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2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2"/>
    <p:sldMasterId id="2147483687" r:id="rId3"/>
    <p:sldMasterId id="2147483695" r:id="rId4"/>
    <p:sldMasterId id="2147483704" r:id="rId5"/>
    <p:sldMasterId id="2147483714" r:id="rId6"/>
    <p:sldMasterId id="2147483724" r:id="rId7"/>
    <p:sldMasterId id="2147483772" r:id="rId8"/>
    <p:sldMasterId id="2147483783" r:id="rId9"/>
    <p:sldMasterId id="2147483843" r:id="rId10"/>
    <p:sldMasterId id="2147483879" r:id="rId11"/>
    <p:sldMasterId id="2147483951" r:id="rId12"/>
    <p:sldMasterId id="2147483987" r:id="rId13"/>
  </p:sldMasterIdLst>
  <p:notesMasterIdLst>
    <p:notesMasterId r:id="rId33"/>
  </p:notesMasterIdLst>
  <p:sldIdLst>
    <p:sldId id="311" r:id="rId14"/>
    <p:sldId id="340" r:id="rId15"/>
    <p:sldId id="351" r:id="rId16"/>
    <p:sldId id="350" r:id="rId17"/>
    <p:sldId id="327" r:id="rId18"/>
    <p:sldId id="354" r:id="rId19"/>
    <p:sldId id="332" r:id="rId20"/>
    <p:sldId id="335" r:id="rId21"/>
    <p:sldId id="364" r:id="rId22"/>
    <p:sldId id="352" r:id="rId23"/>
    <p:sldId id="319" r:id="rId24"/>
    <p:sldId id="363" r:id="rId25"/>
    <p:sldId id="279" r:id="rId26"/>
    <p:sldId id="268" r:id="rId27"/>
    <p:sldId id="365" r:id="rId28"/>
    <p:sldId id="366" r:id="rId29"/>
    <p:sldId id="361" r:id="rId30"/>
    <p:sldId id="362" r:id="rId31"/>
    <p:sldId id="278" r:id="rId32"/>
  </p:sldIdLst>
  <p:sldSz cx="12190413" cy="6859588"/>
  <p:notesSz cx="6797675" cy="9929813"/>
  <p:defaultTextStyle>
    <a:defPPr>
      <a:defRPr lang="id-ID"/>
    </a:defPPr>
    <a:lvl1pPr algn="l" defTabSz="1122680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60705" indent="-103505" algn="l" defTabSz="1122680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122680" indent="-208280" algn="l" defTabSz="1122680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84655" indent="-313055" algn="l" defTabSz="1122680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246630" indent="-417830" algn="l" defTabSz="1122680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1">
          <p15:clr>
            <a:srgbClr val="A4A3A4"/>
          </p15:clr>
        </p15:guide>
        <p15:guide id="2" pos="37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8" y="-96"/>
      </p:cViewPr>
      <p:guideLst>
        <p:guide orient="horz" pos="2191"/>
        <p:guide pos="37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3_Penerapan\Radigram%20Kemendagri%20(Recover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3_Penerapan\Radigram%20Kemendagri%20(Recovered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ws\Downloads\DATA%20BASE%20KRENOVA%202010-2022%20Al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ws\Downloads\DATA%20BASE%20KRENOVA%202010-2022%20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CAPAIAN</a:t>
            </a:r>
            <a:r>
              <a:rPr lang="en-US" sz="1600" b="1" baseline="0" dirty="0">
                <a:solidFill>
                  <a:schemeClr val="tx1"/>
                </a:solidFill>
              </a:rPr>
              <a:t> INDEKS INOVASI DAERAH BAGI </a:t>
            </a:r>
            <a:r>
              <a:rPr lang="en-US" sz="1600" b="1" dirty="0">
                <a:solidFill>
                  <a:schemeClr val="tx1"/>
                </a:solidFill>
              </a:rPr>
              <a:t>PEMERINTAH KOTA DI JAWA</a:t>
            </a:r>
            <a:r>
              <a:rPr lang="en-US" sz="1600" b="1" baseline="0" dirty="0">
                <a:solidFill>
                  <a:schemeClr val="tx1"/>
                </a:solidFill>
              </a:rPr>
              <a:t> TENGAH TAHUN 2022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613912226073675"/>
          <c:y val="2.211192954268699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ED-478D-A7EA-214DB9532AA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ED-478D-A7EA-214DB9532AAF}"/>
              </c:ext>
            </c:extLst>
          </c:dPt>
          <c:cat>
            <c:strRef>
              <c:f>Sheet1!$H$14:$H$15</c:f>
              <c:strCache>
                <c:ptCount val="2"/>
                <c:pt idx="0">
                  <c:v>Sangat Inovatif (1)</c:v>
                </c:pt>
                <c:pt idx="1">
                  <c:v>Inovatif (5) </c:v>
                </c:pt>
              </c:strCache>
            </c:strRef>
          </c:cat>
          <c:val>
            <c:numRef>
              <c:f>Sheet1!$I$14:$I$15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ED-478D-A7EA-214DB9532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CAPAIAN INDEKS INOVASI DAERAH BAGI PEMERINTAH KABUPATEN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DI JAWA TENGAH TAHUN 2022</a:t>
            </a:r>
            <a:endParaRPr lang="en-US" sz="16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F-4168-B46D-B3CFB27D032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3F-4168-B46D-B3CFB27D032A}"/>
              </c:ext>
            </c:extLst>
          </c:dPt>
          <c:cat>
            <c:strRef>
              <c:f>Sheet1!$H$19:$H$20</c:f>
              <c:strCache>
                <c:ptCount val="2"/>
                <c:pt idx="0">
                  <c:v>Sangat Inovatif (5)</c:v>
                </c:pt>
                <c:pt idx="1">
                  <c:v>Inovatif (24) </c:v>
                </c:pt>
              </c:strCache>
            </c:strRef>
          </c:cat>
          <c:val>
            <c:numRef>
              <c:f>Sheet1!$I$19:$I$20</c:f>
              <c:numCache>
                <c:formatCode>General</c:formatCode>
                <c:ptCount val="2"/>
                <c:pt idx="0">
                  <c:v>5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3F-4168-B46D-B3CFB27D0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dirty="0"/>
              <a:t>KRENOVA (179)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'Th. 2023-178'!$H$4:$H$38</c:f>
              <c:strCache>
                <c:ptCount val="35"/>
                <c:pt idx="0">
                  <c:v>Kab. Banjarnegara</c:v>
                </c:pt>
                <c:pt idx="1">
                  <c:v>Kab. Banyumas</c:v>
                </c:pt>
                <c:pt idx="2">
                  <c:v>Kab. Batang</c:v>
                </c:pt>
                <c:pt idx="3">
                  <c:v>Kab. Blora</c:v>
                </c:pt>
                <c:pt idx="4">
                  <c:v>Kab. Boyolali</c:v>
                </c:pt>
                <c:pt idx="5">
                  <c:v>Kab. Brebes</c:v>
                </c:pt>
                <c:pt idx="6">
                  <c:v>Kab. Cilacap</c:v>
                </c:pt>
                <c:pt idx="7">
                  <c:v>Kab. Demak</c:v>
                </c:pt>
                <c:pt idx="8">
                  <c:v>Kab. Grobogan</c:v>
                </c:pt>
                <c:pt idx="9">
                  <c:v>Kab. Jepara</c:v>
                </c:pt>
                <c:pt idx="10">
                  <c:v>Kab. Karanganyar</c:v>
                </c:pt>
                <c:pt idx="11">
                  <c:v>Kab. Kebumen</c:v>
                </c:pt>
                <c:pt idx="12">
                  <c:v>Kab. Kendal</c:v>
                </c:pt>
                <c:pt idx="13">
                  <c:v>Kab. Klaten</c:v>
                </c:pt>
                <c:pt idx="14">
                  <c:v>Kab. Kudus</c:v>
                </c:pt>
                <c:pt idx="15">
                  <c:v>Kab. Magelang</c:v>
                </c:pt>
                <c:pt idx="16">
                  <c:v>Kab. Pati</c:v>
                </c:pt>
                <c:pt idx="17">
                  <c:v>Kab. Pekalongan</c:v>
                </c:pt>
                <c:pt idx="18">
                  <c:v>Kab. Pemalang</c:v>
                </c:pt>
                <c:pt idx="19">
                  <c:v>Kab. Purbalingga</c:v>
                </c:pt>
                <c:pt idx="20">
                  <c:v>Kab. Purworejo</c:v>
                </c:pt>
                <c:pt idx="21">
                  <c:v>Kab. Rembang</c:v>
                </c:pt>
                <c:pt idx="22">
                  <c:v>Kab. Semarang</c:v>
                </c:pt>
                <c:pt idx="23">
                  <c:v>Kab. Sragen</c:v>
                </c:pt>
                <c:pt idx="24">
                  <c:v>Kab. Sukoharjo</c:v>
                </c:pt>
                <c:pt idx="25">
                  <c:v>Kab. Tegal</c:v>
                </c:pt>
                <c:pt idx="26">
                  <c:v>Kab. Temanggung</c:v>
                </c:pt>
                <c:pt idx="27">
                  <c:v>Kab. Wonogiri</c:v>
                </c:pt>
                <c:pt idx="28">
                  <c:v>Kab. Wonosobo</c:v>
                </c:pt>
                <c:pt idx="29">
                  <c:v>Kota Magelang</c:v>
                </c:pt>
                <c:pt idx="30">
                  <c:v>Kota Pekalongan</c:v>
                </c:pt>
                <c:pt idx="31">
                  <c:v>Kota Salatiga</c:v>
                </c:pt>
                <c:pt idx="32">
                  <c:v>Kota Semarang</c:v>
                </c:pt>
                <c:pt idx="33">
                  <c:v>Kota Surakarta</c:v>
                </c:pt>
                <c:pt idx="34">
                  <c:v>Kota Tegal</c:v>
                </c:pt>
              </c:strCache>
            </c:strRef>
          </c:cat>
          <c:val>
            <c:numRef>
              <c:f>'Th. 2023-178'!$I$4:$I$38</c:f>
              <c:numCache>
                <c:formatCode>General</c:formatCode>
                <c:ptCount val="35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3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6</c:v>
                </c:pt>
                <c:pt idx="18">
                  <c:v>4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4</c:v>
                </c:pt>
                <c:pt idx="23">
                  <c:v>6</c:v>
                </c:pt>
                <c:pt idx="24">
                  <c:v>6</c:v>
                </c:pt>
                <c:pt idx="25">
                  <c:v>2</c:v>
                </c:pt>
                <c:pt idx="26">
                  <c:v>6</c:v>
                </c:pt>
                <c:pt idx="27">
                  <c:v>6</c:v>
                </c:pt>
                <c:pt idx="28">
                  <c:v>5</c:v>
                </c:pt>
                <c:pt idx="29">
                  <c:v>6</c:v>
                </c:pt>
                <c:pt idx="30">
                  <c:v>4</c:v>
                </c:pt>
                <c:pt idx="31">
                  <c:v>6</c:v>
                </c:pt>
                <c:pt idx="32">
                  <c:v>5</c:v>
                </c:pt>
                <c:pt idx="33">
                  <c:v>6</c:v>
                </c:pt>
                <c:pt idx="3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03-4FF6-BCB0-3F4DC3E9B4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5467520"/>
        <c:axId val="235470208"/>
      </c:barChart>
      <c:catAx>
        <c:axId val="23546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35470208"/>
        <c:crosses val="autoZero"/>
        <c:auto val="1"/>
        <c:lblAlgn val="ctr"/>
        <c:lblOffset val="100"/>
        <c:noMultiLvlLbl val="0"/>
      </c:catAx>
      <c:valAx>
        <c:axId val="23547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3546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dirty="0"/>
              <a:t>PENJARINGAN (127)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'Th. 2023-178'!$J$4:$J$38</c:f>
              <c:strCache>
                <c:ptCount val="35"/>
                <c:pt idx="0">
                  <c:v>Kab. Banjarnegara</c:v>
                </c:pt>
                <c:pt idx="1">
                  <c:v>Kab. Banyumas</c:v>
                </c:pt>
                <c:pt idx="2">
                  <c:v>Kab. Batang</c:v>
                </c:pt>
                <c:pt idx="3">
                  <c:v>Kab. Blora</c:v>
                </c:pt>
                <c:pt idx="4">
                  <c:v>Kab. Boyolali</c:v>
                </c:pt>
                <c:pt idx="5">
                  <c:v>Kab. Brebes</c:v>
                </c:pt>
                <c:pt idx="6">
                  <c:v>Kab. Cilacap</c:v>
                </c:pt>
                <c:pt idx="7">
                  <c:v>Kab. Demak</c:v>
                </c:pt>
                <c:pt idx="8">
                  <c:v>Kab. Grobogan</c:v>
                </c:pt>
                <c:pt idx="9">
                  <c:v>Kab. Jepara</c:v>
                </c:pt>
                <c:pt idx="10">
                  <c:v>Kab. Karanganyar</c:v>
                </c:pt>
                <c:pt idx="11">
                  <c:v>Kab. Kebumen</c:v>
                </c:pt>
                <c:pt idx="12">
                  <c:v>Kab. Kendal</c:v>
                </c:pt>
                <c:pt idx="13">
                  <c:v>Kab. Klaten</c:v>
                </c:pt>
                <c:pt idx="14">
                  <c:v>Kab. Kudus</c:v>
                </c:pt>
                <c:pt idx="15">
                  <c:v>Kab. Magelang</c:v>
                </c:pt>
                <c:pt idx="16">
                  <c:v>Kab. Pati</c:v>
                </c:pt>
                <c:pt idx="17">
                  <c:v>Kab. Pekalongan</c:v>
                </c:pt>
                <c:pt idx="18">
                  <c:v>Kab. Pemalang</c:v>
                </c:pt>
                <c:pt idx="19">
                  <c:v>Kab. Purbalingga</c:v>
                </c:pt>
                <c:pt idx="20">
                  <c:v>Kab. Purworejo</c:v>
                </c:pt>
                <c:pt idx="21">
                  <c:v>Kab. Rembang</c:v>
                </c:pt>
                <c:pt idx="22">
                  <c:v>Kab. Semarang</c:v>
                </c:pt>
                <c:pt idx="23">
                  <c:v>Kab. Sragen</c:v>
                </c:pt>
                <c:pt idx="24">
                  <c:v>Kab. Sukoharjo</c:v>
                </c:pt>
                <c:pt idx="25">
                  <c:v>Kab. Tegal</c:v>
                </c:pt>
                <c:pt idx="26">
                  <c:v>Kab. Temanggung</c:v>
                </c:pt>
                <c:pt idx="27">
                  <c:v>Kab. Wonogiri</c:v>
                </c:pt>
                <c:pt idx="28">
                  <c:v>Kab. Wonosobo</c:v>
                </c:pt>
                <c:pt idx="29">
                  <c:v>Kota Magelang</c:v>
                </c:pt>
                <c:pt idx="30">
                  <c:v>Kota Pekalongan</c:v>
                </c:pt>
                <c:pt idx="31">
                  <c:v>Kota Salatiga</c:v>
                </c:pt>
                <c:pt idx="32">
                  <c:v>Kota Semarang</c:v>
                </c:pt>
                <c:pt idx="33">
                  <c:v>Kota Surakarta</c:v>
                </c:pt>
                <c:pt idx="34">
                  <c:v>Kota Tegal</c:v>
                </c:pt>
              </c:strCache>
            </c:strRef>
          </c:cat>
          <c:val>
            <c:numRef>
              <c:f>'Th. 2023-178'!$K$4:$K$38</c:f>
              <c:numCache>
                <c:formatCode>General</c:formatCode>
                <c:ptCount val="35"/>
                <c:pt idx="0">
                  <c:v>0</c:v>
                </c:pt>
                <c:pt idx="1">
                  <c:v>4</c:v>
                </c:pt>
                <c:pt idx="2">
                  <c:v>11</c:v>
                </c:pt>
                <c:pt idx="3">
                  <c:v>2</c:v>
                </c:pt>
                <c:pt idx="4">
                  <c:v>8</c:v>
                </c:pt>
                <c:pt idx="5">
                  <c:v>4</c:v>
                </c:pt>
                <c:pt idx="6">
                  <c:v>4</c:v>
                </c:pt>
                <c:pt idx="7">
                  <c:v>0</c:v>
                </c:pt>
                <c:pt idx="8">
                  <c:v>5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3</c:v>
                </c:pt>
                <c:pt idx="14">
                  <c:v>28</c:v>
                </c:pt>
                <c:pt idx="15">
                  <c:v>2</c:v>
                </c:pt>
                <c:pt idx="16">
                  <c:v>3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7</c:v>
                </c:pt>
                <c:pt idx="22">
                  <c:v>2</c:v>
                </c:pt>
                <c:pt idx="23">
                  <c:v>2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6</c:v>
                </c:pt>
                <c:pt idx="28">
                  <c:v>6</c:v>
                </c:pt>
                <c:pt idx="29">
                  <c:v>4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7</c:v>
                </c:pt>
                <c:pt idx="3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DE-4873-A6E4-E8C9E8978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5495424"/>
        <c:axId val="235496960"/>
      </c:barChart>
      <c:catAx>
        <c:axId val="2354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35496960"/>
        <c:crosses val="autoZero"/>
        <c:auto val="1"/>
        <c:lblAlgn val="ctr"/>
        <c:lblOffset val="100"/>
        <c:noMultiLvlLbl val="0"/>
      </c:catAx>
      <c:valAx>
        <c:axId val="23549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3549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20497-4B82-42F7-B611-5BEBEE89D6C4}" type="doc">
      <dgm:prSet loTypeId="urn:microsoft.com/office/officeart/2005/8/layout/hProcess9#1" loCatId="process" qsTypeId="urn:microsoft.com/office/officeart/2005/8/quickstyle/simple1#1" qsCatId="simple" csTypeId="urn:microsoft.com/office/officeart/2005/8/colors/colorful1#1" csCatId="colorful" phldr="1"/>
      <dgm:spPr/>
    </dgm:pt>
    <dgm:pt modelId="{3E2A9B75-8A15-45F8-AA18-24C310F5CEA6}">
      <dgm:prSet phldrT="[Text]" phldr="0" custT="1"/>
      <dgm:spPr>
        <a:xfrm>
          <a:off x="1921" y="916611"/>
          <a:ext cx="1118604" cy="1222148"/>
        </a:xfr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6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KRENOVA dan Penjaringan </a:t>
          </a:r>
          <a:r>
            <a:rPr lang="id-ID" sz="16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1811 </a:t>
          </a:r>
          <a:r>
            <a:rPr lang="id-ID" sz="16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Inventor /Inovator</a:t>
          </a:r>
          <a:endParaRPr lang="id-ID" sz="16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5F9A5B4A-A347-46F2-97E0-9E0F4714D89F}" type="parTrans" cxnId="{79EB4645-7023-43B4-8BD0-0270CE29EB8E}">
      <dgm:prSet/>
      <dgm:spPr/>
      <dgm:t>
        <a:bodyPr/>
        <a:lstStyle/>
        <a:p>
          <a:endParaRPr lang="id-ID"/>
        </a:p>
      </dgm:t>
    </dgm:pt>
    <dgm:pt modelId="{6CE45F66-8C26-4705-93FD-DB2B148B98E1}" type="sibTrans" cxnId="{79EB4645-7023-43B4-8BD0-0270CE29EB8E}">
      <dgm:prSet/>
      <dgm:spPr/>
      <dgm:t>
        <a:bodyPr/>
        <a:lstStyle/>
        <a:p>
          <a:endParaRPr lang="id-ID"/>
        </a:p>
      </dgm:t>
    </dgm:pt>
    <dgm:pt modelId="{9FFACC87-9946-4991-AEEE-C6B504E89181}">
      <dgm:prSet phldrT="[Text]" phldr="0" custT="1"/>
      <dgm:spPr>
        <a:xfrm>
          <a:off x="2350990" y="916611"/>
          <a:ext cx="1118604" cy="1222148"/>
        </a:xfr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4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537 Inventor / Inovator mendapatkan Fasilitasi KI</a:t>
          </a:r>
        </a:p>
      </dgm:t>
    </dgm:pt>
    <dgm:pt modelId="{C15DC0AE-4B32-489D-9ADC-442C72D9829B}" type="parTrans" cxnId="{E38110F4-7624-4FA1-82FB-92D7EBF07127}">
      <dgm:prSet/>
      <dgm:spPr/>
      <dgm:t>
        <a:bodyPr/>
        <a:lstStyle/>
        <a:p>
          <a:endParaRPr lang="id-ID"/>
        </a:p>
      </dgm:t>
    </dgm:pt>
    <dgm:pt modelId="{45376693-C477-473F-9D50-7AD725A9869B}" type="sibTrans" cxnId="{E38110F4-7624-4FA1-82FB-92D7EBF07127}">
      <dgm:prSet/>
      <dgm:spPr/>
      <dgm:t>
        <a:bodyPr/>
        <a:lstStyle/>
        <a:p>
          <a:endParaRPr lang="id-ID"/>
        </a:p>
      </dgm:t>
    </dgm:pt>
    <dgm:pt modelId="{CDB97F73-43FC-4DBD-B6CD-772A3948D7CD}">
      <dgm:prSet phldrT="[Text]" phldr="0" custT="1"/>
      <dgm:spPr>
        <a:xfrm>
          <a:off x="3525525" y="916611"/>
          <a:ext cx="1118604" cy="1222148"/>
        </a:xfr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4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86 Inventor / Inovator yang mendapatkan fasilitas di INWINOV</a:t>
          </a:r>
        </a:p>
      </dgm:t>
    </dgm:pt>
    <dgm:pt modelId="{469384B1-C540-4FCE-9AE7-15FD2A86563A}" type="parTrans" cxnId="{1C253A60-4D81-4D87-BEB7-1A416F6DE7C0}">
      <dgm:prSet/>
      <dgm:spPr/>
      <dgm:t>
        <a:bodyPr/>
        <a:lstStyle/>
        <a:p>
          <a:endParaRPr lang="id-ID"/>
        </a:p>
      </dgm:t>
    </dgm:pt>
    <dgm:pt modelId="{1999522A-47BF-405C-A3BE-A29DCDBBA672}" type="sibTrans" cxnId="{1C253A60-4D81-4D87-BEB7-1A416F6DE7C0}">
      <dgm:prSet/>
      <dgm:spPr/>
      <dgm:t>
        <a:bodyPr/>
        <a:lstStyle/>
        <a:p>
          <a:endParaRPr lang="id-ID"/>
        </a:p>
      </dgm:t>
    </dgm:pt>
    <dgm:pt modelId="{D59E7398-B85E-4E9E-B248-F4B9ABA63BF7}">
      <dgm:prSet phldrT="[Text]" phldr="0" custT="1"/>
      <dgm:spPr>
        <a:xfrm>
          <a:off x="4700059" y="916611"/>
          <a:ext cx="1118604" cy="1222148"/>
        </a:xfr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25 </a:t>
          </a:r>
          <a:r>
            <a:rPr lang="id-ID" sz="16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Inventor / Inovator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PPBT/R (Start</a:t>
          </a:r>
          <a:r>
            <a:rPr lang="en-US" sz="16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u</a:t>
          </a:r>
          <a:r>
            <a:rPr lang="id-ID" sz="16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p)</a:t>
          </a:r>
          <a:endParaRPr lang="id-ID" sz="16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18650F64-7106-4813-92A0-1F692703F61B}" type="parTrans" cxnId="{F083700E-5933-49C8-B25E-9A1D2D3E39D4}">
      <dgm:prSet/>
      <dgm:spPr/>
      <dgm:t>
        <a:bodyPr/>
        <a:lstStyle/>
        <a:p>
          <a:endParaRPr lang="id-ID"/>
        </a:p>
      </dgm:t>
    </dgm:pt>
    <dgm:pt modelId="{AFB5F31B-A040-4A99-B9A1-80E1723D6D24}" type="sibTrans" cxnId="{F083700E-5933-49C8-B25E-9A1D2D3E39D4}">
      <dgm:prSet/>
      <dgm:spPr/>
      <dgm:t>
        <a:bodyPr/>
        <a:lstStyle/>
        <a:p>
          <a:endParaRPr lang="id-ID"/>
        </a:p>
      </dgm:t>
    </dgm:pt>
    <dgm:pt modelId="{5C18E4CD-D39C-4E9F-9899-3E94CC3A1CA7}">
      <dgm:prSet phldrT="[Text]" phldr="0" custT="1"/>
      <dgm:spPr>
        <a:xfrm>
          <a:off x="5874594" y="916611"/>
          <a:ext cx="1118604" cy="1222148"/>
        </a:xfrm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Komersialisasi / </a:t>
          </a:r>
          <a:r>
            <a:rPr lang="id-ID" sz="14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Hilirisasi (Perekayasaan, penerapan, diseminasi, Business Matching, dsb)</a:t>
          </a:r>
        </a:p>
      </dgm:t>
    </dgm:pt>
    <dgm:pt modelId="{BFC6C255-0A5A-4099-A450-6609142BEE6E}" type="parTrans" cxnId="{0D541B72-6052-4139-A2F9-C7D1F4868F20}">
      <dgm:prSet/>
      <dgm:spPr/>
      <dgm:t>
        <a:bodyPr/>
        <a:lstStyle/>
        <a:p>
          <a:endParaRPr lang="id-ID"/>
        </a:p>
      </dgm:t>
    </dgm:pt>
    <dgm:pt modelId="{84E1AF9D-2349-4E38-879C-FD30AE6BB6DE}" type="sibTrans" cxnId="{0D541B72-6052-4139-A2F9-C7D1F4868F20}">
      <dgm:prSet/>
      <dgm:spPr/>
      <dgm:t>
        <a:bodyPr/>
        <a:lstStyle/>
        <a:p>
          <a:endParaRPr lang="id-ID"/>
        </a:p>
      </dgm:t>
    </dgm:pt>
    <dgm:pt modelId="{023324F0-3CE7-41D7-814D-832EFFDDF7F0}" type="pres">
      <dgm:prSet presAssocID="{17720497-4B82-42F7-B611-5BEBEE89D6C4}" presName="CompostProcess" presStyleCnt="0">
        <dgm:presLayoutVars>
          <dgm:dir/>
          <dgm:resizeHandles val="exact"/>
        </dgm:presLayoutVars>
      </dgm:prSet>
      <dgm:spPr/>
    </dgm:pt>
    <dgm:pt modelId="{B85D5508-6003-4C40-93C1-A4896D0D5E1D}" type="pres">
      <dgm:prSet presAssocID="{17720497-4B82-42F7-B611-5BEBEE89D6C4}" presName="arrow" presStyleLbl="bgShp" presStyleIdx="0" presStyleCnt="1" custLinFactNeighborX="2859" custLinFactNeighborY="-548"/>
      <dgm:spPr>
        <a:xfrm>
          <a:off x="524634" y="0"/>
          <a:ext cx="5945852" cy="3055370"/>
        </a:xfrm>
        <a:prstGeom prst="rightArrow">
          <a:avLst/>
        </a:prstGeom>
      </dgm:spPr>
    </dgm:pt>
    <dgm:pt modelId="{A52C7BEA-0A62-4F24-8123-D8966AA16310}" type="pres">
      <dgm:prSet presAssocID="{17720497-4B82-42F7-B611-5BEBEE89D6C4}" presName="linearProcess" presStyleCnt="0"/>
      <dgm:spPr/>
    </dgm:pt>
    <dgm:pt modelId="{CC51D413-DBDA-43DB-B90E-9C714B6079E8}" type="pres">
      <dgm:prSet presAssocID="{3E2A9B75-8A15-45F8-AA18-24C310F5CEA6}" presName="textNode" presStyleLbl="node1" presStyleIdx="0" presStyleCnt="5" custScaleY="103565" custLinFactX="-2266" custLinFactNeighborX="-100000" custLinFactNeighborY="57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D4405C3E-9009-4966-A001-E90EC8685101}" type="pres">
      <dgm:prSet presAssocID="{6CE45F66-8C26-4705-93FD-DB2B148B98E1}" presName="sibTrans" presStyleCnt="0"/>
      <dgm:spPr/>
    </dgm:pt>
    <dgm:pt modelId="{6081C039-4211-4F68-A1E6-56822585FFD5}" type="pres">
      <dgm:prSet presAssocID="{9FFACC87-9946-4991-AEEE-C6B504E89181}" presName="textNode" presStyleLbl="node1" presStyleIdx="1" presStyleCnt="5" custScaleY="103565" custLinFactNeighborX="-76842" custLinFactNeighborY="57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BE03188E-B877-43D7-81F8-5A86C4FA5AC6}" type="pres">
      <dgm:prSet presAssocID="{45376693-C477-473F-9D50-7AD725A9869B}" presName="sibTrans" presStyleCnt="0"/>
      <dgm:spPr/>
    </dgm:pt>
    <dgm:pt modelId="{A3A1C8FB-AECD-438B-870E-29111379B827}" type="pres">
      <dgm:prSet presAssocID="{CDB97F73-43FC-4DBD-B6CD-772A3948D7CD}" presName="textNode" presStyleLbl="node1" presStyleIdx="2" presStyleCnt="5" custScaleY="103565" custLinFactX="-2456" custLinFactNeighborX="-100000" custLinFactNeighborY="57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5AF3F99D-CAC3-472B-B25B-4A2722BD7415}" type="pres">
      <dgm:prSet presAssocID="{1999522A-47BF-405C-A3BE-A29DCDBBA672}" presName="sibTrans" presStyleCnt="0"/>
      <dgm:spPr/>
    </dgm:pt>
    <dgm:pt modelId="{998771B8-9BB2-42B5-B607-C17963686785}" type="pres">
      <dgm:prSet presAssocID="{D59E7398-B85E-4E9E-B248-F4B9ABA63BF7}" presName="textNode" presStyleLbl="node1" presStyleIdx="3" presStyleCnt="5" custScaleY="103565" custLinFactX="-6069" custLinFactNeighborX="-100000" custLinFactNeighborY="57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473CFD62-E32D-4016-9CA5-74C148B2FB6E}" type="pres">
      <dgm:prSet presAssocID="{AFB5F31B-A040-4A99-B9A1-80E1723D6D24}" presName="sibTrans" presStyleCnt="0"/>
      <dgm:spPr/>
    </dgm:pt>
    <dgm:pt modelId="{C7E4C994-6F75-4E89-A344-55CD669D8525}" type="pres">
      <dgm:prSet presAssocID="{5C18E4CD-D39C-4E9F-9899-3E94CC3A1CA7}" presName="textNode" presStyleLbl="node1" presStyleIdx="4" presStyleCnt="5" custScaleX="114726" custScaleY="124483" custLinFactX="-9682" custLinFactNeighborX="-100000" custLinFactNeighborY="57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</dgm:ptLst>
  <dgm:cxnLst>
    <dgm:cxn modelId="{35B9B100-D7FA-4C84-95C2-5171F716BBA3}" type="presOf" srcId="{5C18E4CD-D39C-4E9F-9899-3E94CC3A1CA7}" destId="{C7E4C994-6F75-4E89-A344-55CD669D8525}" srcOrd="0" destOrd="0" presId="urn:microsoft.com/office/officeart/2005/8/layout/hProcess9#1"/>
    <dgm:cxn modelId="{A7EC89F3-21CE-4FDB-A8F6-85A0FF90DAAE}" type="presOf" srcId="{CDB97F73-43FC-4DBD-B6CD-772A3948D7CD}" destId="{A3A1C8FB-AECD-438B-870E-29111379B827}" srcOrd="0" destOrd="0" presId="urn:microsoft.com/office/officeart/2005/8/layout/hProcess9#1"/>
    <dgm:cxn modelId="{4307FF5A-0AF0-49D8-997B-0756602B5CB1}" type="presOf" srcId="{3E2A9B75-8A15-45F8-AA18-24C310F5CEA6}" destId="{CC51D413-DBDA-43DB-B90E-9C714B6079E8}" srcOrd="0" destOrd="0" presId="urn:microsoft.com/office/officeart/2005/8/layout/hProcess9#1"/>
    <dgm:cxn modelId="{F083700E-5933-49C8-B25E-9A1D2D3E39D4}" srcId="{17720497-4B82-42F7-B611-5BEBEE89D6C4}" destId="{D59E7398-B85E-4E9E-B248-F4B9ABA63BF7}" srcOrd="3" destOrd="0" parTransId="{18650F64-7106-4813-92A0-1F692703F61B}" sibTransId="{AFB5F31B-A040-4A99-B9A1-80E1723D6D24}"/>
    <dgm:cxn modelId="{79EB4645-7023-43B4-8BD0-0270CE29EB8E}" srcId="{17720497-4B82-42F7-B611-5BEBEE89D6C4}" destId="{3E2A9B75-8A15-45F8-AA18-24C310F5CEA6}" srcOrd="0" destOrd="0" parTransId="{5F9A5B4A-A347-46F2-97E0-9E0F4714D89F}" sibTransId="{6CE45F66-8C26-4705-93FD-DB2B148B98E1}"/>
    <dgm:cxn modelId="{E38110F4-7624-4FA1-82FB-92D7EBF07127}" srcId="{17720497-4B82-42F7-B611-5BEBEE89D6C4}" destId="{9FFACC87-9946-4991-AEEE-C6B504E89181}" srcOrd="1" destOrd="0" parTransId="{C15DC0AE-4B32-489D-9ADC-442C72D9829B}" sibTransId="{45376693-C477-473F-9D50-7AD725A9869B}"/>
    <dgm:cxn modelId="{93A32546-CF58-4150-A9AD-3BC18F67BC39}" type="presOf" srcId="{17720497-4B82-42F7-B611-5BEBEE89D6C4}" destId="{023324F0-3CE7-41D7-814D-832EFFDDF7F0}" srcOrd="0" destOrd="0" presId="urn:microsoft.com/office/officeart/2005/8/layout/hProcess9#1"/>
    <dgm:cxn modelId="{1C253A60-4D81-4D87-BEB7-1A416F6DE7C0}" srcId="{17720497-4B82-42F7-B611-5BEBEE89D6C4}" destId="{CDB97F73-43FC-4DBD-B6CD-772A3948D7CD}" srcOrd="2" destOrd="0" parTransId="{469384B1-C540-4FCE-9AE7-15FD2A86563A}" sibTransId="{1999522A-47BF-405C-A3BE-A29DCDBBA672}"/>
    <dgm:cxn modelId="{9C9875B1-E04D-4BD7-B8A9-67113BDE7707}" type="presOf" srcId="{9FFACC87-9946-4991-AEEE-C6B504E89181}" destId="{6081C039-4211-4F68-A1E6-56822585FFD5}" srcOrd="0" destOrd="0" presId="urn:microsoft.com/office/officeart/2005/8/layout/hProcess9#1"/>
    <dgm:cxn modelId="{0D541B72-6052-4139-A2F9-C7D1F4868F20}" srcId="{17720497-4B82-42F7-B611-5BEBEE89D6C4}" destId="{5C18E4CD-D39C-4E9F-9899-3E94CC3A1CA7}" srcOrd="4" destOrd="0" parTransId="{BFC6C255-0A5A-4099-A450-6609142BEE6E}" sibTransId="{84E1AF9D-2349-4E38-879C-FD30AE6BB6DE}"/>
    <dgm:cxn modelId="{E7B62EDD-E3C7-45D9-AFFC-6DCC9875F73F}" type="presOf" srcId="{D59E7398-B85E-4E9E-B248-F4B9ABA63BF7}" destId="{998771B8-9BB2-42B5-B607-C17963686785}" srcOrd="0" destOrd="0" presId="urn:microsoft.com/office/officeart/2005/8/layout/hProcess9#1"/>
    <dgm:cxn modelId="{6E754C95-C2A4-42EA-AC40-B27C23F9D644}" type="presParOf" srcId="{023324F0-3CE7-41D7-814D-832EFFDDF7F0}" destId="{B85D5508-6003-4C40-93C1-A4896D0D5E1D}" srcOrd="0" destOrd="0" presId="urn:microsoft.com/office/officeart/2005/8/layout/hProcess9#1"/>
    <dgm:cxn modelId="{680F2E71-09D6-409E-948E-21F469F54264}" type="presParOf" srcId="{023324F0-3CE7-41D7-814D-832EFFDDF7F0}" destId="{A52C7BEA-0A62-4F24-8123-D8966AA16310}" srcOrd="1" destOrd="0" presId="urn:microsoft.com/office/officeart/2005/8/layout/hProcess9#1"/>
    <dgm:cxn modelId="{D3FBDD14-AF5A-434A-B001-C18AAB3AA88E}" type="presParOf" srcId="{A52C7BEA-0A62-4F24-8123-D8966AA16310}" destId="{CC51D413-DBDA-43DB-B90E-9C714B6079E8}" srcOrd="0" destOrd="0" presId="urn:microsoft.com/office/officeart/2005/8/layout/hProcess9#1"/>
    <dgm:cxn modelId="{06DE36AD-5C44-40B7-B119-27EE6165E8DB}" type="presParOf" srcId="{A52C7BEA-0A62-4F24-8123-D8966AA16310}" destId="{D4405C3E-9009-4966-A001-E90EC8685101}" srcOrd="1" destOrd="0" presId="urn:microsoft.com/office/officeart/2005/8/layout/hProcess9#1"/>
    <dgm:cxn modelId="{A675CBB9-534F-4866-A674-E53E6EC4ACAE}" type="presParOf" srcId="{A52C7BEA-0A62-4F24-8123-D8966AA16310}" destId="{6081C039-4211-4F68-A1E6-56822585FFD5}" srcOrd="2" destOrd="0" presId="urn:microsoft.com/office/officeart/2005/8/layout/hProcess9#1"/>
    <dgm:cxn modelId="{271CF5E2-A49F-4389-BA12-D1208E31C4B0}" type="presParOf" srcId="{A52C7BEA-0A62-4F24-8123-D8966AA16310}" destId="{BE03188E-B877-43D7-81F8-5A86C4FA5AC6}" srcOrd="3" destOrd="0" presId="urn:microsoft.com/office/officeart/2005/8/layout/hProcess9#1"/>
    <dgm:cxn modelId="{D34B92F6-3443-48F5-A8F6-D044C3722A55}" type="presParOf" srcId="{A52C7BEA-0A62-4F24-8123-D8966AA16310}" destId="{A3A1C8FB-AECD-438B-870E-29111379B827}" srcOrd="4" destOrd="0" presId="urn:microsoft.com/office/officeart/2005/8/layout/hProcess9#1"/>
    <dgm:cxn modelId="{D918299C-4BC9-4ED3-B77B-5E65CCC855FD}" type="presParOf" srcId="{A52C7BEA-0A62-4F24-8123-D8966AA16310}" destId="{5AF3F99D-CAC3-472B-B25B-4A2722BD7415}" srcOrd="5" destOrd="0" presId="urn:microsoft.com/office/officeart/2005/8/layout/hProcess9#1"/>
    <dgm:cxn modelId="{AF031A64-06E9-4099-944F-C1BFEC11564E}" type="presParOf" srcId="{A52C7BEA-0A62-4F24-8123-D8966AA16310}" destId="{998771B8-9BB2-42B5-B607-C17963686785}" srcOrd="6" destOrd="0" presId="urn:microsoft.com/office/officeart/2005/8/layout/hProcess9#1"/>
    <dgm:cxn modelId="{32B5D3AD-C079-4C26-BA69-22B8707E81AB}" type="presParOf" srcId="{A52C7BEA-0A62-4F24-8123-D8966AA16310}" destId="{473CFD62-E32D-4016-9CA5-74C148B2FB6E}" srcOrd="7" destOrd="0" presId="urn:microsoft.com/office/officeart/2005/8/layout/hProcess9#1"/>
    <dgm:cxn modelId="{1DB8BEFB-F89D-4304-A3E3-C3D112E01B46}" type="presParOf" srcId="{A52C7BEA-0A62-4F24-8123-D8966AA16310}" destId="{C7E4C994-6F75-4E89-A344-55CD669D8525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D5508-6003-4C40-93C1-A4896D0D5E1D}">
      <dsp:nvSpPr>
        <dsp:cNvPr id="0" name=""/>
        <dsp:cNvSpPr/>
      </dsp:nvSpPr>
      <dsp:spPr>
        <a:xfrm>
          <a:off x="917658" y="0"/>
          <a:ext cx="7854967" cy="303938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1D413-DBDA-43DB-B90E-9C714B6079E8}">
      <dsp:nvSpPr>
        <dsp:cNvPr id="0" name=""/>
        <dsp:cNvSpPr/>
      </dsp:nvSpPr>
      <dsp:spPr>
        <a:xfrm>
          <a:off x="0" y="960476"/>
          <a:ext cx="1589223" cy="1259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KRENOVA dan Penjaringan </a:t>
          </a:r>
          <a:r>
            <a:rPr lang="id-ID" sz="16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1811 </a:t>
          </a:r>
          <a:r>
            <a:rPr lang="id-ID" sz="16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Inventor /Inovator</a:t>
          </a:r>
          <a:endParaRPr lang="id-ID" sz="16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61464" y="1021940"/>
        <a:ext cx="1466295" cy="1136167"/>
      </dsp:txXfrm>
    </dsp:sp>
    <dsp:sp modelId="{6081C039-4211-4F68-A1E6-56822585FFD5}">
      <dsp:nvSpPr>
        <dsp:cNvPr id="0" name=""/>
        <dsp:cNvSpPr/>
      </dsp:nvSpPr>
      <dsp:spPr>
        <a:xfrm>
          <a:off x="1651317" y="960476"/>
          <a:ext cx="1589223" cy="12590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537 Inventor / Inovator mendapatkan Fasilitasi KI</a:t>
          </a:r>
        </a:p>
      </dsp:txBody>
      <dsp:txXfrm>
        <a:off x="1712781" y="1021940"/>
        <a:ext cx="1466295" cy="1136167"/>
      </dsp:txXfrm>
    </dsp:sp>
    <dsp:sp modelId="{A3A1C8FB-AECD-438B-870E-29111379B827}">
      <dsp:nvSpPr>
        <dsp:cNvPr id="0" name=""/>
        <dsp:cNvSpPr/>
      </dsp:nvSpPr>
      <dsp:spPr>
        <a:xfrm>
          <a:off x="3405041" y="960476"/>
          <a:ext cx="1589223" cy="12590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86 Inventor / Inovator yang mendapatkan fasilitas di INWINOV</a:t>
          </a:r>
        </a:p>
      </dsp:txBody>
      <dsp:txXfrm>
        <a:off x="3466505" y="1021940"/>
        <a:ext cx="1466295" cy="1136167"/>
      </dsp:txXfrm>
    </dsp:sp>
    <dsp:sp modelId="{998771B8-9BB2-42B5-B607-C17963686785}">
      <dsp:nvSpPr>
        <dsp:cNvPr id="0" name=""/>
        <dsp:cNvSpPr/>
      </dsp:nvSpPr>
      <dsp:spPr>
        <a:xfrm>
          <a:off x="5201716" y="960476"/>
          <a:ext cx="1589223" cy="12590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25 </a:t>
          </a:r>
          <a:r>
            <a:rPr lang="id-ID" sz="1600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Inventor / Inovator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PPBT/R (Start</a:t>
          </a:r>
          <a:r>
            <a:rPr lang="en-US" sz="16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u</a:t>
          </a:r>
          <a:r>
            <a:rPr lang="id-ID" sz="16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p)</a:t>
          </a:r>
          <a:endParaRPr lang="id-ID" sz="16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5263180" y="1021940"/>
        <a:ext cx="1466295" cy="1136167"/>
      </dsp:txXfrm>
    </dsp:sp>
    <dsp:sp modelId="{C7E4C994-6F75-4E89-A344-55CD669D8525}">
      <dsp:nvSpPr>
        <dsp:cNvPr id="0" name=""/>
        <dsp:cNvSpPr/>
      </dsp:nvSpPr>
      <dsp:spPr>
        <a:xfrm>
          <a:off x="6998391" y="833320"/>
          <a:ext cx="1823252" cy="15134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Komersialisasi / </a:t>
          </a:r>
          <a:r>
            <a:rPr lang="id-ID" sz="14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Hilirisasi (Perekayasaan, penerapan, diseminasi, Business Matching, dsb)</a:t>
          </a:r>
        </a:p>
      </dsp:txBody>
      <dsp:txXfrm>
        <a:off x="7072269" y="907198"/>
        <a:ext cx="1675496" cy="1365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12331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12331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940E1B-323C-43C0-ABF3-19065767E4A3}" type="datetimeFigureOut">
              <a:rPr lang="id-ID"/>
              <a:pPr>
                <a:defRPr/>
              </a:pPr>
              <a:t>30/10/2023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12331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12331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C55CC12-6AFE-4722-BB9B-6ECD22092D6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4308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22680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0705" algn="l" defTabSz="1122680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2680" algn="l" defTabSz="1122680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4655" algn="l" defTabSz="1122680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6630" algn="l" defTabSz="1122680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7970" algn="l" defTabSz="1123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69945" algn="l" defTabSz="1123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1285" algn="l" defTabSz="1123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3260" algn="l" defTabSz="1123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2688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2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92075" y="746125"/>
            <a:ext cx="6613525" cy="37226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id-ID"/>
          </a:p>
        </p:txBody>
      </p:sp>
      <p:sp>
        <p:nvSpPr>
          <p:cNvPr id="1013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122680" fontAlgn="base">
              <a:spcBef>
                <a:spcPct val="0"/>
              </a:spcBef>
              <a:spcAft>
                <a:spcPct val="0"/>
              </a:spcAft>
            </a:pPr>
            <a:fld id="{1F7604B3-59DA-400D-B55D-D2EB8EC9AC32}" type="slidenum">
              <a:rPr lang="en-US" altLang="zh-CN" sz="1200"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12268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77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92075" y="746125"/>
            <a:ext cx="6613525" cy="3722688"/>
          </a:xfrm>
          <a:ln>
            <a:solidFill>
              <a:srgbClr val="000000"/>
            </a:solidFill>
            <a:miter lim="800000"/>
          </a:ln>
        </p:spPr>
      </p:sp>
      <p:sp>
        <p:nvSpPr>
          <p:cNvPr id="30723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id-ID" altLang="en-US"/>
          </a:p>
        </p:txBody>
      </p:sp>
      <p:sp>
        <p:nvSpPr>
          <p:cNvPr id="307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FEF4FB9-AAF5-4CE5-BC76-CA3827BD4821}" type="slidenum">
              <a:rPr altLang="zh-CN" noProof="1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d-ID" altLang="zh-CN" noProof="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1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07" y="2130949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88" y="3887101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4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801B-EDB4-4987-9076-F5DC913DA05D}" type="datetime1">
              <a:rPr lang="id-ID" smtClean="0"/>
              <a:t>30/10/2023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E7F7-9A93-4F9F-B8CE-4F7C652018A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E950-D618-4FFD-9359-228DF61AAE7D}" type="datetime1">
              <a:rPr lang="id-ID" smtClean="0"/>
              <a:t>30/10/2023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D611-A305-4A8C-BCEC-D86C0D6ED6F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B7A0B9B-3AF2-40E0-8A0D-98A014FF4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8489" y="-41575"/>
            <a:ext cx="2451936" cy="6901162"/>
          </a:xfrm>
          <a:custGeom>
            <a:avLst/>
            <a:gdLst>
              <a:gd name="connsiteX0" fmla="*/ 1052945 w 2452255"/>
              <a:gd name="connsiteY0" fmla="*/ 0 h 6899564"/>
              <a:gd name="connsiteX1" fmla="*/ 2452255 w 2452255"/>
              <a:gd name="connsiteY1" fmla="*/ 41564 h 6899564"/>
              <a:gd name="connsiteX2" fmla="*/ 2452255 w 2452255"/>
              <a:gd name="connsiteY2" fmla="*/ 6899564 h 6899564"/>
              <a:gd name="connsiteX3" fmla="*/ 0 w 2452255"/>
              <a:gd name="connsiteY3" fmla="*/ 6899564 h 689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255" h="6899564">
                <a:moveTo>
                  <a:pt x="1052945" y="0"/>
                </a:moveTo>
                <a:lnTo>
                  <a:pt x="2452255" y="41564"/>
                </a:lnTo>
                <a:lnTo>
                  <a:pt x="2452255" y="6899564"/>
                </a:lnTo>
                <a:lnTo>
                  <a:pt x="0" y="68995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78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D8D0B63-CD05-4138-ABDD-F53119D7F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" y="0"/>
            <a:ext cx="12190413" cy="685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452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340B52EF-39E7-4CB0-99E1-9CE6F63A0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098" y="2276"/>
            <a:ext cx="12190413" cy="68595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057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340B52EF-39E7-4CB0-99E1-9CE6F63A0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098" y="2276"/>
            <a:ext cx="12190413" cy="34275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21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86FE52D-137A-49AD-9985-2BE3372507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999944" cy="3798179"/>
          </a:xfrm>
          <a:custGeom>
            <a:avLst/>
            <a:gdLst>
              <a:gd name="connsiteX0" fmla="*/ 0 w 11001376"/>
              <a:gd name="connsiteY0" fmla="*/ 0 h 3797300"/>
              <a:gd name="connsiteX1" fmla="*/ 4371885 w 11001376"/>
              <a:gd name="connsiteY1" fmla="*/ 0 h 3797300"/>
              <a:gd name="connsiteX2" fmla="*/ 5430838 w 11001376"/>
              <a:gd name="connsiteY2" fmla="*/ 0 h 3797300"/>
              <a:gd name="connsiteX3" fmla="*/ 11001376 w 11001376"/>
              <a:gd name="connsiteY3" fmla="*/ 0 h 3797300"/>
              <a:gd name="connsiteX4" fmla="*/ 9546934 w 11001376"/>
              <a:gd name="connsiteY4" fmla="*/ 1001207 h 3797300"/>
              <a:gd name="connsiteX5" fmla="*/ 7904440 w 11001376"/>
              <a:gd name="connsiteY5" fmla="*/ 1157794 h 3797300"/>
              <a:gd name="connsiteX6" fmla="*/ 6345260 w 11001376"/>
              <a:gd name="connsiteY6" fmla="*/ 835130 h 3797300"/>
              <a:gd name="connsiteX7" fmla="*/ 4110038 w 11001376"/>
              <a:gd name="connsiteY7" fmla="*/ 1943100 h 3797300"/>
              <a:gd name="connsiteX8" fmla="*/ 4110865 w 11001376"/>
              <a:gd name="connsiteY8" fmla="*/ 1936964 h 3797300"/>
              <a:gd name="connsiteX9" fmla="*/ 3955670 w 11001376"/>
              <a:gd name="connsiteY9" fmla="*/ 2079462 h 3797300"/>
              <a:gd name="connsiteX10" fmla="*/ 0 w 11001376"/>
              <a:gd name="connsiteY10" fmla="*/ 3797300 h 3797300"/>
              <a:gd name="connsiteX11" fmla="*/ 0 w 11001376"/>
              <a:gd name="connsiteY11" fmla="*/ 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01376" h="3797300">
                <a:moveTo>
                  <a:pt x="0" y="0"/>
                </a:moveTo>
                <a:lnTo>
                  <a:pt x="4371885" y="0"/>
                </a:lnTo>
                <a:lnTo>
                  <a:pt x="5430838" y="0"/>
                </a:lnTo>
                <a:lnTo>
                  <a:pt x="11001376" y="0"/>
                </a:lnTo>
                <a:cubicBezTo>
                  <a:pt x="10572899" y="419937"/>
                  <a:pt x="10103955" y="785307"/>
                  <a:pt x="9546934" y="1001207"/>
                </a:cubicBezTo>
                <a:cubicBezTo>
                  <a:pt x="9025621" y="1200499"/>
                  <a:pt x="8451938" y="1255067"/>
                  <a:pt x="7904440" y="1157794"/>
                </a:cubicBezTo>
                <a:cubicBezTo>
                  <a:pt x="7380746" y="1062892"/>
                  <a:pt x="6876095" y="832757"/>
                  <a:pt x="6345260" y="835130"/>
                </a:cubicBezTo>
                <a:cubicBezTo>
                  <a:pt x="5616849" y="837502"/>
                  <a:pt x="4733710" y="1409282"/>
                  <a:pt x="4110038" y="1943100"/>
                </a:cubicBezTo>
                <a:lnTo>
                  <a:pt x="4110865" y="1936964"/>
                </a:lnTo>
                <a:lnTo>
                  <a:pt x="3955670" y="2079462"/>
                </a:lnTo>
                <a:cubicBezTo>
                  <a:pt x="2970557" y="2926931"/>
                  <a:pt x="1584342" y="3622526"/>
                  <a:pt x="0" y="379730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63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58372-CB9D-40C9-9580-B77CA046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90" y="45731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43EC6-4191-4117-8BBE-B98CA51D2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65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749DD0-1274-4FBE-8BB5-01B65CEF2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90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37CF69-FCF1-48A8-88E5-9BE7EAB5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CFED9C-86CF-4183-AAFD-130B7608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B19229-9933-4028-9982-03DB330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95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3168-8B4C-4883-97A8-F8BB22C2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90" y="45731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E5E821-9202-4E03-A8B0-1116D9A29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65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D31305-8AD5-4895-AD1E-71BFFF451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90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35838A-9DF0-40E6-8710-E30CA253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C0F36B-A1BA-408D-85C9-C4597F4C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BDA4DD-FACE-45F5-839B-7872A91C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632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D5A73-7594-4AC4-A0CF-BD4A2323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57D892-7FCA-4418-9135-8D8F23F08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3A7F1-C5AA-4C30-AD97-9F1B9F48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2CB054-2A85-43C5-B759-03DAE447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451FF3-EA84-4EF6-BFBD-D08E5B75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447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556CD0-2A24-4A0B-A8F5-9A5F46DC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9C9821-5668-4CB8-81BF-63BAA00AA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2E6FA-803E-4967-8BF1-3AEB2D6C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59A292-3A4D-43F6-AFA0-64985298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FEE7D8-9126-4D56-A9F0-45E04BAB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583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57DA700-D493-4724-A7E6-2C18A3598372}"/>
              </a:ext>
            </a:extLst>
          </p:cNvPr>
          <p:cNvGrpSpPr/>
          <p:nvPr userDrawn="1"/>
        </p:nvGrpSpPr>
        <p:grpSpPr>
          <a:xfrm flipH="1">
            <a:off x="592713" y="1333820"/>
            <a:ext cx="4033937" cy="4936169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8" y="339599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295" y="1641105"/>
            <a:ext cx="3630935" cy="3158476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83239325-648E-4C47-A0FE-7713B34A5F6E}"/>
              </a:ext>
            </a:extLst>
          </p:cNvPr>
          <p:cNvGrpSpPr/>
          <p:nvPr userDrawn="1"/>
        </p:nvGrpSpPr>
        <p:grpSpPr>
          <a:xfrm flipV="1">
            <a:off x="5426655" y="1143533"/>
            <a:ext cx="1337104" cy="220530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76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47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4CAF-9162-48EE-9E07-3B51F3A7A0BF}" type="datetime1">
              <a:rPr lang="id-ID" smtClean="0"/>
              <a:t>30/10/2023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9310-D26E-4895-9A26-719CCBF5441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8" y="339599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xmlns="" id="{36BA39E4-4787-4A57-95AF-71D0542315A0}"/>
              </a:ext>
            </a:extLst>
          </p:cNvPr>
          <p:cNvGrpSpPr/>
          <p:nvPr userDrawn="1"/>
        </p:nvGrpSpPr>
        <p:grpSpPr>
          <a:xfrm flipV="1">
            <a:off x="5426655" y="1143533"/>
            <a:ext cx="1337104" cy="220530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0561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" y="0"/>
            <a:ext cx="7226742" cy="6859588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85367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77183B-D91C-4877-8446-04AF82AD0211}"/>
              </a:ext>
            </a:extLst>
          </p:cNvPr>
          <p:cNvSpPr/>
          <p:nvPr userDrawn="1"/>
        </p:nvSpPr>
        <p:spPr>
          <a:xfrm>
            <a:off x="0" y="6650828"/>
            <a:ext cx="9892088" cy="85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8" y="339599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378F7C02-C4E1-41FB-B50E-9077B2D466F1}"/>
              </a:ext>
            </a:extLst>
          </p:cNvPr>
          <p:cNvGrpSpPr/>
          <p:nvPr/>
        </p:nvGrpSpPr>
        <p:grpSpPr>
          <a:xfrm>
            <a:off x="9916693" y="6250475"/>
            <a:ext cx="2134590" cy="539073"/>
            <a:chOff x="3459679" y="2564932"/>
            <a:chExt cx="5250757" cy="1325555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xmlns="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xmlns="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701">
                <a:solidFill>
                  <a:prstClr val="white"/>
                </a:solidFill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xmlns="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xmlns="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xmlns="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xmlns="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xmlns="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701" dirty="0">
                <a:solidFill>
                  <a:prstClr val="black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xmlns="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9602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A63685B-5063-4C41-9D58-B233215F828A}"/>
              </a:ext>
            </a:extLst>
          </p:cNvPr>
          <p:cNvGrpSpPr/>
          <p:nvPr userDrawn="1"/>
        </p:nvGrpSpPr>
        <p:grpSpPr>
          <a:xfrm>
            <a:off x="8913033" y="1703057"/>
            <a:ext cx="2307468" cy="2310363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4">
            <a:extLst>
              <a:ext uri="{FF2B5EF4-FFF2-40B4-BE49-F238E27FC236}">
                <a16:creationId xmlns:a16="http://schemas.microsoft.com/office/drawing/2014/main" xmlns="" id="{C14116F5-393E-4744-A622-A82EEA785FE3}"/>
              </a:ext>
            </a:extLst>
          </p:cNvPr>
          <p:cNvGrpSpPr/>
          <p:nvPr userDrawn="1"/>
        </p:nvGrpSpPr>
        <p:grpSpPr>
          <a:xfrm>
            <a:off x="925868" y="1703057"/>
            <a:ext cx="2307468" cy="2310363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그룹 3">
            <a:extLst>
              <a:ext uri="{FF2B5EF4-FFF2-40B4-BE49-F238E27FC236}">
                <a16:creationId xmlns:a16="http://schemas.microsoft.com/office/drawing/2014/main" xmlns="" id="{06FEAAE9-970B-4450-A325-434A1A5C7E5D}"/>
              </a:ext>
            </a:extLst>
          </p:cNvPr>
          <p:cNvGrpSpPr/>
          <p:nvPr userDrawn="1"/>
        </p:nvGrpSpPr>
        <p:grpSpPr>
          <a:xfrm>
            <a:off x="4919450" y="1703057"/>
            <a:ext cx="2307468" cy="2310363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051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89633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3216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169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1751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5334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8" y="339599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58C2A5-98FC-4D03-AF58-B0CF7460B76D}"/>
              </a:ext>
            </a:extLst>
          </p:cNvPr>
          <p:cNvSpPr txBox="1"/>
          <p:nvPr userDrawn="1"/>
        </p:nvSpPr>
        <p:spPr>
          <a:xfrm>
            <a:off x="11" y="6520956"/>
            <a:ext cx="12190413" cy="338632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spc="300" dirty="0">
                <a:solidFill>
                  <a:prstClr val="white"/>
                </a:solidFill>
                <a:latin typeface="Calibri"/>
                <a:cs typeface="+mn-cs"/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28590385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" y="-3601"/>
            <a:ext cx="12190413" cy="686318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1800" dirty="0">
              <a:solidFill>
                <a:prstClr val="white"/>
              </a:solidFill>
            </a:endParaRPr>
          </a:p>
        </p:txBody>
      </p:sp>
      <p:sp>
        <p:nvSpPr>
          <p:cNvPr id="124" name="Trapezoid 123"/>
          <p:cNvSpPr/>
          <p:nvPr userDrawn="1"/>
        </p:nvSpPr>
        <p:spPr>
          <a:xfrm>
            <a:off x="536294" y="-3601"/>
            <a:ext cx="5181226" cy="6859588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xmlns="" id="{A63F1A39-2E59-4862-90F3-AD41D3829929}"/>
              </a:ext>
            </a:extLst>
          </p:cNvPr>
          <p:cNvSpPr/>
          <p:nvPr userDrawn="1"/>
        </p:nvSpPr>
        <p:spPr>
          <a:xfrm rot="10800000">
            <a:off x="232990" y="4548733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xmlns="" id="{75506DCC-9AFB-4D1E-8C6B-B75031C23490}"/>
              </a:ext>
            </a:extLst>
          </p:cNvPr>
          <p:cNvSpPr/>
          <p:nvPr userDrawn="1"/>
        </p:nvSpPr>
        <p:spPr>
          <a:xfrm rot="10800000">
            <a:off x="1819668" y="4548733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xmlns="" id="{7E1186C2-4163-41C3-BA40-FC3F7F78F74E}"/>
              </a:ext>
            </a:extLst>
          </p:cNvPr>
          <p:cNvSpPr/>
          <p:nvPr userDrawn="1"/>
        </p:nvSpPr>
        <p:spPr>
          <a:xfrm rot="10800000">
            <a:off x="4993062" y="4548733"/>
            <a:ext cx="998333" cy="2154989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xmlns="" id="{FFD8C746-2191-41DA-975C-4CDE68F32824}"/>
              </a:ext>
            </a:extLst>
          </p:cNvPr>
          <p:cNvSpPr/>
          <p:nvPr userDrawn="1"/>
        </p:nvSpPr>
        <p:spPr>
          <a:xfrm rot="10800000">
            <a:off x="3406369" y="4548733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DEB821F8-4756-419A-A003-BF59C6854386}"/>
              </a:ext>
            </a:extLst>
          </p:cNvPr>
          <p:cNvSpPr/>
          <p:nvPr userDrawn="1"/>
        </p:nvSpPr>
        <p:spPr>
          <a:xfrm rot="3709911">
            <a:off x="2541226" y="214778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xmlns="" id="{28E19587-63C1-4D35-B862-D1E4D947E769}"/>
              </a:ext>
            </a:extLst>
          </p:cNvPr>
          <p:cNvSpPr/>
          <p:nvPr userDrawn="1"/>
        </p:nvSpPr>
        <p:spPr>
          <a:xfrm rot="19437896">
            <a:off x="1667484" y="2396210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xmlns="" id="{D01EAC9B-77E3-4F2A-B1A7-DA8703EA503E}"/>
              </a:ext>
            </a:extLst>
          </p:cNvPr>
          <p:cNvSpPr/>
          <p:nvPr userDrawn="1"/>
        </p:nvSpPr>
        <p:spPr>
          <a:xfrm rot="3709911">
            <a:off x="2770878" y="1889046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xmlns="" id="{6E6B823F-9505-482A-B8B1-DF126CEEDF7D}"/>
              </a:ext>
            </a:extLst>
          </p:cNvPr>
          <p:cNvSpPr/>
          <p:nvPr userDrawn="1"/>
        </p:nvSpPr>
        <p:spPr>
          <a:xfrm>
            <a:off x="1531650" y="771774"/>
            <a:ext cx="1103546" cy="10113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xmlns="" id="{2D8F8763-74DE-48D8-82F2-4DED48BDB492}"/>
              </a:ext>
            </a:extLst>
          </p:cNvPr>
          <p:cNvSpPr/>
          <p:nvPr userDrawn="1"/>
        </p:nvSpPr>
        <p:spPr>
          <a:xfrm rot="19437896">
            <a:off x="-106599" y="29482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xmlns="" id="{2335DB93-B002-455A-922C-59CDE2F7860E}"/>
              </a:ext>
            </a:extLst>
          </p:cNvPr>
          <p:cNvSpPr/>
          <p:nvPr userDrawn="1"/>
        </p:nvSpPr>
        <p:spPr>
          <a:xfrm rot="19437896">
            <a:off x="3098757" y="566894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xmlns="" id="{7EDB26AF-D59B-4DAC-BFAB-D4CAACD5D1D3}"/>
              </a:ext>
            </a:extLst>
          </p:cNvPr>
          <p:cNvSpPr/>
          <p:nvPr userDrawn="1"/>
        </p:nvSpPr>
        <p:spPr>
          <a:xfrm rot="3709911">
            <a:off x="153255" y="1568867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xmlns="" id="{212DFC34-D15A-4488-BFA7-A702AFE4C877}"/>
              </a:ext>
            </a:extLst>
          </p:cNvPr>
          <p:cNvSpPr/>
          <p:nvPr userDrawn="1"/>
        </p:nvSpPr>
        <p:spPr>
          <a:xfrm rot="8100000">
            <a:off x="1367770" y="62046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xmlns="" id="{CF93B13D-A20E-4CD7-9A16-10EA50F4A5F5}"/>
              </a:ext>
            </a:extLst>
          </p:cNvPr>
          <p:cNvSpPr/>
          <p:nvPr userDrawn="1"/>
        </p:nvSpPr>
        <p:spPr>
          <a:xfrm rot="8100000">
            <a:off x="879182" y="1267132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xmlns="" id="{6AA68F63-074F-4CD0-B095-61269FC12F01}"/>
              </a:ext>
            </a:extLst>
          </p:cNvPr>
          <p:cNvSpPr/>
          <p:nvPr userDrawn="1"/>
        </p:nvSpPr>
        <p:spPr>
          <a:xfrm rot="5157174">
            <a:off x="3374921" y="1764697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xmlns="" id="{443ADD24-71DF-40D3-95BC-47201FAB2C7D}"/>
              </a:ext>
            </a:extLst>
          </p:cNvPr>
          <p:cNvSpPr/>
          <p:nvPr userDrawn="1"/>
        </p:nvSpPr>
        <p:spPr>
          <a:xfrm rot="900000">
            <a:off x="3220598" y="2809268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xmlns="" id="{6588E49C-5C36-4A73-AD43-6AE2961B8DDE}"/>
              </a:ext>
            </a:extLst>
          </p:cNvPr>
          <p:cNvSpPr/>
          <p:nvPr userDrawn="1"/>
        </p:nvSpPr>
        <p:spPr>
          <a:xfrm rot="900000">
            <a:off x="1247025" y="3391723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xmlns="" id="{C3F71828-438F-43CD-AC64-74D2828A0E90}"/>
              </a:ext>
            </a:extLst>
          </p:cNvPr>
          <p:cNvSpPr/>
          <p:nvPr userDrawn="1"/>
        </p:nvSpPr>
        <p:spPr>
          <a:xfrm rot="3709911">
            <a:off x="130301" y="3539218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xmlns="" id="{80C82425-1CFE-461A-B474-2D06AF206930}"/>
              </a:ext>
            </a:extLst>
          </p:cNvPr>
          <p:cNvSpPr/>
          <p:nvPr userDrawn="1"/>
        </p:nvSpPr>
        <p:spPr>
          <a:xfrm rot="19437896">
            <a:off x="41481" y="232406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xmlns="" id="{6BD50034-4A1E-4917-A1D6-4075DB469CB3}"/>
              </a:ext>
            </a:extLst>
          </p:cNvPr>
          <p:cNvSpPr/>
          <p:nvPr userDrawn="1"/>
        </p:nvSpPr>
        <p:spPr>
          <a:xfrm rot="3709911">
            <a:off x="3868255" y="3365839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xmlns="" id="{845997A6-F744-4590-8B08-A41D124DE9EF}"/>
              </a:ext>
            </a:extLst>
          </p:cNvPr>
          <p:cNvSpPr/>
          <p:nvPr userDrawn="1"/>
        </p:nvSpPr>
        <p:spPr>
          <a:xfrm rot="8100000">
            <a:off x="4751077" y="691628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xmlns="" id="{4CF0B8C1-B839-4BC7-8419-AE9A8FD050E8}"/>
              </a:ext>
            </a:extLst>
          </p:cNvPr>
          <p:cNvSpPr/>
          <p:nvPr userDrawn="1"/>
        </p:nvSpPr>
        <p:spPr>
          <a:xfrm rot="8100000">
            <a:off x="4262489" y="1896714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xmlns="" id="{3B35F268-30FF-4DB5-8968-9AC0F8A3334B}"/>
              </a:ext>
            </a:extLst>
          </p:cNvPr>
          <p:cNvSpPr/>
          <p:nvPr userDrawn="1"/>
        </p:nvSpPr>
        <p:spPr>
          <a:xfrm rot="19437896">
            <a:off x="4743724" y="1862370"/>
            <a:ext cx="1299764" cy="119112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xmlns="" id="{182AE9B8-EA51-485B-A12B-D4038C532683}"/>
              </a:ext>
            </a:extLst>
          </p:cNvPr>
          <p:cNvSpPr/>
          <p:nvPr userDrawn="1"/>
        </p:nvSpPr>
        <p:spPr>
          <a:xfrm rot="900000">
            <a:off x="1986745" y="2562258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xmlns="" id="{F414A7D9-B1E2-4BFC-95B2-9F786767E9F2}"/>
              </a:ext>
            </a:extLst>
          </p:cNvPr>
          <p:cNvSpPr/>
          <p:nvPr userDrawn="1"/>
        </p:nvSpPr>
        <p:spPr>
          <a:xfrm rot="3709911">
            <a:off x="2519388" y="3534954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xmlns="" id="{4EB703FD-2B5F-4AED-B451-A30CADDE2F31}"/>
              </a:ext>
            </a:extLst>
          </p:cNvPr>
          <p:cNvSpPr/>
          <p:nvPr userDrawn="1"/>
        </p:nvSpPr>
        <p:spPr>
          <a:xfrm rot="3709911">
            <a:off x="3391544" y="303135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xmlns="" id="{50BD6020-C4FF-4760-A425-86AA968DED12}"/>
              </a:ext>
            </a:extLst>
          </p:cNvPr>
          <p:cNvSpPr/>
          <p:nvPr userDrawn="1"/>
        </p:nvSpPr>
        <p:spPr>
          <a:xfrm rot="8100000">
            <a:off x="5018714" y="-26781"/>
            <a:ext cx="1309911" cy="120042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xmlns="" id="{3EE70CB4-2D96-46EB-8977-1B1B79804844}"/>
              </a:ext>
            </a:extLst>
          </p:cNvPr>
          <p:cNvSpPr/>
          <p:nvPr userDrawn="1"/>
        </p:nvSpPr>
        <p:spPr>
          <a:xfrm rot="8100000">
            <a:off x="1936808" y="-77642"/>
            <a:ext cx="1309911" cy="120042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xmlns="" id="{86DA3905-5344-46C3-A880-8671CA140E70}"/>
              </a:ext>
            </a:extLst>
          </p:cNvPr>
          <p:cNvSpPr/>
          <p:nvPr userDrawn="1"/>
        </p:nvSpPr>
        <p:spPr>
          <a:xfrm rot="900000">
            <a:off x="5089516" y="3171659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xmlns="" id="{E5357039-4981-49B5-A9BC-C8EE3D049AAF}"/>
              </a:ext>
            </a:extLst>
          </p:cNvPr>
          <p:cNvSpPr/>
          <p:nvPr userDrawn="1"/>
        </p:nvSpPr>
        <p:spPr>
          <a:xfrm rot="900000">
            <a:off x="5406332" y="1111227"/>
            <a:ext cx="1002551" cy="9187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xmlns="" id="{11DA530B-C00F-4683-BEC9-A839D71312FA}"/>
              </a:ext>
            </a:extLst>
          </p:cNvPr>
          <p:cNvSpPr/>
          <p:nvPr userDrawn="1"/>
        </p:nvSpPr>
        <p:spPr>
          <a:xfrm rot="3709911">
            <a:off x="8141477" y="709358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xmlns="" id="{1A082356-B1F6-4535-B5E4-18E1F0D65B29}"/>
              </a:ext>
            </a:extLst>
          </p:cNvPr>
          <p:cNvSpPr/>
          <p:nvPr userDrawn="1"/>
        </p:nvSpPr>
        <p:spPr>
          <a:xfrm rot="19437896">
            <a:off x="7267735" y="289077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xmlns="" id="{DC785FC9-409C-46D7-9E50-8B54D1F5C686}"/>
              </a:ext>
            </a:extLst>
          </p:cNvPr>
          <p:cNvSpPr/>
          <p:nvPr userDrawn="1"/>
        </p:nvSpPr>
        <p:spPr>
          <a:xfrm rot="3709911">
            <a:off x="8371129" y="2383615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xmlns="" id="{9E28926F-5E44-49C1-B6BE-0E896F422420}"/>
              </a:ext>
            </a:extLst>
          </p:cNvPr>
          <p:cNvSpPr/>
          <p:nvPr userDrawn="1"/>
        </p:nvSpPr>
        <p:spPr>
          <a:xfrm>
            <a:off x="7131901" y="1266342"/>
            <a:ext cx="1103546" cy="10113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xmlns="" id="{4781A321-140D-4659-BF8B-C8F0459A607D}"/>
              </a:ext>
            </a:extLst>
          </p:cNvPr>
          <p:cNvSpPr/>
          <p:nvPr userDrawn="1"/>
        </p:nvSpPr>
        <p:spPr>
          <a:xfrm rot="19437896">
            <a:off x="8699008" y="1061463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xmlns="" id="{9A0D302C-CB24-4586-ABBD-B34C82AC03CE}"/>
              </a:ext>
            </a:extLst>
          </p:cNvPr>
          <p:cNvSpPr/>
          <p:nvPr userDrawn="1"/>
        </p:nvSpPr>
        <p:spPr>
          <a:xfrm rot="3709911">
            <a:off x="5753506" y="2063436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xmlns="" id="{9581F6BD-EC04-4182-A089-8F5E688FE5A0}"/>
              </a:ext>
            </a:extLst>
          </p:cNvPr>
          <p:cNvSpPr/>
          <p:nvPr userDrawn="1"/>
        </p:nvSpPr>
        <p:spPr>
          <a:xfrm rot="8100000">
            <a:off x="6968021" y="556603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xmlns="" id="{66979805-A54A-49AC-8EF2-284A82BF61BB}"/>
              </a:ext>
            </a:extLst>
          </p:cNvPr>
          <p:cNvSpPr/>
          <p:nvPr userDrawn="1"/>
        </p:nvSpPr>
        <p:spPr>
          <a:xfrm rot="8100000">
            <a:off x="6479444" y="1761712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xmlns="" id="{3DC90682-259B-4FF5-A432-AEFA8C7231E8}"/>
              </a:ext>
            </a:extLst>
          </p:cNvPr>
          <p:cNvSpPr/>
          <p:nvPr userDrawn="1"/>
        </p:nvSpPr>
        <p:spPr>
          <a:xfrm rot="5157174">
            <a:off x="8975172" y="2259266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xmlns="" id="{C4C59401-DA11-4364-8292-66738EC61A54}"/>
              </a:ext>
            </a:extLst>
          </p:cNvPr>
          <p:cNvSpPr/>
          <p:nvPr userDrawn="1"/>
        </p:nvSpPr>
        <p:spPr>
          <a:xfrm rot="900000">
            <a:off x="8820837" y="3303836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xmlns="" id="{A6776DA6-ADAF-4122-827B-86FE09B753EC}"/>
              </a:ext>
            </a:extLst>
          </p:cNvPr>
          <p:cNvSpPr/>
          <p:nvPr userDrawn="1"/>
        </p:nvSpPr>
        <p:spPr>
          <a:xfrm rot="900000">
            <a:off x="9048095" y="65878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xmlns="" id="{AE2E80A3-9393-4530-9F6B-61B1B4C85604}"/>
              </a:ext>
            </a:extLst>
          </p:cNvPr>
          <p:cNvSpPr/>
          <p:nvPr userDrawn="1"/>
        </p:nvSpPr>
        <p:spPr>
          <a:xfrm rot="3709911">
            <a:off x="5939719" y="3817717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xmlns="" id="{0AE7D6AC-D567-4A7D-BB82-7F020E5E71D1}"/>
              </a:ext>
            </a:extLst>
          </p:cNvPr>
          <p:cNvSpPr/>
          <p:nvPr userDrawn="1"/>
        </p:nvSpPr>
        <p:spPr>
          <a:xfrm rot="19437896">
            <a:off x="5641732" y="2818637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xmlns="" id="{B56681DA-9D88-4B22-B921-81303E32A8ED}"/>
              </a:ext>
            </a:extLst>
          </p:cNvPr>
          <p:cNvSpPr/>
          <p:nvPr userDrawn="1"/>
        </p:nvSpPr>
        <p:spPr>
          <a:xfrm rot="8100000">
            <a:off x="10351328" y="1186185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xmlns="" id="{74FD78FD-473B-4B30-9754-1918941DA669}"/>
              </a:ext>
            </a:extLst>
          </p:cNvPr>
          <p:cNvSpPr/>
          <p:nvPr userDrawn="1"/>
        </p:nvSpPr>
        <p:spPr>
          <a:xfrm rot="8100000">
            <a:off x="9862728" y="2391282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xmlns="" id="{AAC9B54D-9216-4D7E-94C6-7CEEEAA05305}"/>
              </a:ext>
            </a:extLst>
          </p:cNvPr>
          <p:cNvSpPr/>
          <p:nvPr userDrawn="1"/>
        </p:nvSpPr>
        <p:spPr>
          <a:xfrm rot="19437896">
            <a:off x="10343975" y="2356939"/>
            <a:ext cx="1299764" cy="119112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xmlns="" id="{C01AA50C-FF44-47BA-84D1-A3345F8B6FD2}"/>
              </a:ext>
            </a:extLst>
          </p:cNvPr>
          <p:cNvSpPr/>
          <p:nvPr userDrawn="1"/>
        </p:nvSpPr>
        <p:spPr>
          <a:xfrm rot="900000">
            <a:off x="7586996" y="3056826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xmlns="" id="{128CB1AF-92AE-49BF-94D8-75DE08510796}"/>
              </a:ext>
            </a:extLst>
          </p:cNvPr>
          <p:cNvSpPr/>
          <p:nvPr userDrawn="1"/>
        </p:nvSpPr>
        <p:spPr>
          <a:xfrm rot="3709911">
            <a:off x="10320447" y="209110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xmlns="" id="{80958B31-EE7F-4458-8D19-C793103117BA}"/>
              </a:ext>
            </a:extLst>
          </p:cNvPr>
          <p:cNvSpPr/>
          <p:nvPr userDrawn="1"/>
        </p:nvSpPr>
        <p:spPr>
          <a:xfrm rot="3709911">
            <a:off x="8991795" y="797704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xmlns="" id="{A241C97F-5AE0-4C3E-9EC9-60FD191185C6}"/>
              </a:ext>
            </a:extLst>
          </p:cNvPr>
          <p:cNvSpPr/>
          <p:nvPr userDrawn="1"/>
        </p:nvSpPr>
        <p:spPr>
          <a:xfrm rot="900000">
            <a:off x="10956715" y="3588268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xmlns="" id="{5A020C5F-B87D-40B9-B406-A080D65C5BF1}"/>
              </a:ext>
            </a:extLst>
          </p:cNvPr>
          <p:cNvSpPr/>
          <p:nvPr userDrawn="1"/>
        </p:nvSpPr>
        <p:spPr>
          <a:xfrm rot="900000">
            <a:off x="11006583" y="1605807"/>
            <a:ext cx="1002551" cy="9187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xmlns="" id="{F1B50547-68CF-4D1D-AA64-6E0D7A6D7299}"/>
              </a:ext>
            </a:extLst>
          </p:cNvPr>
          <p:cNvSpPr/>
          <p:nvPr userDrawn="1"/>
        </p:nvSpPr>
        <p:spPr>
          <a:xfrm rot="19437896">
            <a:off x="6563319" y="801701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xmlns="" id="{4E89952A-824E-4B4C-963E-C52E790B7C08}"/>
              </a:ext>
            </a:extLst>
          </p:cNvPr>
          <p:cNvSpPr/>
          <p:nvPr userDrawn="1"/>
        </p:nvSpPr>
        <p:spPr>
          <a:xfrm rot="900000">
            <a:off x="5938902" y="52368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xmlns="" id="{35A6149A-9121-4093-BB29-6274808CCFFE}"/>
              </a:ext>
            </a:extLst>
          </p:cNvPr>
          <p:cNvSpPr/>
          <p:nvPr userDrawn="1"/>
        </p:nvSpPr>
        <p:spPr>
          <a:xfrm rot="5157174">
            <a:off x="6222642" y="288043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xmlns="" id="{B8086D41-5E5D-4335-986C-A50CDC5DA2D6}"/>
              </a:ext>
            </a:extLst>
          </p:cNvPr>
          <p:cNvSpPr/>
          <p:nvPr userDrawn="1"/>
        </p:nvSpPr>
        <p:spPr>
          <a:xfrm rot="8100000">
            <a:off x="7462098" y="-218512"/>
            <a:ext cx="1617346" cy="1482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xmlns="" id="{96E9F1D1-F86B-4A0A-9649-F4401DDECF4A}"/>
              </a:ext>
            </a:extLst>
          </p:cNvPr>
          <p:cNvSpPr/>
          <p:nvPr userDrawn="1"/>
        </p:nvSpPr>
        <p:spPr>
          <a:xfrm rot="8100000">
            <a:off x="11307796" y="475700"/>
            <a:ext cx="1068100" cy="9788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xmlns="" id="{A3375275-560B-442E-B781-DE31B3913F4C}"/>
              </a:ext>
            </a:extLst>
          </p:cNvPr>
          <p:cNvSpPr/>
          <p:nvPr userDrawn="1"/>
        </p:nvSpPr>
        <p:spPr>
          <a:xfrm rot="10800000">
            <a:off x="6059168" y="4548733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xmlns="" id="{30BE70AC-15A6-4011-BF38-1EFE55CB0F01}"/>
              </a:ext>
            </a:extLst>
          </p:cNvPr>
          <p:cNvSpPr/>
          <p:nvPr userDrawn="1"/>
        </p:nvSpPr>
        <p:spPr>
          <a:xfrm rot="10800000">
            <a:off x="7645857" y="4548733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xmlns="" id="{E7139256-4FFF-47FB-85F9-EDE7EA43DB44}"/>
              </a:ext>
            </a:extLst>
          </p:cNvPr>
          <p:cNvSpPr/>
          <p:nvPr userDrawn="1"/>
        </p:nvSpPr>
        <p:spPr>
          <a:xfrm rot="10800000">
            <a:off x="9232535" y="4548733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xmlns="" id="{83B66B17-5B31-42F4-B9C7-2F4B6601413E}"/>
              </a:ext>
            </a:extLst>
          </p:cNvPr>
          <p:cNvSpPr/>
          <p:nvPr userDrawn="1"/>
        </p:nvSpPr>
        <p:spPr>
          <a:xfrm rot="10800000">
            <a:off x="10854684" y="4558493"/>
            <a:ext cx="998333" cy="2154989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C34150EA-9630-48C8-89B6-28D1B3BCA21C}"/>
              </a:ext>
            </a:extLst>
          </p:cNvPr>
          <p:cNvSpPr/>
          <p:nvPr userDrawn="1"/>
        </p:nvSpPr>
        <p:spPr>
          <a:xfrm>
            <a:off x="4833914" y="0"/>
            <a:ext cx="7356509" cy="6859588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674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1D897-535C-4205-892F-60F2EF3BD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32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26E1C7-0CFD-45FB-8262-8D945BF81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F81F25-DE95-4E88-8268-5ABD1064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E7CED-2020-4E89-8AFD-3A5E6796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220CC-1BED-4CD3-A0D6-81AF0ABF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236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7A67B-6FD0-415B-A704-96CCD69F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45095E-D7A3-4E28-B7CA-6884F48D2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018ADF-4DD2-459E-98EC-37C2047E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1BF572-A5A7-4DFF-BC65-9B419990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BEA67E-5C77-4820-BF75-20514FCB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796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DF938-7259-4687-9A72-00E9DA18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51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F3A04C-56C0-4FEB-9EC6-D89D2A04E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51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50CA99-2861-406D-8964-98CF42E3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7EB7FC-06BD-4758-8EB9-8528239C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0ABBB-20DD-4B13-B1F4-AD12BCD4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641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25C85-4204-4B69-87BB-ECD680FB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C5075-90E2-428A-921C-09D11D1D6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C3ED08-1894-4B6E-9C23-2B08AA245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F61536-DF89-4F4C-8905-CF53ED0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6F10DA-5EB3-4BDA-9F22-606B220B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DAC9C9-29BB-4781-A2ED-FFA35BA0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104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238DD-9607-4E5C-B7F4-988467C1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8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367CD0-5EAE-4B42-A331-24AD6C15B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88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BAAAB7-2AE5-4856-A92B-449C36447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8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A14CC8-960A-4D65-AE73-B74F5A3B9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406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DD4D92-022C-4C21-82E4-053461DA9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406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533A80-7C69-4937-A6D6-1DACA992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498CBB-EF18-4A82-AC9D-1A8024B3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10A2A-A893-4B56-841A-A085E99B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35225" y="2393757"/>
            <a:ext cx="7055188" cy="14404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ea typeface="Malgun Gothic" panose="020B0503020000020004" pitchFamily="50" charset="-127"/>
              </a:rPr>
              <a:t>FREE </a:t>
            </a:r>
          </a:p>
          <a:p>
            <a:r>
              <a:rPr lang="en-US" altLang="ko-KR" dirty="0">
                <a:ea typeface="Malgun Gothic" panose="020B0503020000020004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28" y="3930283"/>
            <a:ext cx="7055188" cy="65190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5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5" name="Picture 2" descr="Image result for peta jateng 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96554" l="938" r="98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25" y="-559683"/>
            <a:ext cx="9861987" cy="70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3" y="1221693"/>
            <a:ext cx="2353427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ADE08-CE6A-4C0F-AA5C-DB403F97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6EFF24-ABFA-4808-8008-3F9F2095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36077E-5ABF-4D62-94D3-41D2CD4A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59E420-A3B6-4642-94C7-7EAF0BBB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346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743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76BF90A-685E-4FF3-8EB6-3FF9C35FC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2" y="1043235"/>
            <a:ext cx="6600092" cy="5808170"/>
          </a:xfrm>
          <a:custGeom>
            <a:avLst/>
            <a:gdLst>
              <a:gd name="connsiteX0" fmla="*/ 5511240 w 6600951"/>
              <a:gd name="connsiteY0" fmla="*/ 568 h 5806825"/>
              <a:gd name="connsiteX1" fmla="*/ 5796725 w 6600951"/>
              <a:gd name="connsiteY1" fmla="*/ 116209 h 5806825"/>
              <a:gd name="connsiteX2" fmla="*/ 5899214 w 6600951"/>
              <a:gd name="connsiteY2" fmla="*/ 590649 h 5806825"/>
              <a:gd name="connsiteX3" fmla="*/ 5666423 w 6600951"/>
              <a:gd name="connsiteY3" fmla="*/ 1039277 h 5806825"/>
              <a:gd name="connsiteX4" fmla="*/ 5002054 w 6600951"/>
              <a:gd name="connsiteY4" fmla="*/ 2022923 h 5806825"/>
              <a:gd name="connsiteX5" fmla="*/ 5512308 w 6600951"/>
              <a:gd name="connsiteY5" fmla="*/ 1862618 h 5806825"/>
              <a:gd name="connsiteX6" fmla="*/ 5939790 w 6600951"/>
              <a:gd name="connsiteY6" fmla="*/ 1511336 h 5806825"/>
              <a:gd name="connsiteX7" fmla="*/ 6461379 w 6600951"/>
              <a:gd name="connsiteY7" fmla="*/ 1497143 h 5806825"/>
              <a:gd name="connsiteX8" fmla="*/ 6572821 w 6600951"/>
              <a:gd name="connsiteY8" fmla="*/ 1986919 h 5806825"/>
              <a:gd name="connsiteX9" fmla="*/ 6271450 w 6600951"/>
              <a:gd name="connsiteY9" fmla="*/ 2425545 h 5806825"/>
              <a:gd name="connsiteX10" fmla="*/ 4974527 w 6600951"/>
              <a:gd name="connsiteY10" fmla="*/ 3846390 h 5806825"/>
              <a:gd name="connsiteX11" fmla="*/ 5141786 w 6600951"/>
              <a:gd name="connsiteY11" fmla="*/ 4015363 h 5806825"/>
              <a:gd name="connsiteX12" fmla="*/ 5144643 w 6600951"/>
              <a:gd name="connsiteY12" fmla="*/ 4012696 h 5806825"/>
              <a:gd name="connsiteX13" fmla="*/ 5366575 w 6600951"/>
              <a:gd name="connsiteY13" fmla="*/ 3698276 h 5806825"/>
              <a:gd name="connsiteX14" fmla="*/ 5697284 w 6600951"/>
              <a:gd name="connsiteY14" fmla="*/ 3556830 h 5806825"/>
              <a:gd name="connsiteX15" fmla="*/ 5754243 w 6600951"/>
              <a:gd name="connsiteY15" fmla="*/ 4006600 h 5806825"/>
              <a:gd name="connsiteX16" fmla="*/ 5358860 w 6600951"/>
              <a:gd name="connsiteY16" fmla="*/ 4352929 h 5806825"/>
              <a:gd name="connsiteX17" fmla="*/ 5348954 w 6600951"/>
              <a:gd name="connsiteY17" fmla="*/ 4363692 h 5806825"/>
              <a:gd name="connsiteX18" fmla="*/ 5538121 w 6600951"/>
              <a:gd name="connsiteY18" fmla="*/ 4845562 h 5806825"/>
              <a:gd name="connsiteX19" fmla="*/ 6012180 w 6600951"/>
              <a:gd name="connsiteY19" fmla="*/ 4899759 h 5806825"/>
              <a:gd name="connsiteX20" fmla="*/ 6221444 w 6600951"/>
              <a:gd name="connsiteY20" fmla="*/ 5008440 h 5806825"/>
              <a:gd name="connsiteX21" fmla="*/ 6027039 w 6600951"/>
              <a:gd name="connsiteY21" fmla="*/ 5248470 h 5806825"/>
              <a:gd name="connsiteX22" fmla="*/ 5388102 w 6600951"/>
              <a:gd name="connsiteY22" fmla="*/ 5512502 h 5806825"/>
              <a:gd name="connsiteX23" fmla="*/ 4657154 w 6600951"/>
              <a:gd name="connsiteY23" fmla="*/ 5806825 h 5806825"/>
              <a:gd name="connsiteX24" fmla="*/ 0 w 6600951"/>
              <a:gd name="connsiteY24" fmla="*/ 5806825 h 5806825"/>
              <a:gd name="connsiteX25" fmla="*/ 0 w 6600951"/>
              <a:gd name="connsiteY25" fmla="*/ 2449167 h 5806825"/>
              <a:gd name="connsiteX26" fmla="*/ 20764 w 6600951"/>
              <a:gd name="connsiteY26" fmla="*/ 2432689 h 5806825"/>
              <a:gd name="connsiteX27" fmla="*/ 915733 w 6600951"/>
              <a:gd name="connsiteY27" fmla="*/ 1656592 h 5806825"/>
              <a:gd name="connsiteX28" fmla="*/ 1319593 w 6600951"/>
              <a:gd name="connsiteY28" fmla="*/ 1567343 h 5806825"/>
              <a:gd name="connsiteX29" fmla="*/ 1394650 w 6600951"/>
              <a:gd name="connsiteY29" fmla="*/ 1983490 h 5806825"/>
              <a:gd name="connsiteX30" fmla="*/ 1023461 w 6600951"/>
              <a:gd name="connsiteY30" fmla="*/ 2269430 h 5806825"/>
              <a:gd name="connsiteX31" fmla="*/ 1389602 w 6600951"/>
              <a:gd name="connsiteY31" fmla="*/ 2381254 h 5806825"/>
              <a:gd name="connsiteX32" fmla="*/ 1720691 w 6600951"/>
              <a:gd name="connsiteY32" fmla="*/ 2134937 h 5806825"/>
              <a:gd name="connsiteX33" fmla="*/ 3082099 w 6600951"/>
              <a:gd name="connsiteY33" fmla="*/ 744764 h 5806825"/>
              <a:gd name="connsiteX34" fmla="*/ 3543586 w 6600951"/>
              <a:gd name="connsiteY34" fmla="*/ 966410 h 5806825"/>
              <a:gd name="connsiteX35" fmla="*/ 3542919 w 6600951"/>
              <a:gd name="connsiteY35" fmla="*/ 972030 h 5806825"/>
              <a:gd name="connsiteX36" fmla="*/ 3359372 w 6600951"/>
              <a:gd name="connsiteY36" fmla="*/ 1502763 h 5806825"/>
              <a:gd name="connsiteX37" fmla="*/ 3357562 w 6600951"/>
              <a:gd name="connsiteY37" fmla="*/ 1508097 h 5806825"/>
              <a:gd name="connsiteX38" fmla="*/ 3683889 w 6600951"/>
              <a:gd name="connsiteY38" fmla="*/ 1686500 h 5806825"/>
              <a:gd name="connsiteX39" fmla="*/ 4064127 w 6600951"/>
              <a:gd name="connsiteY39" fmla="*/ 1217204 h 5806825"/>
              <a:gd name="connsiteX40" fmla="*/ 4895374 w 6600951"/>
              <a:gd name="connsiteY40" fmla="*/ 294136 h 5806825"/>
              <a:gd name="connsiteX41" fmla="*/ 5321236 w 6600951"/>
              <a:gd name="connsiteY41" fmla="*/ 24293 h 5806825"/>
              <a:gd name="connsiteX42" fmla="*/ 5511240 w 6600951"/>
              <a:gd name="connsiteY42" fmla="*/ 568 h 580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600951" h="5806825">
                <a:moveTo>
                  <a:pt x="5511240" y="568"/>
                </a:moveTo>
                <a:cubicBezTo>
                  <a:pt x="5617908" y="5436"/>
                  <a:pt x="5721418" y="41735"/>
                  <a:pt x="5796725" y="116209"/>
                </a:cubicBezTo>
                <a:cubicBezTo>
                  <a:pt x="5917120" y="235367"/>
                  <a:pt x="5940743" y="426533"/>
                  <a:pt x="5899214" y="590649"/>
                </a:cubicBezTo>
                <a:cubicBezTo>
                  <a:pt x="5857684" y="754860"/>
                  <a:pt x="5761196" y="898878"/>
                  <a:pt x="5666423" y="1039277"/>
                </a:cubicBezTo>
                <a:cubicBezTo>
                  <a:pt x="5444966" y="1367127"/>
                  <a:pt x="5223510" y="1695073"/>
                  <a:pt x="5002054" y="2022923"/>
                </a:cubicBezTo>
                <a:cubicBezTo>
                  <a:pt x="5181600" y="2066548"/>
                  <a:pt x="5367528" y="1977394"/>
                  <a:pt x="5512308" y="1862618"/>
                </a:cubicBezTo>
                <a:cubicBezTo>
                  <a:pt x="5657088" y="1747937"/>
                  <a:pt x="5780532" y="1604871"/>
                  <a:pt x="5939790" y="1511336"/>
                </a:cubicBezTo>
                <a:cubicBezTo>
                  <a:pt x="6099048" y="1417800"/>
                  <a:pt x="6314884" y="1384558"/>
                  <a:pt x="6461379" y="1497143"/>
                </a:cubicBezTo>
                <a:cubicBezTo>
                  <a:pt x="6603111" y="1606109"/>
                  <a:pt x="6630162" y="1817564"/>
                  <a:pt x="6572821" y="1986919"/>
                </a:cubicBezTo>
                <a:cubicBezTo>
                  <a:pt x="6515576" y="2156274"/>
                  <a:pt x="6391942" y="2293529"/>
                  <a:pt x="6271450" y="2425545"/>
                </a:cubicBezTo>
                <a:lnTo>
                  <a:pt x="4974527" y="3846390"/>
                </a:lnTo>
                <a:cubicBezTo>
                  <a:pt x="4872800" y="3957832"/>
                  <a:pt x="5030248" y="4116804"/>
                  <a:pt x="5141786" y="4015363"/>
                </a:cubicBezTo>
                <a:cubicBezTo>
                  <a:pt x="5142738" y="4014410"/>
                  <a:pt x="5143691" y="4013553"/>
                  <a:pt x="5144643" y="4012696"/>
                </a:cubicBezTo>
                <a:cubicBezTo>
                  <a:pt x="5238655" y="3924875"/>
                  <a:pt x="5288661" y="3800574"/>
                  <a:pt x="5366575" y="3698276"/>
                </a:cubicBezTo>
                <a:cubicBezTo>
                  <a:pt x="5444585" y="3595882"/>
                  <a:pt x="5576887" y="3511586"/>
                  <a:pt x="5697284" y="3556830"/>
                </a:cubicBezTo>
                <a:cubicBezTo>
                  <a:pt x="5861685" y="3618647"/>
                  <a:pt x="5860447" y="3866678"/>
                  <a:pt x="5754243" y="4006600"/>
                </a:cubicBezTo>
                <a:cubicBezTo>
                  <a:pt x="5648039" y="4146522"/>
                  <a:pt x="5480114" y="4225770"/>
                  <a:pt x="5358860" y="4352929"/>
                </a:cubicBezTo>
                <a:cubicBezTo>
                  <a:pt x="5355527" y="4356453"/>
                  <a:pt x="5352192" y="4360073"/>
                  <a:pt x="5348954" y="4363692"/>
                </a:cubicBezTo>
                <a:cubicBezTo>
                  <a:pt x="5192935" y="4539428"/>
                  <a:pt x="5304663" y="4818892"/>
                  <a:pt x="5538121" y="4845562"/>
                </a:cubicBezTo>
                <a:lnTo>
                  <a:pt x="6012180" y="4899759"/>
                </a:lnTo>
                <a:cubicBezTo>
                  <a:pt x="6094762" y="4909094"/>
                  <a:pt x="6193060" y="4930430"/>
                  <a:pt x="6221444" y="5008440"/>
                </a:cubicBezTo>
                <a:cubicBezTo>
                  <a:pt x="6260402" y="5115977"/>
                  <a:pt x="6132766" y="5204845"/>
                  <a:pt x="6027039" y="5248470"/>
                </a:cubicBezTo>
                <a:cubicBezTo>
                  <a:pt x="5814060" y="5336481"/>
                  <a:pt x="5601081" y="5424492"/>
                  <a:pt x="5388102" y="5512502"/>
                </a:cubicBezTo>
                <a:cubicBezTo>
                  <a:pt x="5145310" y="5612801"/>
                  <a:pt x="4902518" y="5713099"/>
                  <a:pt x="4657154" y="5806825"/>
                </a:cubicBezTo>
                <a:lnTo>
                  <a:pt x="0" y="5806825"/>
                </a:lnTo>
                <a:lnTo>
                  <a:pt x="0" y="2449167"/>
                </a:lnTo>
                <a:cubicBezTo>
                  <a:pt x="7048" y="2443833"/>
                  <a:pt x="13906" y="2438309"/>
                  <a:pt x="20764" y="2432689"/>
                </a:cubicBezTo>
                <a:cubicBezTo>
                  <a:pt x="326136" y="2179991"/>
                  <a:pt x="580644" y="1879858"/>
                  <a:pt x="915733" y="1656592"/>
                </a:cubicBezTo>
                <a:cubicBezTo>
                  <a:pt x="1036320" y="1576296"/>
                  <a:pt x="1190720" y="1501144"/>
                  <a:pt x="1319593" y="1567343"/>
                </a:cubicBezTo>
                <a:cubicBezTo>
                  <a:pt x="1460468" y="1639542"/>
                  <a:pt x="1477232" y="1848330"/>
                  <a:pt x="1394650" y="1983490"/>
                </a:cubicBezTo>
                <a:cubicBezTo>
                  <a:pt x="1312164" y="2118554"/>
                  <a:pt x="1164336" y="2197136"/>
                  <a:pt x="1023461" y="2269430"/>
                </a:cubicBezTo>
                <a:cubicBezTo>
                  <a:pt x="1088803" y="2392017"/>
                  <a:pt x="1258062" y="2425831"/>
                  <a:pt x="1389602" y="2381254"/>
                </a:cubicBezTo>
                <a:cubicBezTo>
                  <a:pt x="1521238" y="2336677"/>
                  <a:pt x="1623441" y="2234188"/>
                  <a:pt x="1720691" y="2134937"/>
                </a:cubicBezTo>
                <a:lnTo>
                  <a:pt x="3082099" y="744764"/>
                </a:lnTo>
                <a:cubicBezTo>
                  <a:pt x="3262789" y="560264"/>
                  <a:pt x="3576256" y="710188"/>
                  <a:pt x="3543586" y="966410"/>
                </a:cubicBezTo>
                <a:cubicBezTo>
                  <a:pt x="3543395" y="968315"/>
                  <a:pt x="3543109" y="970125"/>
                  <a:pt x="3542919" y="972030"/>
                </a:cubicBezTo>
                <a:cubicBezTo>
                  <a:pt x="3517106" y="1157863"/>
                  <a:pt x="3420046" y="1325122"/>
                  <a:pt x="3359372" y="1502763"/>
                </a:cubicBezTo>
                <a:cubicBezTo>
                  <a:pt x="3358705" y="1504478"/>
                  <a:pt x="3358134" y="1506287"/>
                  <a:pt x="3357562" y="1508097"/>
                </a:cubicBezTo>
                <a:cubicBezTo>
                  <a:pt x="3290602" y="1707265"/>
                  <a:pt x="3551587" y="1849759"/>
                  <a:pt x="3683889" y="1686500"/>
                </a:cubicBezTo>
                <a:lnTo>
                  <a:pt x="4064127" y="1217204"/>
                </a:lnTo>
                <a:cubicBezTo>
                  <a:pt x="4325112" y="895163"/>
                  <a:pt x="4587430" y="571599"/>
                  <a:pt x="4895374" y="294136"/>
                </a:cubicBezTo>
                <a:cubicBezTo>
                  <a:pt x="5021294" y="180693"/>
                  <a:pt x="5158930" y="72965"/>
                  <a:pt x="5321236" y="24293"/>
                </a:cubicBezTo>
                <a:cubicBezTo>
                  <a:pt x="5382101" y="6041"/>
                  <a:pt x="5447239" y="-2353"/>
                  <a:pt x="5511240" y="5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811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8CD3C9-9A66-401B-B144-766EE1F86E4D}"/>
              </a:ext>
            </a:extLst>
          </p:cNvPr>
          <p:cNvSpPr/>
          <p:nvPr userDrawn="1"/>
        </p:nvSpPr>
        <p:spPr>
          <a:xfrm>
            <a:off x="9" y="0"/>
            <a:ext cx="12190413" cy="6859588"/>
          </a:xfrm>
          <a:prstGeom prst="rect">
            <a:avLst/>
          </a:prstGeom>
          <a:solidFill>
            <a:srgbClr val="3F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B6A3D4-4B61-42B4-9215-0823F0B29198}"/>
              </a:ext>
            </a:extLst>
          </p:cNvPr>
          <p:cNvSpPr/>
          <p:nvPr userDrawn="1"/>
        </p:nvSpPr>
        <p:spPr>
          <a:xfrm>
            <a:off x="9" y="2016924"/>
            <a:ext cx="12190413" cy="2825740"/>
          </a:xfrm>
          <a:prstGeom prst="rect">
            <a:avLst/>
          </a:prstGeom>
          <a:solidFill>
            <a:srgbClr val="92C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8161D49-4527-491A-A427-CD75DD88C7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099" y="1419705"/>
            <a:ext cx="3820877" cy="3822259"/>
          </a:xfrm>
          <a:custGeom>
            <a:avLst/>
            <a:gdLst>
              <a:gd name="connsiteX0" fmla="*/ 0 w 3821374"/>
              <a:gd name="connsiteY0" fmla="*/ 0 h 3821374"/>
              <a:gd name="connsiteX1" fmla="*/ 3821374 w 3821374"/>
              <a:gd name="connsiteY1" fmla="*/ 0 h 3821374"/>
              <a:gd name="connsiteX2" fmla="*/ 3821374 w 3821374"/>
              <a:gd name="connsiteY2" fmla="*/ 3821374 h 3821374"/>
              <a:gd name="connsiteX3" fmla="*/ 0 w 3821374"/>
              <a:gd name="connsiteY3" fmla="*/ 3821374 h 38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374" h="3821374">
                <a:moveTo>
                  <a:pt x="0" y="0"/>
                </a:moveTo>
                <a:lnTo>
                  <a:pt x="3821374" y="0"/>
                </a:lnTo>
                <a:lnTo>
                  <a:pt x="3821374" y="3821374"/>
                </a:lnTo>
                <a:lnTo>
                  <a:pt x="0" y="3821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526C4D-807E-4296-AC5C-3A01176FE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08633" y="1419706"/>
            <a:ext cx="3820877" cy="3822259"/>
          </a:xfrm>
          <a:custGeom>
            <a:avLst/>
            <a:gdLst>
              <a:gd name="connsiteX0" fmla="*/ 0 w 3821374"/>
              <a:gd name="connsiteY0" fmla="*/ 0 h 3821374"/>
              <a:gd name="connsiteX1" fmla="*/ 3821374 w 3821374"/>
              <a:gd name="connsiteY1" fmla="*/ 0 h 3821374"/>
              <a:gd name="connsiteX2" fmla="*/ 3821374 w 3821374"/>
              <a:gd name="connsiteY2" fmla="*/ 3821374 h 3821374"/>
              <a:gd name="connsiteX3" fmla="*/ 0 w 3821374"/>
              <a:gd name="connsiteY3" fmla="*/ 3821374 h 38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374" h="3821374">
                <a:moveTo>
                  <a:pt x="0" y="0"/>
                </a:moveTo>
                <a:lnTo>
                  <a:pt x="3821374" y="0"/>
                </a:lnTo>
                <a:lnTo>
                  <a:pt x="3821374" y="3821374"/>
                </a:lnTo>
                <a:lnTo>
                  <a:pt x="0" y="3821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25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5921DBB-49D5-480C-AF27-B0CB612F85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66627" y="1610098"/>
            <a:ext cx="2019037" cy="36314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242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D737957-8EA2-4BB9-97DE-E0B8BE08B0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082" y="1510497"/>
            <a:ext cx="7369659" cy="3506012"/>
          </a:xfrm>
          <a:custGeom>
            <a:avLst/>
            <a:gdLst>
              <a:gd name="connsiteX0" fmla="*/ 0 w 7370618"/>
              <a:gd name="connsiteY0" fmla="*/ 0 h 3505200"/>
              <a:gd name="connsiteX1" fmla="*/ 7370618 w 7370618"/>
              <a:gd name="connsiteY1" fmla="*/ 0 h 3505200"/>
              <a:gd name="connsiteX2" fmla="*/ 7370618 w 7370618"/>
              <a:gd name="connsiteY2" fmla="*/ 3505200 h 3505200"/>
              <a:gd name="connsiteX3" fmla="*/ 0 w 7370618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618" h="3505200">
                <a:moveTo>
                  <a:pt x="0" y="0"/>
                </a:moveTo>
                <a:lnTo>
                  <a:pt x="7370618" y="0"/>
                </a:lnTo>
                <a:lnTo>
                  <a:pt x="7370618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128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0BEFD68-792D-4AB6-962C-4208C77A9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" y="0"/>
            <a:ext cx="12210685" cy="3751736"/>
          </a:xfrm>
          <a:custGeom>
            <a:avLst/>
            <a:gdLst>
              <a:gd name="connsiteX0" fmla="*/ 6200412 w 12212275"/>
              <a:gd name="connsiteY0" fmla="*/ 3673883 h 3750867"/>
              <a:gd name="connsiteX1" fmla="*/ 6238983 w 12212275"/>
              <a:gd name="connsiteY1" fmla="*/ 3711541 h 3750867"/>
              <a:gd name="connsiteX2" fmla="*/ 6199630 w 12212275"/>
              <a:gd name="connsiteY2" fmla="*/ 3748418 h 3750867"/>
              <a:gd name="connsiteX3" fmla="*/ 6163926 w 12212275"/>
              <a:gd name="connsiteY3" fmla="*/ 3708414 h 3750867"/>
              <a:gd name="connsiteX4" fmla="*/ 6200412 w 12212275"/>
              <a:gd name="connsiteY4" fmla="*/ 3673883 h 3750867"/>
              <a:gd name="connsiteX5" fmla="*/ 5933021 w 12212275"/>
              <a:gd name="connsiteY5" fmla="*/ 3673361 h 3750867"/>
              <a:gd name="connsiteX6" fmla="*/ 5972113 w 12212275"/>
              <a:gd name="connsiteY6" fmla="*/ 3711280 h 3750867"/>
              <a:gd name="connsiteX7" fmla="*/ 5932760 w 12212275"/>
              <a:gd name="connsiteY7" fmla="*/ 3748679 h 3750867"/>
              <a:gd name="connsiteX8" fmla="*/ 5896535 w 12212275"/>
              <a:gd name="connsiteY8" fmla="*/ 3708544 h 3750867"/>
              <a:gd name="connsiteX9" fmla="*/ 5933021 w 12212275"/>
              <a:gd name="connsiteY9" fmla="*/ 3673361 h 3750867"/>
              <a:gd name="connsiteX10" fmla="*/ 6476273 w 12212275"/>
              <a:gd name="connsiteY10" fmla="*/ 3672189 h 3750867"/>
              <a:gd name="connsiteX11" fmla="*/ 6516668 w 12212275"/>
              <a:gd name="connsiteY11" fmla="*/ 3708414 h 3750867"/>
              <a:gd name="connsiteX12" fmla="*/ 6477315 w 12212275"/>
              <a:gd name="connsiteY12" fmla="*/ 3750113 h 3750867"/>
              <a:gd name="connsiteX13" fmla="*/ 6439135 w 12212275"/>
              <a:gd name="connsiteY13" fmla="*/ 3711933 h 3750867"/>
              <a:gd name="connsiteX14" fmla="*/ 6476273 w 12212275"/>
              <a:gd name="connsiteY14" fmla="*/ 3672189 h 3750867"/>
              <a:gd name="connsiteX15" fmla="*/ 5670061 w 12212275"/>
              <a:gd name="connsiteY15" fmla="*/ 3671667 h 3750867"/>
              <a:gd name="connsiteX16" fmla="*/ 5706938 w 12212275"/>
              <a:gd name="connsiteY16" fmla="*/ 3711932 h 3750867"/>
              <a:gd name="connsiteX17" fmla="*/ 5663937 w 12212275"/>
              <a:gd name="connsiteY17" fmla="*/ 3750764 h 3750867"/>
              <a:gd name="connsiteX18" fmla="*/ 5627451 w 12212275"/>
              <a:gd name="connsiteY18" fmla="*/ 3710499 h 3750867"/>
              <a:gd name="connsiteX19" fmla="*/ 5670061 w 12212275"/>
              <a:gd name="connsiteY19" fmla="*/ 3671667 h 3750867"/>
              <a:gd name="connsiteX20" fmla="*/ 6750830 w 12212275"/>
              <a:gd name="connsiteY20" fmla="*/ 3665934 h 3750867"/>
              <a:gd name="connsiteX21" fmla="*/ 6781712 w 12212275"/>
              <a:gd name="connsiteY21" fmla="*/ 3691865 h 3750867"/>
              <a:gd name="connsiteX22" fmla="*/ 6709131 w 12212275"/>
              <a:gd name="connsiteY22" fmla="*/ 3725224 h 3750867"/>
              <a:gd name="connsiteX23" fmla="*/ 6700140 w 12212275"/>
              <a:gd name="connsiteY23" fmla="*/ 3703853 h 3750867"/>
              <a:gd name="connsiteX24" fmla="*/ 6750830 w 12212275"/>
              <a:gd name="connsiteY24" fmla="*/ 3665934 h 3750867"/>
              <a:gd name="connsiteX25" fmla="*/ 6743403 w 12212275"/>
              <a:gd name="connsiteY25" fmla="*/ 3378216 h 3750867"/>
              <a:gd name="connsiteX26" fmla="*/ 6810902 w 12212275"/>
              <a:gd name="connsiteY26" fmla="*/ 3442457 h 3750867"/>
              <a:gd name="connsiteX27" fmla="*/ 6746660 w 12212275"/>
              <a:gd name="connsiteY27" fmla="*/ 3509956 h 3750867"/>
              <a:gd name="connsiteX28" fmla="*/ 6679161 w 12212275"/>
              <a:gd name="connsiteY28" fmla="*/ 3445715 h 3750867"/>
              <a:gd name="connsiteX29" fmla="*/ 6743403 w 12212275"/>
              <a:gd name="connsiteY29" fmla="*/ 3378216 h 3750867"/>
              <a:gd name="connsiteX30" fmla="*/ 5935888 w 12212275"/>
              <a:gd name="connsiteY30" fmla="*/ 3378216 h 3750867"/>
              <a:gd name="connsiteX31" fmla="*/ 6000000 w 12212275"/>
              <a:gd name="connsiteY31" fmla="*/ 3445845 h 3750867"/>
              <a:gd name="connsiteX32" fmla="*/ 5932370 w 12212275"/>
              <a:gd name="connsiteY32" fmla="*/ 3509956 h 3750867"/>
              <a:gd name="connsiteX33" fmla="*/ 5868260 w 12212275"/>
              <a:gd name="connsiteY33" fmla="*/ 3442327 h 3750867"/>
              <a:gd name="connsiteX34" fmla="*/ 5935888 w 12212275"/>
              <a:gd name="connsiteY34" fmla="*/ 3378216 h 3750867"/>
              <a:gd name="connsiteX35" fmla="*/ 6199630 w 12212275"/>
              <a:gd name="connsiteY35" fmla="*/ 3378215 h 3750867"/>
              <a:gd name="connsiteX36" fmla="*/ 6267129 w 12212275"/>
              <a:gd name="connsiteY36" fmla="*/ 3442457 h 3750867"/>
              <a:gd name="connsiteX37" fmla="*/ 6202887 w 12212275"/>
              <a:gd name="connsiteY37" fmla="*/ 3509956 h 3750867"/>
              <a:gd name="connsiteX38" fmla="*/ 6135388 w 12212275"/>
              <a:gd name="connsiteY38" fmla="*/ 3445714 h 3750867"/>
              <a:gd name="connsiteX39" fmla="*/ 6199630 w 12212275"/>
              <a:gd name="connsiteY39" fmla="*/ 3378215 h 3750867"/>
              <a:gd name="connsiteX40" fmla="*/ 5668627 w 12212275"/>
              <a:gd name="connsiteY40" fmla="*/ 3378215 h 3750867"/>
              <a:gd name="connsiteX41" fmla="*/ 5732869 w 12212275"/>
              <a:gd name="connsiteY41" fmla="*/ 3445714 h 3750867"/>
              <a:gd name="connsiteX42" fmla="*/ 5665370 w 12212275"/>
              <a:gd name="connsiteY42" fmla="*/ 3509956 h 3750867"/>
              <a:gd name="connsiteX43" fmla="*/ 5601128 w 12212275"/>
              <a:gd name="connsiteY43" fmla="*/ 3442457 h 3750867"/>
              <a:gd name="connsiteX44" fmla="*/ 5668627 w 12212275"/>
              <a:gd name="connsiteY44" fmla="*/ 3378215 h 3750867"/>
              <a:gd name="connsiteX45" fmla="*/ 5391335 w 12212275"/>
              <a:gd name="connsiteY45" fmla="*/ 3378215 h 3750867"/>
              <a:gd name="connsiteX46" fmla="*/ 5456227 w 12212275"/>
              <a:gd name="connsiteY46" fmla="*/ 3445193 h 3750867"/>
              <a:gd name="connsiteX47" fmla="*/ 5389249 w 12212275"/>
              <a:gd name="connsiteY47" fmla="*/ 3510086 h 3750867"/>
              <a:gd name="connsiteX48" fmla="*/ 5324356 w 12212275"/>
              <a:gd name="connsiteY48" fmla="*/ 3443108 h 3750867"/>
              <a:gd name="connsiteX49" fmla="*/ 5391335 w 12212275"/>
              <a:gd name="connsiteY49" fmla="*/ 3378215 h 3750867"/>
              <a:gd name="connsiteX50" fmla="*/ 6477445 w 12212275"/>
              <a:gd name="connsiteY50" fmla="*/ 3378085 h 3750867"/>
              <a:gd name="connsiteX51" fmla="*/ 6543772 w 12212275"/>
              <a:gd name="connsiteY51" fmla="*/ 3443630 h 3750867"/>
              <a:gd name="connsiteX52" fmla="*/ 6478227 w 12212275"/>
              <a:gd name="connsiteY52" fmla="*/ 3509956 h 3750867"/>
              <a:gd name="connsiteX53" fmla="*/ 6411901 w 12212275"/>
              <a:gd name="connsiteY53" fmla="*/ 3444412 h 3750867"/>
              <a:gd name="connsiteX54" fmla="*/ 6477445 w 12212275"/>
              <a:gd name="connsiteY54" fmla="*/ 3378085 h 3750867"/>
              <a:gd name="connsiteX55" fmla="*/ 7014441 w 12212275"/>
              <a:gd name="connsiteY55" fmla="*/ 3377564 h 3750867"/>
              <a:gd name="connsiteX56" fmla="*/ 7078683 w 12212275"/>
              <a:gd name="connsiteY56" fmla="*/ 3445063 h 3750867"/>
              <a:gd name="connsiteX57" fmla="*/ 7012357 w 12212275"/>
              <a:gd name="connsiteY57" fmla="*/ 3510477 h 3750867"/>
              <a:gd name="connsiteX58" fmla="*/ 6945770 w 12212275"/>
              <a:gd name="connsiteY58" fmla="*/ 3440633 h 3750867"/>
              <a:gd name="connsiteX59" fmla="*/ 7014441 w 12212275"/>
              <a:gd name="connsiteY59" fmla="*/ 3377564 h 3750867"/>
              <a:gd name="connsiteX60" fmla="*/ 5123162 w 12212275"/>
              <a:gd name="connsiteY60" fmla="*/ 3376912 h 3750867"/>
              <a:gd name="connsiteX61" fmla="*/ 5190270 w 12212275"/>
              <a:gd name="connsiteY61" fmla="*/ 3446366 h 3750867"/>
              <a:gd name="connsiteX62" fmla="*/ 5123162 w 12212275"/>
              <a:gd name="connsiteY62" fmla="*/ 3511129 h 3750867"/>
              <a:gd name="connsiteX63" fmla="*/ 5056054 w 12212275"/>
              <a:gd name="connsiteY63" fmla="*/ 3441675 h 3750867"/>
              <a:gd name="connsiteX64" fmla="*/ 5123162 w 12212275"/>
              <a:gd name="connsiteY64" fmla="*/ 3376912 h 3750867"/>
              <a:gd name="connsiteX65" fmla="*/ 7264526 w 12212275"/>
              <a:gd name="connsiteY65" fmla="*/ 3372731 h 3750867"/>
              <a:gd name="connsiteX66" fmla="*/ 7301379 w 12212275"/>
              <a:gd name="connsiteY66" fmla="*/ 3376391 h 3750867"/>
              <a:gd name="connsiteX67" fmla="*/ 7320274 w 12212275"/>
              <a:gd name="connsiteY67" fmla="*/ 3388510 h 3750867"/>
              <a:gd name="connsiteX68" fmla="*/ 7306070 w 12212275"/>
              <a:gd name="connsiteY68" fmla="*/ 3409100 h 3750867"/>
              <a:gd name="connsiteX69" fmla="*/ 7213291 w 12212275"/>
              <a:gd name="connsiteY69" fmla="*/ 3462265 h 3750867"/>
              <a:gd name="connsiteX70" fmla="*/ 7264526 w 12212275"/>
              <a:gd name="connsiteY70" fmla="*/ 3372731 h 3750867"/>
              <a:gd name="connsiteX71" fmla="*/ 5126419 w 12212275"/>
              <a:gd name="connsiteY71" fmla="*/ 3092192 h 3750867"/>
              <a:gd name="connsiteX72" fmla="*/ 5208121 w 12212275"/>
              <a:gd name="connsiteY72" fmla="*/ 3178976 h 3750867"/>
              <a:gd name="connsiteX73" fmla="*/ 5122379 w 12212275"/>
              <a:gd name="connsiteY73" fmla="*/ 3261852 h 3750867"/>
              <a:gd name="connsiteX74" fmla="*/ 5038331 w 12212275"/>
              <a:gd name="connsiteY74" fmla="*/ 3172591 h 3750867"/>
              <a:gd name="connsiteX75" fmla="*/ 5126419 w 12212275"/>
              <a:gd name="connsiteY75" fmla="*/ 3092192 h 3750867"/>
              <a:gd name="connsiteX76" fmla="*/ 7280659 w 12212275"/>
              <a:gd name="connsiteY76" fmla="*/ 3092061 h 3750867"/>
              <a:gd name="connsiteX77" fmla="*/ 7364186 w 12212275"/>
              <a:gd name="connsiteY77" fmla="*/ 3177152 h 3750867"/>
              <a:gd name="connsiteX78" fmla="*/ 7275577 w 12212275"/>
              <a:gd name="connsiteY78" fmla="*/ 3261851 h 3750867"/>
              <a:gd name="connsiteX79" fmla="*/ 7194395 w 12212275"/>
              <a:gd name="connsiteY79" fmla="*/ 3174415 h 3750867"/>
              <a:gd name="connsiteX80" fmla="*/ 7280659 w 12212275"/>
              <a:gd name="connsiteY80" fmla="*/ 3092061 h 3750867"/>
              <a:gd name="connsiteX81" fmla="*/ 5936019 w 12212275"/>
              <a:gd name="connsiteY81" fmla="*/ 3092061 h 3750867"/>
              <a:gd name="connsiteX82" fmla="*/ 6019024 w 12212275"/>
              <a:gd name="connsiteY82" fmla="*/ 3177673 h 3750867"/>
              <a:gd name="connsiteX83" fmla="*/ 5929894 w 12212275"/>
              <a:gd name="connsiteY83" fmla="*/ 3261852 h 3750867"/>
              <a:gd name="connsiteX84" fmla="*/ 5849364 w 12212275"/>
              <a:gd name="connsiteY84" fmla="*/ 3173894 h 3750867"/>
              <a:gd name="connsiteX85" fmla="*/ 5936019 w 12212275"/>
              <a:gd name="connsiteY85" fmla="*/ 3092061 h 3750867"/>
              <a:gd name="connsiteX86" fmla="*/ 5670452 w 12212275"/>
              <a:gd name="connsiteY86" fmla="*/ 3092061 h 3750867"/>
              <a:gd name="connsiteX87" fmla="*/ 5751894 w 12212275"/>
              <a:gd name="connsiteY87" fmla="*/ 3179236 h 3750867"/>
              <a:gd name="connsiteX88" fmla="*/ 5665891 w 12212275"/>
              <a:gd name="connsiteY88" fmla="*/ 3261851 h 3750867"/>
              <a:gd name="connsiteX89" fmla="*/ 5582103 w 12212275"/>
              <a:gd name="connsiteY89" fmla="*/ 3172330 h 3750867"/>
              <a:gd name="connsiteX90" fmla="*/ 5670452 w 12212275"/>
              <a:gd name="connsiteY90" fmla="*/ 3092061 h 3750867"/>
              <a:gd name="connsiteX91" fmla="*/ 7011314 w 12212275"/>
              <a:gd name="connsiteY91" fmla="*/ 3092060 h 3750867"/>
              <a:gd name="connsiteX92" fmla="*/ 7097056 w 12212275"/>
              <a:gd name="connsiteY92" fmla="*/ 3174936 h 3750867"/>
              <a:gd name="connsiteX93" fmla="*/ 7010662 w 12212275"/>
              <a:gd name="connsiteY93" fmla="*/ 3261851 h 3750867"/>
              <a:gd name="connsiteX94" fmla="*/ 6927265 w 12212275"/>
              <a:gd name="connsiteY94" fmla="*/ 3176630 h 3750867"/>
              <a:gd name="connsiteX95" fmla="*/ 7011314 w 12212275"/>
              <a:gd name="connsiteY95" fmla="*/ 3092060 h 3750867"/>
              <a:gd name="connsiteX96" fmla="*/ 6747181 w 12212275"/>
              <a:gd name="connsiteY96" fmla="*/ 3092060 h 3750867"/>
              <a:gd name="connsiteX97" fmla="*/ 6829927 w 12212275"/>
              <a:gd name="connsiteY97" fmla="*/ 3177933 h 3750867"/>
              <a:gd name="connsiteX98" fmla="*/ 6745227 w 12212275"/>
              <a:gd name="connsiteY98" fmla="*/ 3261851 h 3750867"/>
              <a:gd name="connsiteX99" fmla="*/ 6660136 w 12212275"/>
              <a:gd name="connsiteY99" fmla="*/ 3173633 h 3750867"/>
              <a:gd name="connsiteX100" fmla="*/ 6747181 w 12212275"/>
              <a:gd name="connsiteY100" fmla="*/ 3092060 h 3750867"/>
              <a:gd name="connsiteX101" fmla="*/ 6479269 w 12212275"/>
              <a:gd name="connsiteY101" fmla="*/ 3092060 h 3750867"/>
              <a:gd name="connsiteX102" fmla="*/ 6562796 w 12212275"/>
              <a:gd name="connsiteY102" fmla="*/ 3177021 h 3750867"/>
              <a:gd name="connsiteX103" fmla="*/ 6479008 w 12212275"/>
              <a:gd name="connsiteY103" fmla="*/ 3261851 h 3750867"/>
              <a:gd name="connsiteX104" fmla="*/ 6393005 w 12212275"/>
              <a:gd name="connsiteY104" fmla="*/ 3179236 h 3750867"/>
              <a:gd name="connsiteX105" fmla="*/ 6479269 w 12212275"/>
              <a:gd name="connsiteY105" fmla="*/ 3092060 h 3750867"/>
              <a:gd name="connsiteX106" fmla="*/ 6199890 w 12212275"/>
              <a:gd name="connsiteY106" fmla="*/ 3092060 h 3750867"/>
              <a:gd name="connsiteX107" fmla="*/ 6286154 w 12212275"/>
              <a:gd name="connsiteY107" fmla="*/ 3179236 h 3750867"/>
              <a:gd name="connsiteX108" fmla="*/ 6200281 w 12212275"/>
              <a:gd name="connsiteY108" fmla="*/ 3261851 h 3750867"/>
              <a:gd name="connsiteX109" fmla="*/ 6116363 w 12212275"/>
              <a:gd name="connsiteY109" fmla="*/ 3177151 h 3750867"/>
              <a:gd name="connsiteX110" fmla="*/ 6199890 w 12212275"/>
              <a:gd name="connsiteY110" fmla="*/ 3092060 h 3750867"/>
              <a:gd name="connsiteX111" fmla="*/ 5390682 w 12212275"/>
              <a:gd name="connsiteY111" fmla="*/ 3092060 h 3750867"/>
              <a:gd name="connsiteX112" fmla="*/ 5475251 w 12212275"/>
              <a:gd name="connsiteY112" fmla="*/ 3176109 h 3750867"/>
              <a:gd name="connsiteX113" fmla="*/ 5392377 w 12212275"/>
              <a:gd name="connsiteY113" fmla="*/ 3261851 h 3750867"/>
              <a:gd name="connsiteX114" fmla="*/ 5305461 w 12212275"/>
              <a:gd name="connsiteY114" fmla="*/ 3175457 h 3750867"/>
              <a:gd name="connsiteX115" fmla="*/ 5390682 w 12212275"/>
              <a:gd name="connsiteY115" fmla="*/ 3092060 h 3750867"/>
              <a:gd name="connsiteX116" fmla="*/ 4856292 w 12212275"/>
              <a:gd name="connsiteY116" fmla="*/ 3091930 h 3750867"/>
              <a:gd name="connsiteX117" fmla="*/ 4941122 w 12212275"/>
              <a:gd name="connsiteY117" fmla="*/ 3174805 h 3750867"/>
              <a:gd name="connsiteX118" fmla="*/ 4855771 w 12212275"/>
              <a:gd name="connsiteY118" fmla="*/ 3262111 h 3750867"/>
              <a:gd name="connsiteX119" fmla="*/ 4770940 w 12212275"/>
              <a:gd name="connsiteY119" fmla="*/ 3179236 h 3750867"/>
              <a:gd name="connsiteX120" fmla="*/ 4856292 w 12212275"/>
              <a:gd name="connsiteY120" fmla="*/ 3091930 h 3750867"/>
              <a:gd name="connsiteX121" fmla="*/ 7559778 w 12212275"/>
              <a:gd name="connsiteY121" fmla="*/ 3091149 h 3750867"/>
              <a:gd name="connsiteX122" fmla="*/ 7641741 w 12212275"/>
              <a:gd name="connsiteY122" fmla="*/ 3177673 h 3750867"/>
              <a:gd name="connsiteX123" fmla="*/ 7546095 w 12212275"/>
              <a:gd name="connsiteY123" fmla="*/ 3262112 h 3750867"/>
              <a:gd name="connsiteX124" fmla="*/ 7470257 w 12212275"/>
              <a:gd name="connsiteY124" fmla="*/ 3174806 h 3750867"/>
              <a:gd name="connsiteX125" fmla="*/ 7559778 w 12212275"/>
              <a:gd name="connsiteY125" fmla="*/ 3091149 h 3750867"/>
              <a:gd name="connsiteX126" fmla="*/ 4586920 w 12212275"/>
              <a:gd name="connsiteY126" fmla="*/ 3089730 h 3750867"/>
              <a:gd name="connsiteX127" fmla="*/ 4615745 w 12212275"/>
              <a:gd name="connsiteY127" fmla="*/ 3094407 h 3750867"/>
              <a:gd name="connsiteX128" fmla="*/ 4675296 w 12212275"/>
              <a:gd name="connsiteY128" fmla="*/ 3183537 h 3750867"/>
              <a:gd name="connsiteX129" fmla="*/ 4641546 w 12212275"/>
              <a:gd name="connsiteY129" fmla="*/ 3245433 h 3750867"/>
              <a:gd name="connsiteX130" fmla="*/ 4582777 w 12212275"/>
              <a:gd name="connsiteY130" fmla="*/ 3228363 h 3750867"/>
              <a:gd name="connsiteX131" fmla="*/ 4534303 w 12212275"/>
              <a:gd name="connsiteY131" fmla="*/ 3200737 h 3750867"/>
              <a:gd name="connsiteX132" fmla="*/ 4516060 w 12212275"/>
              <a:gd name="connsiteY132" fmla="*/ 3129329 h 3750867"/>
              <a:gd name="connsiteX133" fmla="*/ 4586920 w 12212275"/>
              <a:gd name="connsiteY133" fmla="*/ 3089730 h 3750867"/>
              <a:gd name="connsiteX134" fmla="*/ 7814554 w 12212275"/>
              <a:gd name="connsiteY134" fmla="*/ 3088742 h 3750867"/>
              <a:gd name="connsiteX135" fmla="*/ 7860005 w 12212275"/>
              <a:gd name="connsiteY135" fmla="*/ 3096882 h 3750867"/>
              <a:gd name="connsiteX136" fmla="*/ 7739992 w 12212275"/>
              <a:gd name="connsiteY136" fmla="*/ 3164642 h 3750867"/>
              <a:gd name="connsiteX137" fmla="*/ 7814554 w 12212275"/>
              <a:gd name="connsiteY137" fmla="*/ 3088742 h 3750867"/>
              <a:gd name="connsiteX138" fmla="*/ 5672928 w 12212275"/>
              <a:gd name="connsiteY138" fmla="*/ 2798739 h 3750867"/>
              <a:gd name="connsiteX139" fmla="*/ 5768703 w 12212275"/>
              <a:gd name="connsiteY139" fmla="*/ 2903897 h 3750867"/>
              <a:gd name="connsiteX140" fmla="*/ 5660939 w 12212275"/>
              <a:gd name="connsiteY140" fmla="*/ 3001758 h 3750867"/>
              <a:gd name="connsiteX141" fmla="*/ 5565163 w 12212275"/>
              <a:gd name="connsiteY141" fmla="*/ 2896600 h 3750867"/>
              <a:gd name="connsiteX142" fmla="*/ 5672928 w 12212275"/>
              <a:gd name="connsiteY142" fmla="*/ 2798739 h 3750867"/>
              <a:gd name="connsiteX143" fmla="*/ 5120816 w 12212275"/>
              <a:gd name="connsiteY143" fmla="*/ 2798609 h 3750867"/>
              <a:gd name="connsiteX144" fmla="*/ 5224931 w 12212275"/>
              <a:gd name="connsiteY144" fmla="*/ 2900379 h 3750867"/>
              <a:gd name="connsiteX145" fmla="*/ 5125506 w 12212275"/>
              <a:gd name="connsiteY145" fmla="*/ 3002019 h 3750867"/>
              <a:gd name="connsiteX146" fmla="*/ 5021391 w 12212275"/>
              <a:gd name="connsiteY146" fmla="*/ 2900249 h 3750867"/>
              <a:gd name="connsiteX147" fmla="*/ 5120816 w 12212275"/>
              <a:gd name="connsiteY147" fmla="*/ 2798609 h 3750867"/>
              <a:gd name="connsiteX148" fmla="*/ 4593592 w 12212275"/>
              <a:gd name="connsiteY148" fmla="*/ 2798608 h 3750867"/>
              <a:gd name="connsiteX149" fmla="*/ 4690671 w 12212275"/>
              <a:gd name="connsiteY149" fmla="*/ 2902594 h 3750867"/>
              <a:gd name="connsiteX150" fmla="*/ 4584210 w 12212275"/>
              <a:gd name="connsiteY150" fmla="*/ 3002018 h 3750867"/>
              <a:gd name="connsiteX151" fmla="*/ 4487132 w 12212275"/>
              <a:gd name="connsiteY151" fmla="*/ 2898033 h 3750867"/>
              <a:gd name="connsiteX152" fmla="*/ 4593592 w 12212275"/>
              <a:gd name="connsiteY152" fmla="*/ 2798608 h 3750867"/>
              <a:gd name="connsiteX153" fmla="*/ 7821043 w 12212275"/>
              <a:gd name="connsiteY153" fmla="*/ 2798479 h 3750867"/>
              <a:gd name="connsiteX154" fmla="*/ 7924768 w 12212275"/>
              <a:gd name="connsiteY154" fmla="*/ 2900640 h 3750867"/>
              <a:gd name="connsiteX155" fmla="*/ 7825083 w 12212275"/>
              <a:gd name="connsiteY155" fmla="*/ 3002019 h 3750867"/>
              <a:gd name="connsiteX156" fmla="*/ 7721358 w 12212275"/>
              <a:gd name="connsiteY156" fmla="*/ 2899858 h 3750867"/>
              <a:gd name="connsiteX157" fmla="*/ 7821043 w 12212275"/>
              <a:gd name="connsiteY157" fmla="*/ 2798479 h 3750867"/>
              <a:gd name="connsiteX158" fmla="*/ 7553913 w 12212275"/>
              <a:gd name="connsiteY158" fmla="*/ 2798479 h 3750867"/>
              <a:gd name="connsiteX159" fmla="*/ 7657638 w 12212275"/>
              <a:gd name="connsiteY159" fmla="*/ 2900640 h 3750867"/>
              <a:gd name="connsiteX160" fmla="*/ 7557953 w 12212275"/>
              <a:gd name="connsiteY160" fmla="*/ 3002019 h 3750867"/>
              <a:gd name="connsiteX161" fmla="*/ 7454228 w 12212275"/>
              <a:gd name="connsiteY161" fmla="*/ 2899858 h 3750867"/>
              <a:gd name="connsiteX162" fmla="*/ 7553913 w 12212275"/>
              <a:gd name="connsiteY162" fmla="*/ 2798479 h 3750867"/>
              <a:gd name="connsiteX163" fmla="*/ 5936410 w 12212275"/>
              <a:gd name="connsiteY163" fmla="*/ 2798479 h 3750867"/>
              <a:gd name="connsiteX164" fmla="*/ 6035704 w 12212275"/>
              <a:gd name="connsiteY164" fmla="*/ 2904940 h 3750867"/>
              <a:gd name="connsiteX165" fmla="*/ 5931718 w 12212275"/>
              <a:gd name="connsiteY165" fmla="*/ 3002019 h 3750867"/>
              <a:gd name="connsiteX166" fmla="*/ 5832424 w 12212275"/>
              <a:gd name="connsiteY166" fmla="*/ 2895558 h 3750867"/>
              <a:gd name="connsiteX167" fmla="*/ 5936410 w 12212275"/>
              <a:gd name="connsiteY167" fmla="*/ 2798479 h 3750867"/>
              <a:gd name="connsiteX168" fmla="*/ 8383971 w 12212275"/>
              <a:gd name="connsiteY168" fmla="*/ 2798478 h 3750867"/>
              <a:gd name="connsiteX169" fmla="*/ 8272167 w 12212275"/>
              <a:gd name="connsiteY169" fmla="*/ 2870799 h 3750867"/>
              <a:gd name="connsiteX170" fmla="*/ 8383971 w 12212275"/>
              <a:gd name="connsiteY170" fmla="*/ 2798478 h 3750867"/>
              <a:gd name="connsiteX171" fmla="*/ 7279877 w 12212275"/>
              <a:gd name="connsiteY171" fmla="*/ 2798478 h 3750867"/>
              <a:gd name="connsiteX172" fmla="*/ 7380996 w 12212275"/>
              <a:gd name="connsiteY172" fmla="*/ 2898554 h 3750867"/>
              <a:gd name="connsiteX173" fmla="*/ 7278574 w 12212275"/>
              <a:gd name="connsiteY173" fmla="*/ 3002018 h 3750867"/>
              <a:gd name="connsiteX174" fmla="*/ 7177456 w 12212275"/>
              <a:gd name="connsiteY174" fmla="*/ 2901942 h 3750867"/>
              <a:gd name="connsiteX175" fmla="*/ 7279877 w 12212275"/>
              <a:gd name="connsiteY175" fmla="*/ 2798478 h 3750867"/>
              <a:gd name="connsiteX176" fmla="*/ 7014441 w 12212275"/>
              <a:gd name="connsiteY176" fmla="*/ 2798478 h 3750867"/>
              <a:gd name="connsiteX177" fmla="*/ 7113866 w 12212275"/>
              <a:gd name="connsiteY177" fmla="*/ 2900248 h 3750867"/>
              <a:gd name="connsiteX178" fmla="*/ 7009751 w 12212275"/>
              <a:gd name="connsiteY178" fmla="*/ 3002018 h 3750867"/>
              <a:gd name="connsiteX179" fmla="*/ 6910326 w 12212275"/>
              <a:gd name="connsiteY179" fmla="*/ 2900248 h 3750867"/>
              <a:gd name="connsiteX180" fmla="*/ 7014441 w 12212275"/>
              <a:gd name="connsiteY180" fmla="*/ 2798478 h 3750867"/>
              <a:gd name="connsiteX181" fmla="*/ 6742751 w 12212275"/>
              <a:gd name="connsiteY181" fmla="*/ 2798478 h 3750867"/>
              <a:gd name="connsiteX182" fmla="*/ 6846736 w 12212275"/>
              <a:gd name="connsiteY182" fmla="*/ 2900378 h 3750867"/>
              <a:gd name="connsiteX183" fmla="*/ 6747311 w 12212275"/>
              <a:gd name="connsiteY183" fmla="*/ 3002018 h 3750867"/>
              <a:gd name="connsiteX184" fmla="*/ 6643326 w 12212275"/>
              <a:gd name="connsiteY184" fmla="*/ 2900118 h 3750867"/>
              <a:gd name="connsiteX185" fmla="*/ 6742751 w 12212275"/>
              <a:gd name="connsiteY185" fmla="*/ 2798478 h 3750867"/>
              <a:gd name="connsiteX186" fmla="*/ 6481485 w 12212275"/>
              <a:gd name="connsiteY186" fmla="*/ 2798478 h 3750867"/>
              <a:gd name="connsiteX187" fmla="*/ 6579346 w 12212275"/>
              <a:gd name="connsiteY187" fmla="*/ 2906242 h 3750867"/>
              <a:gd name="connsiteX188" fmla="*/ 6474188 w 12212275"/>
              <a:gd name="connsiteY188" fmla="*/ 3002018 h 3750867"/>
              <a:gd name="connsiteX189" fmla="*/ 6376327 w 12212275"/>
              <a:gd name="connsiteY189" fmla="*/ 2894254 h 3750867"/>
              <a:gd name="connsiteX190" fmla="*/ 6481485 w 12212275"/>
              <a:gd name="connsiteY190" fmla="*/ 2798478 h 3750867"/>
              <a:gd name="connsiteX191" fmla="*/ 6200933 w 12212275"/>
              <a:gd name="connsiteY191" fmla="*/ 2798478 h 3750867"/>
              <a:gd name="connsiteX192" fmla="*/ 6303094 w 12212275"/>
              <a:gd name="connsiteY192" fmla="*/ 2902203 h 3750867"/>
              <a:gd name="connsiteX193" fmla="*/ 6201715 w 12212275"/>
              <a:gd name="connsiteY193" fmla="*/ 3001888 h 3750867"/>
              <a:gd name="connsiteX194" fmla="*/ 6099554 w 12212275"/>
              <a:gd name="connsiteY194" fmla="*/ 2898163 h 3750867"/>
              <a:gd name="connsiteX195" fmla="*/ 6200933 w 12212275"/>
              <a:gd name="connsiteY195" fmla="*/ 2798478 h 3750867"/>
              <a:gd name="connsiteX196" fmla="*/ 5390291 w 12212275"/>
              <a:gd name="connsiteY196" fmla="*/ 2798478 h 3750867"/>
              <a:gd name="connsiteX197" fmla="*/ 5492061 w 12212275"/>
              <a:gd name="connsiteY197" fmla="*/ 2897903 h 3750867"/>
              <a:gd name="connsiteX198" fmla="*/ 5390291 w 12212275"/>
              <a:gd name="connsiteY198" fmla="*/ 3002018 h 3750867"/>
              <a:gd name="connsiteX199" fmla="*/ 5288521 w 12212275"/>
              <a:gd name="connsiteY199" fmla="*/ 2902594 h 3750867"/>
              <a:gd name="connsiteX200" fmla="*/ 5390291 w 12212275"/>
              <a:gd name="connsiteY200" fmla="*/ 2798478 h 3750867"/>
              <a:gd name="connsiteX201" fmla="*/ 4855771 w 12212275"/>
              <a:gd name="connsiteY201" fmla="*/ 2798478 h 3750867"/>
              <a:gd name="connsiteX202" fmla="*/ 4957803 w 12212275"/>
              <a:gd name="connsiteY202" fmla="*/ 2902333 h 3750867"/>
              <a:gd name="connsiteX203" fmla="*/ 4856292 w 12212275"/>
              <a:gd name="connsiteY203" fmla="*/ 3002018 h 3750867"/>
              <a:gd name="connsiteX204" fmla="*/ 4754262 w 12212275"/>
              <a:gd name="connsiteY204" fmla="*/ 2898163 h 3750867"/>
              <a:gd name="connsiteX205" fmla="*/ 4855771 w 12212275"/>
              <a:gd name="connsiteY205" fmla="*/ 2798478 h 3750867"/>
              <a:gd name="connsiteX206" fmla="*/ 4312390 w 12212275"/>
              <a:gd name="connsiteY206" fmla="*/ 2798478 h 3750867"/>
              <a:gd name="connsiteX207" fmla="*/ 4414030 w 12212275"/>
              <a:gd name="connsiteY207" fmla="*/ 2902724 h 3750867"/>
              <a:gd name="connsiteX208" fmla="*/ 4312129 w 12212275"/>
              <a:gd name="connsiteY208" fmla="*/ 3002018 h 3750867"/>
              <a:gd name="connsiteX209" fmla="*/ 4210489 w 12212275"/>
              <a:gd name="connsiteY209" fmla="*/ 2897772 h 3750867"/>
              <a:gd name="connsiteX210" fmla="*/ 4312390 w 12212275"/>
              <a:gd name="connsiteY210" fmla="*/ 2798478 h 3750867"/>
              <a:gd name="connsiteX211" fmla="*/ 4047292 w 12212275"/>
              <a:gd name="connsiteY211" fmla="*/ 2797723 h 3750867"/>
              <a:gd name="connsiteX212" fmla="*/ 4078750 w 12212275"/>
              <a:gd name="connsiteY212" fmla="*/ 2803691 h 3750867"/>
              <a:gd name="connsiteX213" fmla="*/ 4148203 w 12212275"/>
              <a:gd name="connsiteY213" fmla="*/ 2905721 h 3750867"/>
              <a:gd name="connsiteX214" fmla="*/ 4124748 w 12212275"/>
              <a:gd name="connsiteY214" fmla="*/ 2960581 h 3750867"/>
              <a:gd name="connsiteX215" fmla="*/ 4075752 w 12212275"/>
              <a:gd name="connsiteY215" fmla="*/ 2943510 h 3750867"/>
              <a:gd name="connsiteX216" fmla="*/ 3973721 w 12212275"/>
              <a:gd name="connsiteY216" fmla="*/ 2887609 h 3750867"/>
              <a:gd name="connsiteX217" fmla="*/ 3964208 w 12212275"/>
              <a:gd name="connsiteY217" fmla="*/ 2836919 h 3750867"/>
              <a:gd name="connsiteX218" fmla="*/ 4047292 w 12212275"/>
              <a:gd name="connsiteY218" fmla="*/ 2797723 h 3750867"/>
              <a:gd name="connsiteX219" fmla="*/ 8084525 w 12212275"/>
              <a:gd name="connsiteY219" fmla="*/ 2797436 h 3750867"/>
              <a:gd name="connsiteX220" fmla="*/ 8192289 w 12212275"/>
              <a:gd name="connsiteY220" fmla="*/ 2885264 h 3750867"/>
              <a:gd name="connsiteX221" fmla="*/ 8174176 w 12212275"/>
              <a:gd name="connsiteY221" fmla="*/ 2923314 h 3750867"/>
              <a:gd name="connsiteX222" fmla="*/ 8092344 w 12212275"/>
              <a:gd name="connsiteY222" fmla="*/ 2967879 h 3750867"/>
              <a:gd name="connsiteX223" fmla="*/ 7987316 w 12212275"/>
              <a:gd name="connsiteY223" fmla="*/ 2901423 h 3750867"/>
              <a:gd name="connsiteX224" fmla="*/ 8084525 w 12212275"/>
              <a:gd name="connsiteY224" fmla="*/ 2797436 h 3750867"/>
              <a:gd name="connsiteX225" fmla="*/ 5126160 w 12212275"/>
              <a:gd name="connsiteY225" fmla="*/ 2520273 h 3750867"/>
              <a:gd name="connsiteX226" fmla="*/ 5236268 w 12212275"/>
              <a:gd name="connsiteY226" fmla="*/ 2634943 h 3750867"/>
              <a:gd name="connsiteX227" fmla="*/ 5122640 w 12212275"/>
              <a:gd name="connsiteY227" fmla="*/ 2746225 h 3750867"/>
              <a:gd name="connsiteX228" fmla="*/ 5010186 w 12212275"/>
              <a:gd name="connsiteY228" fmla="*/ 2629079 h 3750867"/>
              <a:gd name="connsiteX229" fmla="*/ 5126160 w 12212275"/>
              <a:gd name="connsiteY229" fmla="*/ 2520273 h 3750867"/>
              <a:gd name="connsiteX230" fmla="*/ 8368204 w 12212275"/>
              <a:gd name="connsiteY230" fmla="*/ 2520142 h 3750867"/>
              <a:gd name="connsiteX231" fmla="*/ 8479878 w 12212275"/>
              <a:gd name="connsiteY231" fmla="*/ 2633379 h 3750867"/>
              <a:gd name="connsiteX232" fmla="*/ 8367813 w 12212275"/>
              <a:gd name="connsiteY232" fmla="*/ 2746226 h 3750867"/>
              <a:gd name="connsiteX233" fmla="*/ 8253794 w 12212275"/>
              <a:gd name="connsiteY233" fmla="*/ 2630643 h 3750867"/>
              <a:gd name="connsiteX234" fmla="*/ 8368204 w 12212275"/>
              <a:gd name="connsiteY234" fmla="*/ 2520142 h 3750867"/>
              <a:gd name="connsiteX235" fmla="*/ 8092995 w 12212275"/>
              <a:gd name="connsiteY235" fmla="*/ 2520142 h 3750867"/>
              <a:gd name="connsiteX236" fmla="*/ 8203236 w 12212275"/>
              <a:gd name="connsiteY236" fmla="*/ 2634812 h 3750867"/>
              <a:gd name="connsiteX237" fmla="*/ 8089738 w 12212275"/>
              <a:gd name="connsiteY237" fmla="*/ 2746225 h 3750867"/>
              <a:gd name="connsiteX238" fmla="*/ 7977152 w 12212275"/>
              <a:gd name="connsiteY238" fmla="*/ 2629209 h 3750867"/>
              <a:gd name="connsiteX239" fmla="*/ 8092995 w 12212275"/>
              <a:gd name="connsiteY239" fmla="*/ 2520142 h 3750867"/>
              <a:gd name="connsiteX240" fmla="*/ 7279877 w 12212275"/>
              <a:gd name="connsiteY240" fmla="*/ 2520142 h 3750867"/>
              <a:gd name="connsiteX241" fmla="*/ 7392332 w 12212275"/>
              <a:gd name="connsiteY241" fmla="*/ 2632597 h 3750867"/>
              <a:gd name="connsiteX242" fmla="*/ 7281050 w 12212275"/>
              <a:gd name="connsiteY242" fmla="*/ 2746225 h 3750867"/>
              <a:gd name="connsiteX243" fmla="*/ 7166249 w 12212275"/>
              <a:gd name="connsiteY243" fmla="*/ 2631425 h 3750867"/>
              <a:gd name="connsiteX244" fmla="*/ 7279877 w 12212275"/>
              <a:gd name="connsiteY244" fmla="*/ 2520142 h 3750867"/>
              <a:gd name="connsiteX245" fmla="*/ 7009881 w 12212275"/>
              <a:gd name="connsiteY245" fmla="*/ 2520142 h 3750867"/>
              <a:gd name="connsiteX246" fmla="*/ 7125202 w 12212275"/>
              <a:gd name="connsiteY246" fmla="*/ 2629731 h 3750867"/>
              <a:gd name="connsiteX247" fmla="*/ 7012096 w 12212275"/>
              <a:gd name="connsiteY247" fmla="*/ 2746225 h 3750867"/>
              <a:gd name="connsiteX248" fmla="*/ 6899119 w 12212275"/>
              <a:gd name="connsiteY248" fmla="*/ 2634292 h 3750867"/>
              <a:gd name="connsiteX249" fmla="*/ 7009881 w 12212275"/>
              <a:gd name="connsiteY249" fmla="*/ 2520142 h 3750867"/>
              <a:gd name="connsiteX250" fmla="*/ 6745358 w 12212275"/>
              <a:gd name="connsiteY250" fmla="*/ 2520142 h 3750867"/>
              <a:gd name="connsiteX251" fmla="*/ 6858073 w 12212275"/>
              <a:gd name="connsiteY251" fmla="*/ 2632207 h 3750867"/>
              <a:gd name="connsiteX252" fmla="*/ 6742360 w 12212275"/>
              <a:gd name="connsiteY252" fmla="*/ 2746226 h 3750867"/>
              <a:gd name="connsiteX253" fmla="*/ 6631990 w 12212275"/>
              <a:gd name="connsiteY253" fmla="*/ 2631686 h 3750867"/>
              <a:gd name="connsiteX254" fmla="*/ 6745358 w 12212275"/>
              <a:gd name="connsiteY254" fmla="*/ 2520142 h 3750867"/>
              <a:gd name="connsiteX255" fmla="*/ 6482397 w 12212275"/>
              <a:gd name="connsiteY255" fmla="*/ 2520142 h 3750867"/>
              <a:gd name="connsiteX256" fmla="*/ 6590943 w 12212275"/>
              <a:gd name="connsiteY256" fmla="*/ 2636507 h 3750867"/>
              <a:gd name="connsiteX257" fmla="*/ 6475751 w 12212275"/>
              <a:gd name="connsiteY257" fmla="*/ 2746225 h 3750867"/>
              <a:gd name="connsiteX258" fmla="*/ 6364860 w 12212275"/>
              <a:gd name="connsiteY258" fmla="*/ 2632207 h 3750867"/>
              <a:gd name="connsiteX259" fmla="*/ 6482397 w 12212275"/>
              <a:gd name="connsiteY259" fmla="*/ 2520142 h 3750867"/>
              <a:gd name="connsiteX260" fmla="*/ 5934584 w 12212275"/>
              <a:gd name="connsiteY260" fmla="*/ 2520142 h 3750867"/>
              <a:gd name="connsiteX261" fmla="*/ 6047170 w 12212275"/>
              <a:gd name="connsiteY261" fmla="*/ 2632467 h 3750867"/>
              <a:gd name="connsiteX262" fmla="*/ 5936019 w 12212275"/>
              <a:gd name="connsiteY262" fmla="*/ 2746225 h 3750867"/>
              <a:gd name="connsiteX263" fmla="*/ 5821087 w 12212275"/>
              <a:gd name="connsiteY263" fmla="*/ 2631425 h 3750867"/>
              <a:gd name="connsiteX264" fmla="*/ 5934584 w 12212275"/>
              <a:gd name="connsiteY264" fmla="*/ 2520142 h 3750867"/>
              <a:gd name="connsiteX265" fmla="*/ 5670191 w 12212275"/>
              <a:gd name="connsiteY265" fmla="*/ 2520142 h 3750867"/>
              <a:gd name="connsiteX266" fmla="*/ 5780040 w 12212275"/>
              <a:gd name="connsiteY266" fmla="*/ 2635203 h 3750867"/>
              <a:gd name="connsiteX267" fmla="*/ 5666151 w 12212275"/>
              <a:gd name="connsiteY267" fmla="*/ 2746225 h 3750867"/>
              <a:gd name="connsiteX268" fmla="*/ 5553957 w 12212275"/>
              <a:gd name="connsiteY268" fmla="*/ 2628818 h 3750867"/>
              <a:gd name="connsiteX269" fmla="*/ 5670191 w 12212275"/>
              <a:gd name="connsiteY269" fmla="*/ 2520142 h 3750867"/>
              <a:gd name="connsiteX270" fmla="*/ 5391985 w 12212275"/>
              <a:gd name="connsiteY270" fmla="*/ 2520142 h 3750867"/>
              <a:gd name="connsiteX271" fmla="*/ 5503398 w 12212275"/>
              <a:gd name="connsiteY271" fmla="*/ 2633640 h 3750867"/>
              <a:gd name="connsiteX272" fmla="*/ 5386382 w 12212275"/>
              <a:gd name="connsiteY272" fmla="*/ 2746226 h 3750867"/>
              <a:gd name="connsiteX273" fmla="*/ 5277316 w 12212275"/>
              <a:gd name="connsiteY273" fmla="*/ 2630382 h 3750867"/>
              <a:gd name="connsiteX274" fmla="*/ 5391985 w 12212275"/>
              <a:gd name="connsiteY274" fmla="*/ 2520142 h 3750867"/>
              <a:gd name="connsiteX275" fmla="*/ 4860593 w 12212275"/>
              <a:gd name="connsiteY275" fmla="*/ 2520142 h 3750867"/>
              <a:gd name="connsiteX276" fmla="*/ 4969138 w 12212275"/>
              <a:gd name="connsiteY276" fmla="*/ 2636507 h 3750867"/>
              <a:gd name="connsiteX277" fmla="*/ 4853947 w 12212275"/>
              <a:gd name="connsiteY277" fmla="*/ 2746225 h 3750867"/>
              <a:gd name="connsiteX278" fmla="*/ 4743055 w 12212275"/>
              <a:gd name="connsiteY278" fmla="*/ 2632207 h 3750867"/>
              <a:gd name="connsiteX279" fmla="*/ 4860593 w 12212275"/>
              <a:gd name="connsiteY279" fmla="*/ 2520142 h 3750867"/>
              <a:gd name="connsiteX280" fmla="*/ 4592159 w 12212275"/>
              <a:gd name="connsiteY280" fmla="*/ 2520142 h 3750867"/>
              <a:gd name="connsiteX281" fmla="*/ 4702008 w 12212275"/>
              <a:gd name="connsiteY281" fmla="*/ 2635203 h 3750867"/>
              <a:gd name="connsiteX282" fmla="*/ 4588120 w 12212275"/>
              <a:gd name="connsiteY282" fmla="*/ 2746225 h 3750867"/>
              <a:gd name="connsiteX283" fmla="*/ 4475925 w 12212275"/>
              <a:gd name="connsiteY283" fmla="*/ 2628818 h 3750867"/>
              <a:gd name="connsiteX284" fmla="*/ 4592159 w 12212275"/>
              <a:gd name="connsiteY284" fmla="*/ 2520142 h 3750867"/>
              <a:gd name="connsiteX285" fmla="*/ 4313171 w 12212275"/>
              <a:gd name="connsiteY285" fmla="*/ 2520142 h 3750867"/>
              <a:gd name="connsiteX286" fmla="*/ 4425236 w 12212275"/>
              <a:gd name="connsiteY286" fmla="*/ 2632858 h 3750867"/>
              <a:gd name="connsiteX287" fmla="*/ 4308871 w 12212275"/>
              <a:gd name="connsiteY287" fmla="*/ 2746225 h 3750867"/>
              <a:gd name="connsiteX288" fmla="*/ 4199152 w 12212275"/>
              <a:gd name="connsiteY288" fmla="*/ 2631034 h 3750867"/>
              <a:gd name="connsiteX289" fmla="*/ 4313171 w 12212275"/>
              <a:gd name="connsiteY289" fmla="*/ 2520142 h 3750867"/>
              <a:gd name="connsiteX290" fmla="*/ 7825083 w 12212275"/>
              <a:gd name="connsiteY290" fmla="*/ 2520141 h 3750867"/>
              <a:gd name="connsiteX291" fmla="*/ 7936105 w 12212275"/>
              <a:gd name="connsiteY291" fmla="*/ 2634030 h 3750867"/>
              <a:gd name="connsiteX292" fmla="*/ 7818698 w 12212275"/>
              <a:gd name="connsiteY292" fmla="*/ 2746225 h 3750867"/>
              <a:gd name="connsiteX293" fmla="*/ 7710022 w 12212275"/>
              <a:gd name="connsiteY293" fmla="*/ 2629991 h 3750867"/>
              <a:gd name="connsiteX294" fmla="*/ 7825083 w 12212275"/>
              <a:gd name="connsiteY294" fmla="*/ 2520141 h 3750867"/>
              <a:gd name="connsiteX295" fmla="*/ 6206276 w 12212275"/>
              <a:gd name="connsiteY295" fmla="*/ 2520012 h 3750867"/>
              <a:gd name="connsiteX296" fmla="*/ 6314301 w 12212275"/>
              <a:gd name="connsiteY296" fmla="*/ 2636898 h 3750867"/>
              <a:gd name="connsiteX297" fmla="*/ 6198718 w 12212275"/>
              <a:gd name="connsiteY297" fmla="*/ 2746095 h 3750867"/>
              <a:gd name="connsiteX298" fmla="*/ 6088348 w 12212275"/>
              <a:gd name="connsiteY298" fmla="*/ 2626864 h 3750867"/>
              <a:gd name="connsiteX299" fmla="*/ 6206276 w 12212275"/>
              <a:gd name="connsiteY299" fmla="*/ 2520012 h 3750867"/>
              <a:gd name="connsiteX300" fmla="*/ 3777218 w 12212275"/>
              <a:gd name="connsiteY300" fmla="*/ 2520012 h 3750867"/>
              <a:gd name="connsiteX301" fmla="*/ 3891238 w 12212275"/>
              <a:gd name="connsiteY301" fmla="*/ 2634682 h 3750867"/>
              <a:gd name="connsiteX302" fmla="*/ 3778912 w 12212275"/>
              <a:gd name="connsiteY302" fmla="*/ 2746356 h 3750867"/>
              <a:gd name="connsiteX303" fmla="*/ 3664893 w 12212275"/>
              <a:gd name="connsiteY303" fmla="*/ 2631685 h 3750867"/>
              <a:gd name="connsiteX304" fmla="*/ 3777218 w 12212275"/>
              <a:gd name="connsiteY304" fmla="*/ 2520012 h 3750867"/>
              <a:gd name="connsiteX305" fmla="*/ 7555477 w 12212275"/>
              <a:gd name="connsiteY305" fmla="*/ 2520011 h 3750867"/>
              <a:gd name="connsiteX306" fmla="*/ 7668975 w 12212275"/>
              <a:gd name="connsiteY306" fmla="*/ 2631424 h 3750867"/>
              <a:gd name="connsiteX307" fmla="*/ 7558865 w 12212275"/>
              <a:gd name="connsiteY307" fmla="*/ 2746095 h 3750867"/>
              <a:gd name="connsiteX308" fmla="*/ 7442891 w 12212275"/>
              <a:gd name="connsiteY308" fmla="*/ 2632336 h 3750867"/>
              <a:gd name="connsiteX309" fmla="*/ 7555477 w 12212275"/>
              <a:gd name="connsiteY309" fmla="*/ 2520011 h 3750867"/>
              <a:gd name="connsiteX310" fmla="*/ 4045260 w 12212275"/>
              <a:gd name="connsiteY310" fmla="*/ 2520011 h 3750867"/>
              <a:gd name="connsiteX311" fmla="*/ 4158106 w 12212275"/>
              <a:gd name="connsiteY311" fmla="*/ 2632076 h 3750867"/>
              <a:gd name="connsiteX312" fmla="*/ 4047214 w 12212275"/>
              <a:gd name="connsiteY312" fmla="*/ 2746095 h 3750867"/>
              <a:gd name="connsiteX313" fmla="*/ 3932023 w 12212275"/>
              <a:gd name="connsiteY313" fmla="*/ 2631685 h 3750867"/>
              <a:gd name="connsiteX314" fmla="*/ 4045260 w 12212275"/>
              <a:gd name="connsiteY314" fmla="*/ 2520011 h 3750867"/>
              <a:gd name="connsiteX315" fmla="*/ 8640650 w 12212275"/>
              <a:gd name="connsiteY315" fmla="*/ 2519086 h 3750867"/>
              <a:gd name="connsiteX316" fmla="*/ 8731631 w 12212275"/>
              <a:gd name="connsiteY316" fmla="*/ 2573308 h 3750867"/>
              <a:gd name="connsiteX317" fmla="*/ 8720295 w 12212275"/>
              <a:gd name="connsiteY317" fmla="*/ 2617352 h 3750867"/>
              <a:gd name="connsiteX318" fmla="*/ 8606276 w 12212275"/>
              <a:gd name="connsiteY318" fmla="*/ 2681594 h 3750867"/>
              <a:gd name="connsiteX319" fmla="*/ 8548028 w 12212275"/>
              <a:gd name="connsiteY319" fmla="*/ 2703486 h 3750867"/>
              <a:gd name="connsiteX320" fmla="*/ 8520272 w 12212275"/>
              <a:gd name="connsiteY320" fmla="*/ 2631425 h 3750867"/>
              <a:gd name="connsiteX321" fmla="*/ 8603669 w 12212275"/>
              <a:gd name="connsiteY321" fmla="*/ 2522488 h 3750867"/>
              <a:gd name="connsiteX322" fmla="*/ 8640650 w 12212275"/>
              <a:gd name="connsiteY322" fmla="*/ 2519086 h 3750867"/>
              <a:gd name="connsiteX323" fmla="*/ 3483847 w 12212275"/>
              <a:gd name="connsiteY323" fmla="*/ 2518936 h 3750867"/>
              <a:gd name="connsiteX324" fmla="*/ 3548267 w 12212275"/>
              <a:gd name="connsiteY324" fmla="*/ 2528742 h 3750867"/>
              <a:gd name="connsiteX325" fmla="*/ 3615506 w 12212275"/>
              <a:gd name="connsiteY325" fmla="*/ 2632988 h 3750867"/>
              <a:gd name="connsiteX326" fmla="*/ 3572374 w 12212275"/>
              <a:gd name="connsiteY326" fmla="*/ 2661916 h 3750867"/>
              <a:gd name="connsiteX327" fmla="*/ 3426169 w 12212275"/>
              <a:gd name="connsiteY327" fmla="*/ 2580213 h 3750867"/>
              <a:gd name="connsiteX328" fmla="*/ 3424606 w 12212275"/>
              <a:gd name="connsiteY328" fmla="*/ 2547246 h 3750867"/>
              <a:gd name="connsiteX329" fmla="*/ 3483847 w 12212275"/>
              <a:gd name="connsiteY329" fmla="*/ 2518936 h 3750867"/>
              <a:gd name="connsiteX330" fmla="*/ 3248562 w 12212275"/>
              <a:gd name="connsiteY330" fmla="*/ 2243499 h 3750867"/>
              <a:gd name="connsiteX331" fmla="*/ 3357238 w 12212275"/>
              <a:gd name="connsiteY331" fmla="*/ 2367421 h 3750867"/>
              <a:gd name="connsiteX332" fmla="*/ 3318146 w 12212275"/>
              <a:gd name="connsiteY332" fmla="*/ 2456162 h 3750867"/>
              <a:gd name="connsiteX333" fmla="*/ 3225887 w 12212275"/>
              <a:gd name="connsiteY333" fmla="*/ 2469844 h 3750867"/>
              <a:gd name="connsiteX334" fmla="*/ 3156564 w 12212275"/>
              <a:gd name="connsiteY334" fmla="*/ 2431273 h 3750867"/>
              <a:gd name="connsiteX335" fmla="*/ 3113562 w 12212275"/>
              <a:gd name="connsiteY335" fmla="*/ 2338754 h 3750867"/>
              <a:gd name="connsiteX336" fmla="*/ 3248562 w 12212275"/>
              <a:gd name="connsiteY336" fmla="*/ 2243499 h 3750867"/>
              <a:gd name="connsiteX337" fmla="*/ 7819610 w 12212275"/>
              <a:gd name="connsiteY337" fmla="*/ 2243369 h 3750867"/>
              <a:gd name="connsiteX338" fmla="*/ 7945879 w 12212275"/>
              <a:gd name="connsiteY338" fmla="*/ 2363773 h 3750867"/>
              <a:gd name="connsiteX339" fmla="*/ 7824170 w 12212275"/>
              <a:gd name="connsiteY339" fmla="*/ 2488869 h 3750867"/>
              <a:gd name="connsiteX340" fmla="*/ 7700248 w 12212275"/>
              <a:gd name="connsiteY340" fmla="*/ 2365988 h 3750867"/>
              <a:gd name="connsiteX341" fmla="*/ 7819610 w 12212275"/>
              <a:gd name="connsiteY341" fmla="*/ 2243369 h 3750867"/>
              <a:gd name="connsiteX342" fmla="*/ 5673840 w 12212275"/>
              <a:gd name="connsiteY342" fmla="*/ 2243369 h 3750867"/>
              <a:gd name="connsiteX343" fmla="*/ 5789684 w 12212275"/>
              <a:gd name="connsiteY343" fmla="*/ 2374068 h 3750867"/>
              <a:gd name="connsiteX344" fmla="*/ 5657812 w 12212275"/>
              <a:gd name="connsiteY344" fmla="*/ 2488739 h 3750867"/>
              <a:gd name="connsiteX345" fmla="*/ 5544314 w 12212275"/>
              <a:gd name="connsiteY345" fmla="*/ 2360516 h 3750867"/>
              <a:gd name="connsiteX346" fmla="*/ 5673840 w 12212275"/>
              <a:gd name="connsiteY346" fmla="*/ 2243369 h 3750867"/>
              <a:gd name="connsiteX347" fmla="*/ 8367814 w 12212275"/>
              <a:gd name="connsiteY347" fmla="*/ 2243239 h 3750867"/>
              <a:gd name="connsiteX348" fmla="*/ 8489652 w 12212275"/>
              <a:gd name="connsiteY348" fmla="*/ 2368204 h 3750867"/>
              <a:gd name="connsiteX349" fmla="*/ 8363514 w 12212275"/>
              <a:gd name="connsiteY349" fmla="*/ 2488869 h 3750867"/>
              <a:gd name="connsiteX350" fmla="*/ 8244021 w 12212275"/>
              <a:gd name="connsiteY350" fmla="*/ 2366379 h 3750867"/>
              <a:gd name="connsiteX351" fmla="*/ 8367814 w 12212275"/>
              <a:gd name="connsiteY351" fmla="*/ 2243239 h 3750867"/>
              <a:gd name="connsiteX352" fmla="*/ 8094037 w 12212275"/>
              <a:gd name="connsiteY352" fmla="*/ 2243239 h 3750867"/>
              <a:gd name="connsiteX353" fmla="*/ 8212878 w 12212275"/>
              <a:gd name="connsiteY353" fmla="*/ 2371070 h 3750867"/>
              <a:gd name="connsiteX354" fmla="*/ 8083873 w 12212275"/>
              <a:gd name="connsiteY354" fmla="*/ 2488739 h 3750867"/>
              <a:gd name="connsiteX355" fmla="*/ 7967378 w 12212275"/>
              <a:gd name="connsiteY355" fmla="*/ 2363382 h 3750867"/>
              <a:gd name="connsiteX356" fmla="*/ 8094037 w 12212275"/>
              <a:gd name="connsiteY356" fmla="*/ 2243239 h 3750867"/>
              <a:gd name="connsiteX357" fmla="*/ 7277532 w 12212275"/>
              <a:gd name="connsiteY357" fmla="*/ 2243239 h 3750867"/>
              <a:gd name="connsiteX358" fmla="*/ 7402107 w 12212275"/>
              <a:gd name="connsiteY358" fmla="*/ 2365337 h 3750867"/>
              <a:gd name="connsiteX359" fmla="*/ 7278836 w 12212275"/>
              <a:gd name="connsiteY359" fmla="*/ 2488739 h 3750867"/>
              <a:gd name="connsiteX360" fmla="*/ 7156607 w 12212275"/>
              <a:gd name="connsiteY360" fmla="*/ 2364295 h 3750867"/>
              <a:gd name="connsiteX361" fmla="*/ 7277532 w 12212275"/>
              <a:gd name="connsiteY361" fmla="*/ 2243239 h 3750867"/>
              <a:gd name="connsiteX362" fmla="*/ 6744445 w 12212275"/>
              <a:gd name="connsiteY362" fmla="*/ 2243239 h 3750867"/>
              <a:gd name="connsiteX363" fmla="*/ 6867847 w 12212275"/>
              <a:gd name="connsiteY363" fmla="*/ 2366640 h 3750867"/>
              <a:gd name="connsiteX364" fmla="*/ 6743272 w 12212275"/>
              <a:gd name="connsiteY364" fmla="*/ 2488869 h 3750867"/>
              <a:gd name="connsiteX365" fmla="*/ 6622217 w 12212275"/>
              <a:gd name="connsiteY365" fmla="*/ 2363122 h 3750867"/>
              <a:gd name="connsiteX366" fmla="*/ 6744445 w 12212275"/>
              <a:gd name="connsiteY366" fmla="*/ 2243239 h 3750867"/>
              <a:gd name="connsiteX367" fmla="*/ 6203930 w 12212275"/>
              <a:gd name="connsiteY367" fmla="*/ 2243239 h 3750867"/>
              <a:gd name="connsiteX368" fmla="*/ 6324074 w 12212275"/>
              <a:gd name="connsiteY368" fmla="*/ 2369898 h 3750867"/>
              <a:gd name="connsiteX369" fmla="*/ 6196242 w 12212275"/>
              <a:gd name="connsiteY369" fmla="*/ 2488739 h 3750867"/>
              <a:gd name="connsiteX370" fmla="*/ 6078574 w 12212275"/>
              <a:gd name="connsiteY370" fmla="*/ 2359734 h 3750867"/>
              <a:gd name="connsiteX371" fmla="*/ 6203930 w 12212275"/>
              <a:gd name="connsiteY371" fmla="*/ 2243239 h 3750867"/>
              <a:gd name="connsiteX372" fmla="*/ 5121598 w 12212275"/>
              <a:gd name="connsiteY372" fmla="*/ 2243239 h 3750867"/>
              <a:gd name="connsiteX373" fmla="*/ 5245912 w 12212275"/>
              <a:gd name="connsiteY373" fmla="*/ 2365598 h 3750867"/>
              <a:gd name="connsiteX374" fmla="*/ 5122380 w 12212275"/>
              <a:gd name="connsiteY374" fmla="*/ 2488739 h 3750867"/>
              <a:gd name="connsiteX375" fmla="*/ 5000412 w 12212275"/>
              <a:gd name="connsiteY375" fmla="*/ 2364034 h 3750867"/>
              <a:gd name="connsiteX376" fmla="*/ 5121598 w 12212275"/>
              <a:gd name="connsiteY376" fmla="*/ 2243239 h 3750867"/>
              <a:gd name="connsiteX377" fmla="*/ 4853295 w 12212275"/>
              <a:gd name="connsiteY377" fmla="*/ 2243239 h 3750867"/>
              <a:gd name="connsiteX378" fmla="*/ 4978782 w 12212275"/>
              <a:gd name="connsiteY378" fmla="*/ 2364555 h 3750867"/>
              <a:gd name="connsiteX379" fmla="*/ 4856292 w 12212275"/>
              <a:gd name="connsiteY379" fmla="*/ 2488869 h 3750867"/>
              <a:gd name="connsiteX380" fmla="*/ 4733153 w 12212275"/>
              <a:gd name="connsiteY380" fmla="*/ 2365206 h 3750867"/>
              <a:gd name="connsiteX381" fmla="*/ 4853295 w 12212275"/>
              <a:gd name="connsiteY381" fmla="*/ 2243239 h 3750867"/>
              <a:gd name="connsiteX382" fmla="*/ 4586165 w 12212275"/>
              <a:gd name="connsiteY382" fmla="*/ 2243239 h 3750867"/>
              <a:gd name="connsiteX383" fmla="*/ 4711652 w 12212275"/>
              <a:gd name="connsiteY383" fmla="*/ 2364555 h 3750867"/>
              <a:gd name="connsiteX384" fmla="*/ 4589162 w 12212275"/>
              <a:gd name="connsiteY384" fmla="*/ 2488869 h 3750867"/>
              <a:gd name="connsiteX385" fmla="*/ 4466022 w 12212275"/>
              <a:gd name="connsiteY385" fmla="*/ 2365206 h 3750867"/>
              <a:gd name="connsiteX386" fmla="*/ 4586165 w 12212275"/>
              <a:gd name="connsiteY386" fmla="*/ 2243239 h 3750867"/>
              <a:gd name="connsiteX387" fmla="*/ 3499793 w 12212275"/>
              <a:gd name="connsiteY387" fmla="*/ 2243239 h 3750867"/>
              <a:gd name="connsiteX388" fmla="*/ 3624107 w 12212275"/>
              <a:gd name="connsiteY388" fmla="*/ 2365859 h 3750867"/>
              <a:gd name="connsiteX389" fmla="*/ 3500314 w 12212275"/>
              <a:gd name="connsiteY389" fmla="*/ 2488870 h 3750867"/>
              <a:gd name="connsiteX390" fmla="*/ 3378477 w 12212275"/>
              <a:gd name="connsiteY390" fmla="*/ 2363904 h 3750867"/>
              <a:gd name="connsiteX391" fmla="*/ 3499793 w 12212275"/>
              <a:gd name="connsiteY391" fmla="*/ 2243239 h 3750867"/>
              <a:gd name="connsiteX392" fmla="*/ 7556910 w 12212275"/>
              <a:gd name="connsiteY392" fmla="*/ 2243109 h 3750867"/>
              <a:gd name="connsiteX393" fmla="*/ 7678749 w 12212275"/>
              <a:gd name="connsiteY393" fmla="*/ 2363252 h 3750867"/>
              <a:gd name="connsiteX394" fmla="*/ 7557302 w 12212275"/>
              <a:gd name="connsiteY394" fmla="*/ 2488739 h 3750867"/>
              <a:gd name="connsiteX395" fmla="*/ 7433118 w 12212275"/>
              <a:gd name="connsiteY395" fmla="*/ 2366119 h 3750867"/>
              <a:gd name="connsiteX396" fmla="*/ 7556910 w 12212275"/>
              <a:gd name="connsiteY396" fmla="*/ 2243109 h 3750867"/>
              <a:gd name="connsiteX397" fmla="*/ 7009881 w 12212275"/>
              <a:gd name="connsiteY397" fmla="*/ 2243109 h 3750867"/>
              <a:gd name="connsiteX398" fmla="*/ 7134977 w 12212275"/>
              <a:gd name="connsiteY398" fmla="*/ 2364946 h 3750867"/>
              <a:gd name="connsiteX399" fmla="*/ 7011966 w 12212275"/>
              <a:gd name="connsiteY399" fmla="*/ 2488739 h 3750867"/>
              <a:gd name="connsiteX400" fmla="*/ 6889347 w 12212275"/>
              <a:gd name="connsiteY400" fmla="*/ 2364555 h 3750867"/>
              <a:gd name="connsiteX401" fmla="*/ 7009881 w 12212275"/>
              <a:gd name="connsiteY401" fmla="*/ 2243109 h 3750867"/>
              <a:gd name="connsiteX402" fmla="*/ 6474709 w 12212275"/>
              <a:gd name="connsiteY402" fmla="*/ 2243109 h 3750867"/>
              <a:gd name="connsiteX403" fmla="*/ 6600717 w 12212275"/>
              <a:gd name="connsiteY403" fmla="*/ 2364034 h 3750867"/>
              <a:gd name="connsiteX404" fmla="*/ 6478618 w 12212275"/>
              <a:gd name="connsiteY404" fmla="*/ 2488739 h 3750867"/>
              <a:gd name="connsiteX405" fmla="*/ 6355087 w 12212275"/>
              <a:gd name="connsiteY405" fmla="*/ 2365468 h 3750867"/>
              <a:gd name="connsiteX406" fmla="*/ 6474709 w 12212275"/>
              <a:gd name="connsiteY406" fmla="*/ 2243109 h 3750867"/>
              <a:gd name="connsiteX407" fmla="*/ 5931849 w 12212275"/>
              <a:gd name="connsiteY407" fmla="*/ 2243109 h 3750867"/>
              <a:gd name="connsiteX408" fmla="*/ 6056944 w 12212275"/>
              <a:gd name="connsiteY408" fmla="*/ 2364946 h 3750867"/>
              <a:gd name="connsiteX409" fmla="*/ 5933933 w 12212275"/>
              <a:gd name="connsiteY409" fmla="*/ 2488739 h 3750867"/>
              <a:gd name="connsiteX410" fmla="*/ 5811315 w 12212275"/>
              <a:gd name="connsiteY410" fmla="*/ 2364555 h 3750867"/>
              <a:gd name="connsiteX411" fmla="*/ 5931849 w 12212275"/>
              <a:gd name="connsiteY411" fmla="*/ 2243109 h 3750867"/>
              <a:gd name="connsiteX412" fmla="*/ 5388597 w 12212275"/>
              <a:gd name="connsiteY412" fmla="*/ 2243109 h 3750867"/>
              <a:gd name="connsiteX413" fmla="*/ 5513042 w 12212275"/>
              <a:gd name="connsiteY413" fmla="*/ 2365598 h 3750867"/>
              <a:gd name="connsiteX414" fmla="*/ 5389379 w 12212275"/>
              <a:gd name="connsiteY414" fmla="*/ 2488739 h 3750867"/>
              <a:gd name="connsiteX415" fmla="*/ 5267412 w 12212275"/>
              <a:gd name="connsiteY415" fmla="*/ 2363904 h 3750867"/>
              <a:gd name="connsiteX416" fmla="*/ 5388597 w 12212275"/>
              <a:gd name="connsiteY416" fmla="*/ 2243109 h 3750867"/>
              <a:gd name="connsiteX417" fmla="*/ 4309914 w 12212275"/>
              <a:gd name="connsiteY417" fmla="*/ 2243109 h 3750867"/>
              <a:gd name="connsiteX418" fmla="*/ 4435010 w 12212275"/>
              <a:gd name="connsiteY418" fmla="*/ 2364946 h 3750867"/>
              <a:gd name="connsiteX419" fmla="*/ 4311999 w 12212275"/>
              <a:gd name="connsiteY419" fmla="*/ 2488739 h 3750867"/>
              <a:gd name="connsiteX420" fmla="*/ 4189380 w 12212275"/>
              <a:gd name="connsiteY420" fmla="*/ 2364555 h 3750867"/>
              <a:gd name="connsiteX421" fmla="*/ 4309914 w 12212275"/>
              <a:gd name="connsiteY421" fmla="*/ 2243109 h 3750867"/>
              <a:gd name="connsiteX422" fmla="*/ 4049430 w 12212275"/>
              <a:gd name="connsiteY422" fmla="*/ 2243109 h 3750867"/>
              <a:gd name="connsiteX423" fmla="*/ 4168010 w 12212275"/>
              <a:gd name="connsiteY423" fmla="*/ 2366510 h 3750867"/>
              <a:gd name="connsiteX424" fmla="*/ 4043305 w 12212275"/>
              <a:gd name="connsiteY424" fmla="*/ 2488739 h 3750867"/>
              <a:gd name="connsiteX425" fmla="*/ 3922380 w 12212275"/>
              <a:gd name="connsiteY425" fmla="*/ 2362861 h 3750867"/>
              <a:gd name="connsiteX426" fmla="*/ 4049430 w 12212275"/>
              <a:gd name="connsiteY426" fmla="*/ 2243109 h 3750867"/>
              <a:gd name="connsiteX427" fmla="*/ 3775263 w 12212275"/>
              <a:gd name="connsiteY427" fmla="*/ 2243109 h 3750867"/>
              <a:gd name="connsiteX428" fmla="*/ 3900750 w 12212275"/>
              <a:gd name="connsiteY428" fmla="*/ 2364555 h 3750867"/>
              <a:gd name="connsiteX429" fmla="*/ 3778130 w 12212275"/>
              <a:gd name="connsiteY429" fmla="*/ 2488739 h 3750867"/>
              <a:gd name="connsiteX430" fmla="*/ 3655120 w 12212275"/>
              <a:gd name="connsiteY430" fmla="*/ 2364946 h 3750867"/>
              <a:gd name="connsiteX431" fmla="*/ 3775263 w 12212275"/>
              <a:gd name="connsiteY431" fmla="*/ 2243109 h 3750867"/>
              <a:gd name="connsiteX432" fmla="*/ 8902856 w 12212275"/>
              <a:gd name="connsiteY432" fmla="*/ 2243108 h 3750867"/>
              <a:gd name="connsiteX433" fmla="*/ 9023912 w 12212275"/>
              <a:gd name="connsiteY433" fmla="*/ 2364294 h 3750867"/>
              <a:gd name="connsiteX434" fmla="*/ 8901683 w 12212275"/>
              <a:gd name="connsiteY434" fmla="*/ 2488869 h 3750867"/>
              <a:gd name="connsiteX435" fmla="*/ 8778281 w 12212275"/>
              <a:gd name="connsiteY435" fmla="*/ 2365467 h 3750867"/>
              <a:gd name="connsiteX436" fmla="*/ 8902856 w 12212275"/>
              <a:gd name="connsiteY436" fmla="*/ 2243108 h 3750867"/>
              <a:gd name="connsiteX437" fmla="*/ 8637680 w 12212275"/>
              <a:gd name="connsiteY437" fmla="*/ 2243108 h 3750867"/>
              <a:gd name="connsiteX438" fmla="*/ 8756781 w 12212275"/>
              <a:gd name="connsiteY438" fmla="*/ 2366119 h 3750867"/>
              <a:gd name="connsiteX439" fmla="*/ 8632728 w 12212275"/>
              <a:gd name="connsiteY439" fmla="*/ 2488739 h 3750867"/>
              <a:gd name="connsiteX440" fmla="*/ 8511281 w 12212275"/>
              <a:gd name="connsiteY440" fmla="*/ 2363512 h 3750867"/>
              <a:gd name="connsiteX441" fmla="*/ 8637680 w 12212275"/>
              <a:gd name="connsiteY441" fmla="*/ 2243108 h 3750867"/>
              <a:gd name="connsiteX442" fmla="*/ 9185800 w 12212275"/>
              <a:gd name="connsiteY442" fmla="*/ 2242132 h 3750867"/>
              <a:gd name="connsiteX443" fmla="*/ 9249993 w 12212275"/>
              <a:gd name="connsiteY443" fmla="*/ 2271516 h 3750867"/>
              <a:gd name="connsiteX444" fmla="*/ 9247908 w 12212275"/>
              <a:gd name="connsiteY444" fmla="*/ 2324551 h 3750867"/>
              <a:gd name="connsiteX445" fmla="*/ 9079812 w 12212275"/>
              <a:gd name="connsiteY445" fmla="*/ 2415507 h 3750867"/>
              <a:gd name="connsiteX446" fmla="*/ 9043977 w 12212275"/>
              <a:gd name="connsiteY446" fmla="*/ 2371593 h 3750867"/>
              <a:gd name="connsiteX447" fmla="*/ 9116819 w 12212275"/>
              <a:gd name="connsiteY447" fmla="*/ 2253012 h 3750867"/>
              <a:gd name="connsiteX448" fmla="*/ 9185800 w 12212275"/>
              <a:gd name="connsiteY448" fmla="*/ 2242132 h 3750867"/>
              <a:gd name="connsiteX449" fmla="*/ 2981203 w 12212275"/>
              <a:gd name="connsiteY449" fmla="*/ 2241433 h 3750867"/>
              <a:gd name="connsiteX450" fmla="*/ 3017135 w 12212275"/>
              <a:gd name="connsiteY450" fmla="*/ 2251318 h 3750867"/>
              <a:gd name="connsiteX451" fmla="*/ 3086459 w 12212275"/>
              <a:gd name="connsiteY451" fmla="*/ 2390226 h 3750867"/>
              <a:gd name="connsiteX452" fmla="*/ 2885916 w 12212275"/>
              <a:gd name="connsiteY452" fmla="*/ 2278943 h 3750867"/>
              <a:gd name="connsiteX453" fmla="*/ 2981203 w 12212275"/>
              <a:gd name="connsiteY453" fmla="*/ 2241433 h 3750867"/>
              <a:gd name="connsiteX454" fmla="*/ 5202298 w 12212275"/>
              <a:gd name="connsiteY454" fmla="*/ 1957906 h 3750867"/>
              <a:gd name="connsiteX455" fmla="*/ 5172419 w 12212275"/>
              <a:gd name="connsiteY455" fmla="*/ 1959822 h 3750867"/>
              <a:gd name="connsiteX456" fmla="*/ 5256206 w 12212275"/>
              <a:gd name="connsiteY456" fmla="*/ 2058595 h 3750867"/>
              <a:gd name="connsiteX457" fmla="*/ 5292432 w 12212275"/>
              <a:gd name="connsiteY457" fmla="*/ 2001650 h 3750867"/>
              <a:gd name="connsiteX458" fmla="*/ 5285656 w 12212275"/>
              <a:gd name="connsiteY458" fmla="*/ 1975589 h 3750867"/>
              <a:gd name="connsiteX459" fmla="*/ 5202298 w 12212275"/>
              <a:gd name="connsiteY459" fmla="*/ 1957906 h 3750867"/>
              <a:gd name="connsiteX460" fmla="*/ 7199581 w 12212275"/>
              <a:gd name="connsiteY460" fmla="*/ 1951822 h 3750867"/>
              <a:gd name="connsiteX461" fmla="*/ 7088718 w 12212275"/>
              <a:gd name="connsiteY461" fmla="*/ 1979107 h 3750867"/>
              <a:gd name="connsiteX462" fmla="*/ 7147356 w 12212275"/>
              <a:gd name="connsiteY462" fmla="*/ 2055598 h 3750867"/>
              <a:gd name="connsiteX463" fmla="*/ 7242090 w 12212275"/>
              <a:gd name="connsiteY463" fmla="*/ 1954219 h 3750867"/>
              <a:gd name="connsiteX464" fmla="*/ 7199581 w 12212275"/>
              <a:gd name="connsiteY464" fmla="*/ 1951822 h 3750867"/>
              <a:gd name="connsiteX465" fmla="*/ 3913797 w 12212275"/>
              <a:gd name="connsiteY465" fmla="*/ 1919247 h 3750867"/>
              <a:gd name="connsiteX466" fmla="*/ 3829081 w 12212275"/>
              <a:gd name="connsiteY466" fmla="*/ 1955522 h 3750867"/>
              <a:gd name="connsiteX467" fmla="*/ 3824259 w 12212275"/>
              <a:gd name="connsiteY467" fmla="*/ 1963992 h 3750867"/>
              <a:gd name="connsiteX468" fmla="*/ 3912347 w 12212275"/>
              <a:gd name="connsiteY468" fmla="*/ 2055598 h 3750867"/>
              <a:gd name="connsiteX469" fmla="*/ 4000956 w 12212275"/>
              <a:gd name="connsiteY469" fmla="*/ 1961646 h 3750867"/>
              <a:gd name="connsiteX470" fmla="*/ 3913797 w 12212275"/>
              <a:gd name="connsiteY470" fmla="*/ 1919247 h 3750867"/>
              <a:gd name="connsiteX471" fmla="*/ 3103008 w 12212275"/>
              <a:gd name="connsiteY471" fmla="*/ 1919133 h 3750867"/>
              <a:gd name="connsiteX472" fmla="*/ 3018309 w 12212275"/>
              <a:gd name="connsiteY472" fmla="*/ 1955391 h 3750867"/>
              <a:gd name="connsiteX473" fmla="*/ 3013227 w 12212275"/>
              <a:gd name="connsiteY473" fmla="*/ 1963992 h 3750867"/>
              <a:gd name="connsiteX474" fmla="*/ 3103399 w 12212275"/>
              <a:gd name="connsiteY474" fmla="*/ 2065762 h 3750867"/>
              <a:gd name="connsiteX475" fmla="*/ 3190054 w 12212275"/>
              <a:gd name="connsiteY475" fmla="*/ 1961646 h 3750867"/>
              <a:gd name="connsiteX476" fmla="*/ 3103008 w 12212275"/>
              <a:gd name="connsiteY476" fmla="*/ 1919133 h 3750867"/>
              <a:gd name="connsiteX477" fmla="*/ 4989418 w 12212275"/>
              <a:gd name="connsiteY477" fmla="*/ 1916934 h 3750867"/>
              <a:gd name="connsiteX478" fmla="*/ 4900468 w 12212275"/>
              <a:gd name="connsiteY478" fmla="*/ 1963079 h 3750867"/>
              <a:gd name="connsiteX479" fmla="*/ 4992466 w 12212275"/>
              <a:gd name="connsiteY479" fmla="*/ 2063025 h 3750867"/>
              <a:gd name="connsiteX480" fmla="*/ 5078858 w 12212275"/>
              <a:gd name="connsiteY480" fmla="*/ 1962949 h 3750867"/>
              <a:gd name="connsiteX481" fmla="*/ 4989418 w 12212275"/>
              <a:gd name="connsiteY481" fmla="*/ 1916934 h 3750867"/>
              <a:gd name="connsiteX482" fmla="*/ 4723168 w 12212275"/>
              <a:gd name="connsiteY482" fmla="*/ 1885384 h 3750867"/>
              <a:gd name="connsiteX483" fmla="*/ 4709177 w 12212275"/>
              <a:gd name="connsiteY483" fmla="*/ 1896753 h 3750867"/>
              <a:gd name="connsiteX484" fmla="*/ 4629819 w 12212275"/>
              <a:gd name="connsiteY484" fmla="*/ 1960734 h 3750867"/>
              <a:gd name="connsiteX485" fmla="*/ 4721816 w 12212275"/>
              <a:gd name="connsiteY485" fmla="*/ 2055467 h 3750867"/>
              <a:gd name="connsiteX486" fmla="*/ 4812510 w 12212275"/>
              <a:gd name="connsiteY486" fmla="*/ 1959561 h 3750867"/>
              <a:gd name="connsiteX487" fmla="*/ 4736280 w 12212275"/>
              <a:gd name="connsiteY487" fmla="*/ 1897665 h 3750867"/>
              <a:gd name="connsiteX488" fmla="*/ 4723168 w 12212275"/>
              <a:gd name="connsiteY488" fmla="*/ 1885384 h 3750867"/>
              <a:gd name="connsiteX489" fmla="*/ 4180715 w 12212275"/>
              <a:gd name="connsiteY489" fmla="*/ 1885367 h 3750867"/>
              <a:gd name="connsiteX490" fmla="*/ 4166054 w 12212275"/>
              <a:gd name="connsiteY490" fmla="*/ 1895841 h 3750867"/>
              <a:gd name="connsiteX491" fmla="*/ 4083571 w 12212275"/>
              <a:gd name="connsiteY491" fmla="*/ 1961646 h 3750867"/>
              <a:gd name="connsiteX492" fmla="*/ 4179347 w 12212275"/>
              <a:gd name="connsiteY492" fmla="*/ 2064980 h 3750867"/>
              <a:gd name="connsiteX493" fmla="*/ 4271474 w 12212275"/>
              <a:gd name="connsiteY493" fmla="*/ 1961386 h 3750867"/>
              <a:gd name="connsiteX494" fmla="*/ 4193029 w 12212275"/>
              <a:gd name="connsiteY494" fmla="*/ 1898447 h 3750867"/>
              <a:gd name="connsiteX495" fmla="*/ 4180715 w 12212275"/>
              <a:gd name="connsiteY495" fmla="*/ 1885367 h 3750867"/>
              <a:gd name="connsiteX496" fmla="*/ 7690395 w 12212275"/>
              <a:gd name="connsiteY496" fmla="*/ 1885319 h 3750867"/>
              <a:gd name="connsiteX497" fmla="*/ 7676403 w 12212275"/>
              <a:gd name="connsiteY497" fmla="*/ 1896623 h 3750867"/>
              <a:gd name="connsiteX498" fmla="*/ 7596525 w 12212275"/>
              <a:gd name="connsiteY498" fmla="*/ 1960734 h 3750867"/>
              <a:gd name="connsiteX499" fmla="*/ 7691259 w 12212275"/>
              <a:gd name="connsiteY499" fmla="*/ 2063286 h 3750867"/>
              <a:gd name="connsiteX500" fmla="*/ 7780780 w 12212275"/>
              <a:gd name="connsiteY500" fmla="*/ 1958910 h 3750867"/>
              <a:gd name="connsiteX501" fmla="*/ 7703508 w 12212275"/>
              <a:gd name="connsiteY501" fmla="*/ 1897665 h 3750867"/>
              <a:gd name="connsiteX502" fmla="*/ 7690395 w 12212275"/>
              <a:gd name="connsiteY502" fmla="*/ 1885319 h 3750867"/>
              <a:gd name="connsiteX503" fmla="*/ 7956971 w 12212275"/>
              <a:gd name="connsiteY503" fmla="*/ 1885237 h 3750867"/>
              <a:gd name="connsiteX504" fmla="*/ 7943273 w 12212275"/>
              <a:gd name="connsiteY504" fmla="*/ 1896753 h 3750867"/>
              <a:gd name="connsiteX505" fmla="*/ 7862483 w 12212275"/>
              <a:gd name="connsiteY505" fmla="*/ 1960604 h 3750867"/>
              <a:gd name="connsiteX506" fmla="*/ 7959040 w 12212275"/>
              <a:gd name="connsiteY506" fmla="*/ 2063025 h 3750867"/>
              <a:gd name="connsiteX507" fmla="*/ 8051689 w 12212275"/>
              <a:gd name="connsiteY507" fmla="*/ 1960473 h 3750867"/>
              <a:gd name="connsiteX508" fmla="*/ 7970377 w 12212275"/>
              <a:gd name="connsiteY508" fmla="*/ 1897274 h 3750867"/>
              <a:gd name="connsiteX509" fmla="*/ 7956971 w 12212275"/>
              <a:gd name="connsiteY509" fmla="*/ 1885237 h 3750867"/>
              <a:gd name="connsiteX510" fmla="*/ 2835341 w 12212275"/>
              <a:gd name="connsiteY510" fmla="*/ 1885172 h 3750867"/>
              <a:gd name="connsiteX511" fmla="*/ 2820892 w 12212275"/>
              <a:gd name="connsiteY511" fmla="*/ 1895711 h 3750867"/>
              <a:gd name="connsiteX512" fmla="*/ 2742969 w 12212275"/>
              <a:gd name="connsiteY512" fmla="*/ 1960864 h 3750867"/>
              <a:gd name="connsiteX513" fmla="*/ 2835747 w 12212275"/>
              <a:gd name="connsiteY513" fmla="*/ 2062374 h 3750867"/>
              <a:gd name="connsiteX514" fmla="*/ 2926442 w 12212275"/>
              <a:gd name="connsiteY514" fmla="*/ 1961125 h 3750867"/>
              <a:gd name="connsiteX515" fmla="*/ 2847736 w 12212275"/>
              <a:gd name="connsiteY515" fmla="*/ 1898186 h 3750867"/>
              <a:gd name="connsiteX516" fmla="*/ 2835341 w 12212275"/>
              <a:gd name="connsiteY516" fmla="*/ 1885172 h 3750867"/>
              <a:gd name="connsiteX517" fmla="*/ 9035443 w 12212275"/>
              <a:gd name="connsiteY517" fmla="*/ 1885042 h 3750867"/>
              <a:gd name="connsiteX518" fmla="*/ 9024563 w 12212275"/>
              <a:gd name="connsiteY518" fmla="*/ 1892583 h 3750867"/>
              <a:gd name="connsiteX519" fmla="*/ 8927744 w 12212275"/>
              <a:gd name="connsiteY519" fmla="*/ 1966858 h 3750867"/>
              <a:gd name="connsiteX520" fmla="*/ 9036420 w 12212275"/>
              <a:gd name="connsiteY520" fmla="*/ 2079574 h 3750867"/>
              <a:gd name="connsiteX521" fmla="*/ 9144185 w 12212275"/>
              <a:gd name="connsiteY521" fmla="*/ 1964383 h 3750867"/>
              <a:gd name="connsiteX522" fmla="*/ 9045933 w 12212275"/>
              <a:gd name="connsiteY522" fmla="*/ 1894017 h 3750867"/>
              <a:gd name="connsiteX523" fmla="*/ 9035443 w 12212275"/>
              <a:gd name="connsiteY523" fmla="*/ 1885042 h 3750867"/>
              <a:gd name="connsiteX524" fmla="*/ 9579492 w 12212275"/>
              <a:gd name="connsiteY524" fmla="*/ 1885025 h 3750867"/>
              <a:gd name="connsiteX525" fmla="*/ 9568465 w 12212275"/>
              <a:gd name="connsiteY525" fmla="*/ 1892323 h 3750867"/>
              <a:gd name="connsiteX526" fmla="*/ 9468389 w 12212275"/>
              <a:gd name="connsiteY526" fmla="*/ 1967380 h 3750867"/>
              <a:gd name="connsiteX527" fmla="*/ 9577326 w 12212275"/>
              <a:gd name="connsiteY527" fmla="*/ 2074362 h 3750867"/>
              <a:gd name="connsiteX528" fmla="*/ 9679226 w 12212275"/>
              <a:gd name="connsiteY528" fmla="*/ 1962558 h 3750867"/>
              <a:gd name="connsiteX529" fmla="*/ 9589836 w 12212275"/>
              <a:gd name="connsiteY529" fmla="*/ 1894147 h 3750867"/>
              <a:gd name="connsiteX530" fmla="*/ 9579492 w 12212275"/>
              <a:gd name="connsiteY530" fmla="*/ 1885025 h 3750867"/>
              <a:gd name="connsiteX531" fmla="*/ 8769063 w 12212275"/>
              <a:gd name="connsiteY531" fmla="*/ 1884960 h 3750867"/>
              <a:gd name="connsiteX532" fmla="*/ 8757954 w 12212275"/>
              <a:gd name="connsiteY532" fmla="*/ 1891801 h 3750867"/>
              <a:gd name="connsiteX533" fmla="*/ 8655532 w 12212275"/>
              <a:gd name="connsiteY533" fmla="*/ 1968943 h 3750867"/>
              <a:gd name="connsiteX534" fmla="*/ 8769551 w 12212275"/>
              <a:gd name="connsiteY534" fmla="*/ 2074492 h 3750867"/>
              <a:gd name="connsiteX535" fmla="*/ 8879531 w 12212275"/>
              <a:gd name="connsiteY535" fmla="*/ 1966728 h 3750867"/>
              <a:gd name="connsiteX536" fmla="*/ 8779194 w 12212275"/>
              <a:gd name="connsiteY536" fmla="*/ 1894538 h 3750867"/>
              <a:gd name="connsiteX537" fmla="*/ 8769063 w 12212275"/>
              <a:gd name="connsiteY537" fmla="*/ 1884960 h 3750867"/>
              <a:gd name="connsiteX538" fmla="*/ 8500011 w 12212275"/>
              <a:gd name="connsiteY538" fmla="*/ 1884911 h 3750867"/>
              <a:gd name="connsiteX539" fmla="*/ 8488088 w 12212275"/>
              <a:gd name="connsiteY539" fmla="*/ 1895450 h 3750867"/>
              <a:gd name="connsiteX540" fmla="*/ 8404952 w 12212275"/>
              <a:gd name="connsiteY540" fmla="*/ 1961646 h 3750867"/>
              <a:gd name="connsiteX541" fmla="*/ 8503464 w 12212275"/>
              <a:gd name="connsiteY541" fmla="*/ 2075144 h 3750867"/>
              <a:gd name="connsiteX542" fmla="*/ 8607710 w 12212275"/>
              <a:gd name="connsiteY542" fmla="*/ 1965555 h 3750867"/>
              <a:gd name="connsiteX543" fmla="*/ 8512325 w 12212275"/>
              <a:gd name="connsiteY543" fmla="*/ 1894798 h 3750867"/>
              <a:gd name="connsiteX544" fmla="*/ 8500011 w 12212275"/>
              <a:gd name="connsiteY544" fmla="*/ 1884911 h 3750867"/>
              <a:gd name="connsiteX545" fmla="*/ 3371311 w 12212275"/>
              <a:gd name="connsiteY545" fmla="*/ 1858703 h 3750867"/>
              <a:gd name="connsiteX546" fmla="*/ 3274493 w 12212275"/>
              <a:gd name="connsiteY546" fmla="*/ 1962037 h 3750867"/>
              <a:gd name="connsiteX547" fmla="*/ 3369878 w 12212275"/>
              <a:gd name="connsiteY547" fmla="*/ 2068368 h 3750867"/>
              <a:gd name="connsiteX548" fmla="*/ 3466045 w 12212275"/>
              <a:gd name="connsiteY548" fmla="*/ 1958649 h 3750867"/>
              <a:gd name="connsiteX549" fmla="*/ 3371311 w 12212275"/>
              <a:gd name="connsiteY549" fmla="*/ 1858703 h 3750867"/>
              <a:gd name="connsiteX550" fmla="*/ 4142123 w 12212275"/>
              <a:gd name="connsiteY550" fmla="*/ 1699415 h 3750867"/>
              <a:gd name="connsiteX551" fmla="*/ 4127875 w 12212275"/>
              <a:gd name="connsiteY551" fmla="*/ 1702204 h 3750867"/>
              <a:gd name="connsiteX552" fmla="*/ 4159019 w 12212275"/>
              <a:gd name="connsiteY552" fmla="*/ 1738299 h 3750867"/>
              <a:gd name="connsiteX553" fmla="*/ 4181561 w 12212275"/>
              <a:gd name="connsiteY553" fmla="*/ 1757715 h 3750867"/>
              <a:gd name="connsiteX554" fmla="*/ 4204887 w 12212275"/>
              <a:gd name="connsiteY554" fmla="*/ 1723966 h 3750867"/>
              <a:gd name="connsiteX555" fmla="*/ 4180129 w 12212275"/>
              <a:gd name="connsiteY555" fmla="*/ 1708980 h 3750867"/>
              <a:gd name="connsiteX556" fmla="*/ 4142123 w 12212275"/>
              <a:gd name="connsiteY556" fmla="*/ 1699415 h 3750867"/>
              <a:gd name="connsiteX557" fmla="*/ 8266773 w 12212275"/>
              <a:gd name="connsiteY557" fmla="*/ 1676426 h 3750867"/>
              <a:gd name="connsiteX558" fmla="*/ 8200108 w 12212275"/>
              <a:gd name="connsiteY558" fmla="*/ 1690737 h 3750867"/>
              <a:gd name="connsiteX559" fmla="*/ 8170268 w 12212275"/>
              <a:gd name="connsiteY559" fmla="*/ 1702204 h 3750867"/>
              <a:gd name="connsiteX560" fmla="*/ 8227733 w 12212275"/>
              <a:gd name="connsiteY560" fmla="*/ 1780519 h 3750867"/>
              <a:gd name="connsiteX561" fmla="*/ 8248192 w 12212275"/>
              <a:gd name="connsiteY561" fmla="*/ 1744554 h 3750867"/>
              <a:gd name="connsiteX562" fmla="*/ 8284548 w 12212275"/>
              <a:gd name="connsiteY562" fmla="*/ 1688783 h 3750867"/>
              <a:gd name="connsiteX563" fmla="*/ 8266773 w 12212275"/>
              <a:gd name="connsiteY563" fmla="*/ 1676426 h 3750867"/>
              <a:gd name="connsiteX564" fmla="*/ 2022043 w 12212275"/>
              <a:gd name="connsiteY564" fmla="*/ 1654805 h 3750867"/>
              <a:gd name="connsiteX565" fmla="*/ 1968161 w 12212275"/>
              <a:gd name="connsiteY565" fmla="*/ 1693734 h 3750867"/>
              <a:gd name="connsiteX566" fmla="*/ 2025627 w 12212275"/>
              <a:gd name="connsiteY566" fmla="*/ 1754588 h 3750867"/>
              <a:gd name="connsiteX567" fmla="*/ 2081789 w 12212275"/>
              <a:gd name="connsiteY567" fmla="*/ 1694256 h 3750867"/>
              <a:gd name="connsiteX568" fmla="*/ 2022043 w 12212275"/>
              <a:gd name="connsiteY568" fmla="*/ 1654805 h 3750867"/>
              <a:gd name="connsiteX569" fmla="*/ 2288148 w 12212275"/>
              <a:gd name="connsiteY569" fmla="*/ 1654414 h 3750867"/>
              <a:gd name="connsiteX570" fmla="*/ 2228906 w 12212275"/>
              <a:gd name="connsiteY570" fmla="*/ 1698295 h 3750867"/>
              <a:gd name="connsiteX571" fmla="*/ 2288848 w 12212275"/>
              <a:gd name="connsiteY571" fmla="*/ 1752894 h 3750867"/>
              <a:gd name="connsiteX572" fmla="*/ 2347225 w 12212275"/>
              <a:gd name="connsiteY572" fmla="*/ 1698816 h 3750867"/>
              <a:gd name="connsiteX573" fmla="*/ 2348659 w 12212275"/>
              <a:gd name="connsiteY573" fmla="*/ 1694386 h 3750867"/>
              <a:gd name="connsiteX574" fmla="*/ 2288148 w 12212275"/>
              <a:gd name="connsiteY574" fmla="*/ 1654414 h 3750867"/>
              <a:gd name="connsiteX575" fmla="*/ 3645738 w 12212275"/>
              <a:gd name="connsiteY575" fmla="*/ 1646693 h 3750867"/>
              <a:gd name="connsiteX576" fmla="*/ 3585667 w 12212275"/>
              <a:gd name="connsiteY576" fmla="*/ 1693604 h 3750867"/>
              <a:gd name="connsiteX577" fmla="*/ 3643654 w 12212275"/>
              <a:gd name="connsiteY577" fmla="*/ 1754588 h 3750867"/>
              <a:gd name="connsiteX578" fmla="*/ 3711934 w 12212275"/>
              <a:gd name="connsiteY578" fmla="*/ 1700510 h 3750867"/>
              <a:gd name="connsiteX579" fmla="*/ 3645738 w 12212275"/>
              <a:gd name="connsiteY579" fmla="*/ 1646693 h 3750867"/>
              <a:gd name="connsiteX580" fmla="*/ 2836008 w 12212275"/>
              <a:gd name="connsiteY580" fmla="*/ 1646693 h 3750867"/>
              <a:gd name="connsiteX581" fmla="*/ 2775285 w 12212275"/>
              <a:gd name="connsiteY581" fmla="*/ 1692301 h 3750867"/>
              <a:gd name="connsiteX582" fmla="*/ 2830796 w 12212275"/>
              <a:gd name="connsiteY582" fmla="*/ 1758888 h 3750867"/>
              <a:gd name="connsiteX583" fmla="*/ 2895690 w 12212275"/>
              <a:gd name="connsiteY583" fmla="*/ 1697122 h 3750867"/>
              <a:gd name="connsiteX584" fmla="*/ 2836008 w 12212275"/>
              <a:gd name="connsiteY584" fmla="*/ 1646693 h 3750867"/>
              <a:gd name="connsiteX585" fmla="*/ 9037593 w 12212275"/>
              <a:gd name="connsiteY585" fmla="*/ 1645911 h 3750867"/>
              <a:gd name="connsiteX586" fmla="*/ 8977000 w 12212275"/>
              <a:gd name="connsiteY586" fmla="*/ 1691649 h 3750867"/>
              <a:gd name="connsiteX587" fmla="*/ 9031469 w 12212275"/>
              <a:gd name="connsiteY587" fmla="*/ 1758758 h 3750867"/>
              <a:gd name="connsiteX588" fmla="*/ 9094407 w 12212275"/>
              <a:gd name="connsiteY588" fmla="*/ 1695037 h 3750867"/>
              <a:gd name="connsiteX589" fmla="*/ 9037593 w 12212275"/>
              <a:gd name="connsiteY589" fmla="*/ 1645911 h 3750867"/>
              <a:gd name="connsiteX590" fmla="*/ 9579509 w 12212275"/>
              <a:gd name="connsiteY590" fmla="*/ 1644136 h 3750867"/>
              <a:gd name="connsiteX591" fmla="*/ 9560647 w 12212275"/>
              <a:gd name="connsiteY591" fmla="*/ 1655815 h 3750867"/>
              <a:gd name="connsiteX592" fmla="*/ 9518557 w 12212275"/>
              <a:gd name="connsiteY592" fmla="*/ 1694256 h 3750867"/>
              <a:gd name="connsiteX593" fmla="*/ 9567162 w 12212275"/>
              <a:gd name="connsiteY593" fmla="*/ 1750809 h 3750867"/>
              <a:gd name="connsiteX594" fmla="*/ 9585927 w 12212275"/>
              <a:gd name="connsiteY594" fmla="*/ 1755630 h 3750867"/>
              <a:gd name="connsiteX595" fmla="*/ 9635052 w 12212275"/>
              <a:gd name="connsiteY595" fmla="*/ 1694125 h 3750867"/>
              <a:gd name="connsiteX596" fmla="*/ 9597394 w 12212275"/>
              <a:gd name="connsiteY596" fmla="*/ 1656988 h 3750867"/>
              <a:gd name="connsiteX597" fmla="*/ 9579509 w 12212275"/>
              <a:gd name="connsiteY597" fmla="*/ 1644136 h 3750867"/>
              <a:gd name="connsiteX598" fmla="*/ 8768606 w 12212275"/>
              <a:gd name="connsiteY598" fmla="*/ 1644136 h 3750867"/>
              <a:gd name="connsiteX599" fmla="*/ 8749744 w 12212275"/>
              <a:gd name="connsiteY599" fmla="*/ 1655815 h 3750867"/>
              <a:gd name="connsiteX600" fmla="*/ 8707655 w 12212275"/>
              <a:gd name="connsiteY600" fmla="*/ 1694256 h 3750867"/>
              <a:gd name="connsiteX601" fmla="*/ 8756260 w 12212275"/>
              <a:gd name="connsiteY601" fmla="*/ 1750809 h 3750867"/>
              <a:gd name="connsiteX602" fmla="*/ 8775024 w 12212275"/>
              <a:gd name="connsiteY602" fmla="*/ 1755630 h 3750867"/>
              <a:gd name="connsiteX603" fmla="*/ 8824150 w 12212275"/>
              <a:gd name="connsiteY603" fmla="*/ 1694125 h 3750867"/>
              <a:gd name="connsiteX604" fmla="*/ 8786491 w 12212275"/>
              <a:gd name="connsiteY604" fmla="*/ 1656988 h 3750867"/>
              <a:gd name="connsiteX605" fmla="*/ 8768606 w 12212275"/>
              <a:gd name="connsiteY605" fmla="*/ 1644136 h 3750867"/>
              <a:gd name="connsiteX606" fmla="*/ 3910393 w 12212275"/>
              <a:gd name="connsiteY606" fmla="*/ 1643566 h 3750867"/>
              <a:gd name="connsiteX607" fmla="*/ 3856965 w 12212275"/>
              <a:gd name="connsiteY607" fmla="*/ 1695949 h 3750867"/>
              <a:gd name="connsiteX608" fmla="*/ 3909089 w 12212275"/>
              <a:gd name="connsiteY608" fmla="*/ 1759018 h 3750867"/>
              <a:gd name="connsiteX609" fmla="*/ 3966164 w 12212275"/>
              <a:gd name="connsiteY609" fmla="*/ 1696080 h 3750867"/>
              <a:gd name="connsiteX610" fmla="*/ 3910393 w 12212275"/>
              <a:gd name="connsiteY610" fmla="*/ 1643566 h 3750867"/>
              <a:gd name="connsiteX611" fmla="*/ 3372956 w 12212275"/>
              <a:gd name="connsiteY611" fmla="*/ 1643354 h 3750867"/>
              <a:gd name="connsiteX612" fmla="*/ 3336780 w 12212275"/>
              <a:gd name="connsiteY612" fmla="*/ 1666761 h 3750867"/>
              <a:gd name="connsiteX613" fmla="*/ 3334695 w 12212275"/>
              <a:gd name="connsiteY613" fmla="*/ 1724357 h 3750867"/>
              <a:gd name="connsiteX614" fmla="*/ 3372615 w 12212275"/>
              <a:gd name="connsiteY614" fmla="*/ 1775698 h 3750867"/>
              <a:gd name="connsiteX615" fmla="*/ 3409882 w 12212275"/>
              <a:gd name="connsiteY615" fmla="*/ 1724878 h 3750867"/>
              <a:gd name="connsiteX616" fmla="*/ 3408840 w 12212275"/>
              <a:gd name="connsiteY616" fmla="*/ 1667152 h 3750867"/>
              <a:gd name="connsiteX617" fmla="*/ 3372956 w 12212275"/>
              <a:gd name="connsiteY617" fmla="*/ 1643354 h 3750867"/>
              <a:gd name="connsiteX618" fmla="*/ 9841414 w 12212275"/>
              <a:gd name="connsiteY618" fmla="*/ 1643198 h 3750867"/>
              <a:gd name="connsiteX619" fmla="*/ 9798718 w 12212275"/>
              <a:gd name="connsiteY619" fmla="*/ 1684483 h 3750867"/>
              <a:gd name="connsiteX620" fmla="*/ 9806276 w 12212275"/>
              <a:gd name="connsiteY620" fmla="*/ 1716799 h 3750867"/>
              <a:gd name="connsiteX621" fmla="*/ 9882636 w 12212275"/>
              <a:gd name="connsiteY621" fmla="*/ 1718232 h 3750867"/>
              <a:gd name="connsiteX622" fmla="*/ 9906613 w 12212275"/>
              <a:gd name="connsiteY622" fmla="*/ 1695037 h 3750867"/>
              <a:gd name="connsiteX623" fmla="*/ 9866218 w 12212275"/>
              <a:gd name="connsiteY623" fmla="*/ 1659073 h 3750867"/>
              <a:gd name="connsiteX624" fmla="*/ 9841414 w 12212275"/>
              <a:gd name="connsiteY624" fmla="*/ 1643198 h 3750867"/>
              <a:gd name="connsiteX625" fmla="*/ 3097067 w 12212275"/>
              <a:gd name="connsiteY625" fmla="*/ 1643183 h 3750867"/>
              <a:gd name="connsiteX626" fmla="*/ 3054665 w 12212275"/>
              <a:gd name="connsiteY626" fmla="*/ 1683570 h 3750867"/>
              <a:gd name="connsiteX627" fmla="*/ 3063526 w 12212275"/>
              <a:gd name="connsiteY627" fmla="*/ 1718753 h 3750867"/>
              <a:gd name="connsiteX628" fmla="*/ 3138712 w 12212275"/>
              <a:gd name="connsiteY628" fmla="*/ 1718232 h 3750867"/>
              <a:gd name="connsiteX629" fmla="*/ 3162949 w 12212275"/>
              <a:gd name="connsiteY629" fmla="*/ 1695949 h 3750867"/>
              <a:gd name="connsiteX630" fmla="*/ 3121642 w 12212275"/>
              <a:gd name="connsiteY630" fmla="*/ 1659463 h 3750867"/>
              <a:gd name="connsiteX631" fmla="*/ 3097067 w 12212275"/>
              <a:gd name="connsiteY631" fmla="*/ 1643183 h 3750867"/>
              <a:gd name="connsiteX632" fmla="*/ 8496596 w 12212275"/>
              <a:gd name="connsiteY632" fmla="*/ 1642967 h 3750867"/>
              <a:gd name="connsiteX633" fmla="*/ 8454468 w 12212275"/>
              <a:gd name="connsiteY633" fmla="*/ 1683831 h 3750867"/>
              <a:gd name="connsiteX634" fmla="*/ 8463720 w 12212275"/>
              <a:gd name="connsiteY634" fmla="*/ 1719014 h 3750867"/>
              <a:gd name="connsiteX635" fmla="*/ 8538907 w 12212275"/>
              <a:gd name="connsiteY635" fmla="*/ 1718102 h 3750867"/>
              <a:gd name="connsiteX636" fmla="*/ 8562754 w 12212275"/>
              <a:gd name="connsiteY636" fmla="*/ 1695949 h 3750867"/>
              <a:gd name="connsiteX637" fmla="*/ 8521316 w 12212275"/>
              <a:gd name="connsiteY637" fmla="*/ 1659333 h 3750867"/>
              <a:gd name="connsiteX638" fmla="*/ 8496596 w 12212275"/>
              <a:gd name="connsiteY638" fmla="*/ 1642967 h 3750867"/>
              <a:gd name="connsiteX639" fmla="*/ 2562086 w 12212275"/>
              <a:gd name="connsiteY639" fmla="*/ 1642768 h 3750867"/>
              <a:gd name="connsiteX640" fmla="*/ 2522749 w 12212275"/>
              <a:gd name="connsiteY640" fmla="*/ 1669888 h 3750867"/>
              <a:gd name="connsiteX641" fmla="*/ 2520925 w 12212275"/>
              <a:gd name="connsiteY641" fmla="*/ 1720578 h 3750867"/>
              <a:gd name="connsiteX642" fmla="*/ 2561842 w 12212275"/>
              <a:gd name="connsiteY642" fmla="*/ 1774525 h 3750867"/>
              <a:gd name="connsiteX643" fmla="*/ 2602497 w 12212275"/>
              <a:gd name="connsiteY643" fmla="*/ 1721099 h 3750867"/>
              <a:gd name="connsiteX644" fmla="*/ 2601325 w 12212275"/>
              <a:gd name="connsiteY644" fmla="*/ 1670279 h 3750867"/>
              <a:gd name="connsiteX645" fmla="*/ 2562086 w 12212275"/>
              <a:gd name="connsiteY645" fmla="*/ 1642768 h 3750867"/>
              <a:gd name="connsiteX646" fmla="*/ 10113541 w 12212275"/>
              <a:gd name="connsiteY646" fmla="*/ 1638484 h 3750867"/>
              <a:gd name="connsiteX647" fmla="*/ 10058160 w 12212275"/>
              <a:gd name="connsiteY647" fmla="*/ 1700380 h 3750867"/>
              <a:gd name="connsiteX648" fmla="*/ 10118492 w 12212275"/>
              <a:gd name="connsiteY648" fmla="*/ 1771267 h 3750867"/>
              <a:gd name="connsiteX649" fmla="*/ 10172961 w 12212275"/>
              <a:gd name="connsiteY649" fmla="*/ 1700250 h 3750867"/>
              <a:gd name="connsiteX650" fmla="*/ 10113541 w 12212275"/>
              <a:gd name="connsiteY650" fmla="*/ 1638484 h 3750867"/>
              <a:gd name="connsiteX651" fmla="*/ 9305244 w 12212275"/>
              <a:gd name="connsiteY651" fmla="*/ 1632620 h 3750867"/>
              <a:gd name="connsiteX652" fmla="*/ 9235791 w 12212275"/>
              <a:gd name="connsiteY652" fmla="*/ 1695559 h 3750867"/>
              <a:gd name="connsiteX653" fmla="*/ 9307460 w 12212275"/>
              <a:gd name="connsiteY653" fmla="*/ 1778173 h 3750867"/>
              <a:gd name="connsiteX654" fmla="*/ 9321794 w 12212275"/>
              <a:gd name="connsiteY654" fmla="*/ 1752633 h 3750867"/>
              <a:gd name="connsiteX655" fmla="*/ 9365968 w 12212275"/>
              <a:gd name="connsiteY655" fmla="*/ 1692301 h 3750867"/>
              <a:gd name="connsiteX656" fmla="*/ 9305244 w 12212275"/>
              <a:gd name="connsiteY656" fmla="*/ 1632620 h 3750867"/>
              <a:gd name="connsiteX657" fmla="*/ 9304658 w 12212275"/>
              <a:gd name="connsiteY657" fmla="*/ 1405804 h 3750867"/>
              <a:gd name="connsiteX658" fmla="*/ 9278923 w 12212275"/>
              <a:gd name="connsiteY658" fmla="*/ 1421001 h 3750867"/>
              <a:gd name="connsiteX659" fmla="*/ 9306026 w 12212275"/>
              <a:gd name="connsiteY659" fmla="*/ 1477424 h 3750867"/>
              <a:gd name="connsiteX660" fmla="*/ 9333522 w 12212275"/>
              <a:gd name="connsiteY660" fmla="*/ 1417483 h 3750867"/>
              <a:gd name="connsiteX661" fmla="*/ 9304658 w 12212275"/>
              <a:gd name="connsiteY661" fmla="*/ 1405804 h 3750867"/>
              <a:gd name="connsiteX662" fmla="*/ 9578499 w 12212275"/>
              <a:gd name="connsiteY662" fmla="*/ 1403279 h 3750867"/>
              <a:gd name="connsiteX663" fmla="*/ 9547616 w 12212275"/>
              <a:gd name="connsiteY663" fmla="*/ 1432859 h 3750867"/>
              <a:gd name="connsiteX664" fmla="*/ 9576154 w 12212275"/>
              <a:gd name="connsiteY664" fmla="*/ 1465957 h 3750867"/>
              <a:gd name="connsiteX665" fmla="*/ 9611466 w 12212275"/>
              <a:gd name="connsiteY665" fmla="*/ 1433250 h 3750867"/>
              <a:gd name="connsiteX666" fmla="*/ 9578499 w 12212275"/>
              <a:gd name="connsiteY666" fmla="*/ 1403279 h 3750867"/>
              <a:gd name="connsiteX667" fmla="*/ 10659137 w 12212275"/>
              <a:gd name="connsiteY667" fmla="*/ 1403149 h 3750867"/>
              <a:gd name="connsiteX668" fmla="*/ 10627603 w 12212275"/>
              <a:gd name="connsiteY668" fmla="*/ 1431817 h 3750867"/>
              <a:gd name="connsiteX669" fmla="*/ 10650537 w 12212275"/>
              <a:gd name="connsiteY669" fmla="*/ 1458660 h 3750867"/>
              <a:gd name="connsiteX670" fmla="*/ 10683635 w 12212275"/>
              <a:gd name="connsiteY670" fmla="*/ 1428950 h 3750867"/>
              <a:gd name="connsiteX671" fmla="*/ 10659137 w 12212275"/>
              <a:gd name="connsiteY671" fmla="*/ 1403149 h 3750867"/>
              <a:gd name="connsiteX672" fmla="*/ 9843023 w 12212275"/>
              <a:gd name="connsiteY672" fmla="*/ 1403149 h 3750867"/>
              <a:gd name="connsiteX673" fmla="*/ 9814877 w 12212275"/>
              <a:gd name="connsiteY673" fmla="*/ 1430904 h 3750867"/>
              <a:gd name="connsiteX674" fmla="*/ 9846020 w 12212275"/>
              <a:gd name="connsiteY674" fmla="*/ 1469866 h 3750867"/>
              <a:gd name="connsiteX675" fmla="*/ 9876120 w 12212275"/>
              <a:gd name="connsiteY675" fmla="*/ 1430123 h 3750867"/>
              <a:gd name="connsiteX676" fmla="*/ 9843023 w 12212275"/>
              <a:gd name="connsiteY676" fmla="*/ 1403149 h 3750867"/>
              <a:gd name="connsiteX677" fmla="*/ 10387577 w 12212275"/>
              <a:gd name="connsiteY677" fmla="*/ 1403019 h 3750867"/>
              <a:gd name="connsiteX678" fmla="*/ 10359300 w 12212275"/>
              <a:gd name="connsiteY678" fmla="*/ 1429992 h 3750867"/>
              <a:gd name="connsiteX679" fmla="*/ 10389923 w 12212275"/>
              <a:gd name="connsiteY679" fmla="*/ 1463481 h 3750867"/>
              <a:gd name="connsiteX680" fmla="*/ 10420284 w 12212275"/>
              <a:gd name="connsiteY680" fmla="*/ 1431035 h 3750867"/>
              <a:gd name="connsiteX681" fmla="*/ 10387577 w 12212275"/>
              <a:gd name="connsiteY681" fmla="*/ 1403019 h 3750867"/>
              <a:gd name="connsiteX682" fmla="*/ 2830535 w 12212275"/>
              <a:gd name="connsiteY682" fmla="*/ 1400413 h 3750867"/>
              <a:gd name="connsiteX683" fmla="*/ 2802519 w 12212275"/>
              <a:gd name="connsiteY683" fmla="*/ 1433250 h 3750867"/>
              <a:gd name="connsiteX684" fmla="*/ 2831838 w 12212275"/>
              <a:gd name="connsiteY684" fmla="*/ 1465827 h 3750867"/>
              <a:gd name="connsiteX685" fmla="*/ 2864024 w 12212275"/>
              <a:gd name="connsiteY685" fmla="*/ 1432077 h 3750867"/>
              <a:gd name="connsiteX686" fmla="*/ 2830535 w 12212275"/>
              <a:gd name="connsiteY686" fmla="*/ 1400413 h 3750867"/>
              <a:gd name="connsiteX687" fmla="*/ 10117548 w 12212275"/>
              <a:gd name="connsiteY687" fmla="*/ 1398344 h 3750867"/>
              <a:gd name="connsiteX688" fmla="*/ 10094907 w 12212275"/>
              <a:gd name="connsiteY688" fmla="*/ 1411489 h 3750867"/>
              <a:gd name="connsiteX689" fmla="*/ 10119274 w 12212275"/>
              <a:gd name="connsiteY689" fmla="*/ 1478597 h 3750867"/>
              <a:gd name="connsiteX690" fmla="*/ 10140384 w 12212275"/>
              <a:gd name="connsiteY690" fmla="*/ 1411489 h 3750867"/>
              <a:gd name="connsiteX691" fmla="*/ 10117548 w 12212275"/>
              <a:gd name="connsiteY691" fmla="*/ 1398344 h 3750867"/>
              <a:gd name="connsiteX692" fmla="*/ 2018721 w 12212275"/>
              <a:gd name="connsiteY692" fmla="*/ 1394418 h 3750867"/>
              <a:gd name="connsiteX693" fmla="*/ 1986535 w 12212275"/>
              <a:gd name="connsiteY693" fmla="*/ 1428820 h 3750867"/>
              <a:gd name="connsiteX694" fmla="*/ 2025627 w 12212275"/>
              <a:gd name="connsiteY694" fmla="*/ 1467912 h 3750867"/>
              <a:gd name="connsiteX695" fmla="*/ 2060289 w 12212275"/>
              <a:gd name="connsiteY695" fmla="*/ 1425562 h 3750867"/>
              <a:gd name="connsiteX696" fmla="*/ 2018721 w 12212275"/>
              <a:gd name="connsiteY696" fmla="*/ 1394418 h 3750867"/>
              <a:gd name="connsiteX697" fmla="*/ 2554870 w 12212275"/>
              <a:gd name="connsiteY697" fmla="*/ 1394369 h 3750867"/>
              <a:gd name="connsiteX698" fmla="*/ 2531610 w 12212275"/>
              <a:gd name="connsiteY698" fmla="*/ 1409534 h 3750867"/>
              <a:gd name="connsiteX699" fmla="*/ 2561711 w 12212275"/>
              <a:gd name="connsiteY699" fmla="*/ 1477164 h 3750867"/>
              <a:gd name="connsiteX700" fmla="*/ 2581648 w 12212275"/>
              <a:gd name="connsiteY700" fmla="*/ 1408231 h 3750867"/>
              <a:gd name="connsiteX701" fmla="*/ 2554870 w 12212275"/>
              <a:gd name="connsiteY701" fmla="*/ 1394369 h 3750867"/>
              <a:gd name="connsiteX702" fmla="*/ 2288587 w 12212275"/>
              <a:gd name="connsiteY702" fmla="*/ 1394158 h 3750867"/>
              <a:gd name="connsiteX703" fmla="*/ 2252622 w 12212275"/>
              <a:gd name="connsiteY703" fmla="*/ 1429341 h 3750867"/>
              <a:gd name="connsiteX704" fmla="*/ 2293148 w 12212275"/>
              <a:gd name="connsiteY704" fmla="*/ 1469866 h 3750867"/>
              <a:gd name="connsiteX705" fmla="*/ 2327158 w 12212275"/>
              <a:gd name="connsiteY705" fmla="*/ 1427386 h 3750867"/>
              <a:gd name="connsiteX706" fmla="*/ 2288587 w 12212275"/>
              <a:gd name="connsiteY706" fmla="*/ 1394158 h 3750867"/>
              <a:gd name="connsiteX707" fmla="*/ 1753936 w 12212275"/>
              <a:gd name="connsiteY707" fmla="*/ 1390900 h 3750867"/>
              <a:gd name="connsiteX708" fmla="*/ 1720317 w 12212275"/>
              <a:gd name="connsiteY708" fmla="*/ 1424650 h 3750867"/>
              <a:gd name="connsiteX709" fmla="*/ 1756412 w 12212275"/>
              <a:gd name="connsiteY709" fmla="*/ 1462048 h 3750867"/>
              <a:gd name="connsiteX710" fmla="*/ 1792246 w 12212275"/>
              <a:gd name="connsiteY710" fmla="*/ 1425432 h 3750867"/>
              <a:gd name="connsiteX711" fmla="*/ 1753936 w 12212275"/>
              <a:gd name="connsiteY711" fmla="*/ 1390900 h 3750867"/>
              <a:gd name="connsiteX712" fmla="*/ 1480552 w 12212275"/>
              <a:gd name="connsiteY712" fmla="*/ 1388685 h 3750867"/>
              <a:gd name="connsiteX713" fmla="*/ 1450711 w 12212275"/>
              <a:gd name="connsiteY713" fmla="*/ 1424259 h 3750867"/>
              <a:gd name="connsiteX714" fmla="*/ 1488109 w 12212275"/>
              <a:gd name="connsiteY714" fmla="*/ 1461005 h 3750867"/>
              <a:gd name="connsiteX715" fmla="*/ 1526811 w 12212275"/>
              <a:gd name="connsiteY715" fmla="*/ 1423347 h 3750867"/>
              <a:gd name="connsiteX716" fmla="*/ 1480552 w 12212275"/>
              <a:gd name="connsiteY716" fmla="*/ 1388685 h 3750867"/>
              <a:gd name="connsiteX717" fmla="*/ 0 w 12212275"/>
              <a:gd name="connsiteY717" fmla="*/ 0 h 3750867"/>
              <a:gd name="connsiteX718" fmla="*/ 12144249 w 12212275"/>
              <a:gd name="connsiteY718" fmla="*/ 0 h 3750867"/>
              <a:gd name="connsiteX719" fmla="*/ 12211619 w 12212275"/>
              <a:gd name="connsiteY719" fmla="*/ 67890 h 3750867"/>
              <a:gd name="connsiteX720" fmla="*/ 12212270 w 12212275"/>
              <a:gd name="connsiteY720" fmla="*/ 625996 h 3750867"/>
              <a:gd name="connsiteX721" fmla="*/ 12177609 w 12212275"/>
              <a:gd name="connsiteY721" fmla="*/ 684765 h 3750867"/>
              <a:gd name="connsiteX722" fmla="*/ 11374394 w 12212275"/>
              <a:gd name="connsiteY722" fmla="*/ 1132892 h 3750867"/>
              <a:gd name="connsiteX723" fmla="*/ 10641024 w 12212275"/>
              <a:gd name="connsiteY723" fmla="*/ 1542708 h 3750867"/>
              <a:gd name="connsiteX724" fmla="*/ 10457812 w 12212275"/>
              <a:gd name="connsiteY724" fmla="*/ 1647475 h 3750867"/>
              <a:gd name="connsiteX725" fmla="*/ 10395916 w 12212275"/>
              <a:gd name="connsiteY725" fmla="*/ 1652557 h 3750867"/>
              <a:gd name="connsiteX726" fmla="*/ 10337930 w 12212275"/>
              <a:gd name="connsiteY726" fmla="*/ 1699077 h 3750867"/>
              <a:gd name="connsiteX727" fmla="*/ 10320990 w 12212275"/>
              <a:gd name="connsiteY727" fmla="*/ 1720708 h 3750867"/>
              <a:gd name="connsiteX728" fmla="*/ 9957823 w 12212275"/>
              <a:gd name="connsiteY728" fmla="*/ 1926724 h 3750867"/>
              <a:gd name="connsiteX729" fmla="*/ 9866347 w 12212275"/>
              <a:gd name="connsiteY729" fmla="*/ 1908481 h 3750867"/>
              <a:gd name="connsiteX730" fmla="*/ 9824650 w 12212275"/>
              <a:gd name="connsiteY730" fmla="*/ 1906656 h 3750867"/>
              <a:gd name="connsiteX731" fmla="*/ 9751156 w 12212275"/>
              <a:gd name="connsiteY731" fmla="*/ 1960995 h 3750867"/>
              <a:gd name="connsiteX732" fmla="*/ 9804843 w 12212275"/>
              <a:gd name="connsiteY732" fmla="*/ 2008817 h 3750867"/>
              <a:gd name="connsiteX733" fmla="*/ 9661766 w 12212275"/>
              <a:gd name="connsiteY733" fmla="*/ 2093126 h 3750867"/>
              <a:gd name="connsiteX734" fmla="*/ 9444283 w 12212275"/>
              <a:gd name="connsiteY734" fmla="*/ 2212227 h 3750867"/>
              <a:gd name="connsiteX735" fmla="*/ 9365707 w 12212275"/>
              <a:gd name="connsiteY735" fmla="*/ 2204278 h 3750867"/>
              <a:gd name="connsiteX736" fmla="*/ 9372744 w 12212275"/>
              <a:gd name="connsiteY736" fmla="*/ 1988880 h 3750867"/>
              <a:gd name="connsiteX737" fmla="*/ 9414703 w 12212275"/>
              <a:gd name="connsiteY737" fmla="*/ 1965555 h 3750867"/>
              <a:gd name="connsiteX738" fmla="*/ 9308632 w 12212275"/>
              <a:gd name="connsiteY738" fmla="*/ 1864437 h 3750867"/>
              <a:gd name="connsiteX739" fmla="*/ 9190053 w 12212275"/>
              <a:gd name="connsiteY739" fmla="*/ 1962819 h 3750867"/>
              <a:gd name="connsiteX740" fmla="*/ 9297296 w 12212275"/>
              <a:gd name="connsiteY740" fmla="*/ 2123748 h 3750867"/>
              <a:gd name="connsiteX741" fmla="*/ 9187968 w 12212275"/>
              <a:gd name="connsiteY741" fmla="*/ 2229167 h 3750867"/>
              <a:gd name="connsiteX742" fmla="*/ 9034987 w 12212275"/>
              <a:gd name="connsiteY742" fmla="*/ 2125312 h 3750867"/>
              <a:gd name="connsiteX743" fmla="*/ 8901422 w 12212275"/>
              <a:gd name="connsiteY743" fmla="*/ 2230600 h 3750867"/>
              <a:gd name="connsiteX744" fmla="*/ 8769682 w 12212275"/>
              <a:gd name="connsiteY744" fmla="*/ 2130003 h 3750867"/>
              <a:gd name="connsiteX745" fmla="*/ 8497079 w 12212275"/>
              <a:gd name="connsiteY745" fmla="*/ 2123748 h 3750867"/>
              <a:gd name="connsiteX746" fmla="*/ 8344750 w 12212275"/>
              <a:gd name="connsiteY746" fmla="*/ 2218873 h 3750867"/>
              <a:gd name="connsiteX747" fmla="*/ 8238288 w 12212275"/>
              <a:gd name="connsiteY747" fmla="*/ 2116321 h 3750867"/>
              <a:gd name="connsiteX748" fmla="*/ 8325725 w 12212275"/>
              <a:gd name="connsiteY748" fmla="*/ 1959691 h 3750867"/>
              <a:gd name="connsiteX749" fmla="*/ 8230340 w 12212275"/>
              <a:gd name="connsiteY749" fmla="*/ 1865349 h 3750867"/>
              <a:gd name="connsiteX750" fmla="*/ 8132088 w 12212275"/>
              <a:gd name="connsiteY750" fmla="*/ 1958779 h 3750867"/>
              <a:gd name="connsiteX751" fmla="*/ 8217049 w 12212275"/>
              <a:gd name="connsiteY751" fmla="*/ 2123227 h 3750867"/>
              <a:gd name="connsiteX752" fmla="*/ 8110066 w 12212275"/>
              <a:gd name="connsiteY752" fmla="*/ 2219264 h 3750867"/>
              <a:gd name="connsiteX753" fmla="*/ 7959952 w 12212275"/>
              <a:gd name="connsiteY753" fmla="*/ 2120882 h 3750867"/>
              <a:gd name="connsiteX754" fmla="*/ 7690216 w 12212275"/>
              <a:gd name="connsiteY754" fmla="*/ 2120360 h 3750867"/>
              <a:gd name="connsiteX755" fmla="*/ 7521208 w 12212275"/>
              <a:gd name="connsiteY755" fmla="*/ 2215745 h 3750867"/>
              <a:gd name="connsiteX756" fmla="*/ 7425823 w 12212275"/>
              <a:gd name="connsiteY756" fmla="*/ 2108242 h 3750867"/>
              <a:gd name="connsiteX757" fmla="*/ 7511565 w 12212275"/>
              <a:gd name="connsiteY757" fmla="*/ 1962949 h 3750867"/>
              <a:gd name="connsiteX758" fmla="*/ 7454230 w 12212275"/>
              <a:gd name="connsiteY758" fmla="*/ 1918645 h 3750867"/>
              <a:gd name="connsiteX759" fmla="*/ 7384255 w 12212275"/>
              <a:gd name="connsiteY759" fmla="*/ 1916820 h 3750867"/>
              <a:gd name="connsiteX760" fmla="*/ 7321968 w 12212275"/>
              <a:gd name="connsiteY760" fmla="*/ 1959431 h 3750867"/>
              <a:gd name="connsiteX761" fmla="*/ 7406016 w 12212275"/>
              <a:gd name="connsiteY761" fmla="*/ 2123488 h 3750867"/>
              <a:gd name="connsiteX762" fmla="*/ 7299034 w 12212275"/>
              <a:gd name="connsiteY762" fmla="*/ 2219394 h 3750867"/>
              <a:gd name="connsiteX763" fmla="*/ 7148138 w 12212275"/>
              <a:gd name="connsiteY763" fmla="*/ 2121924 h 3750867"/>
              <a:gd name="connsiteX764" fmla="*/ 6878532 w 12212275"/>
              <a:gd name="connsiteY764" fmla="*/ 2119188 h 3750867"/>
              <a:gd name="connsiteX765" fmla="*/ 6747573 w 12212275"/>
              <a:gd name="connsiteY765" fmla="*/ 2220827 h 3750867"/>
              <a:gd name="connsiteX766" fmla="*/ 6614139 w 12212275"/>
              <a:gd name="connsiteY766" fmla="*/ 2117885 h 3750867"/>
              <a:gd name="connsiteX767" fmla="*/ 6578825 w 12212275"/>
              <a:gd name="connsiteY767" fmla="*/ 2173526 h 3750867"/>
              <a:gd name="connsiteX768" fmla="*/ 6400305 w 12212275"/>
              <a:gd name="connsiteY768" fmla="*/ 2193202 h 3750867"/>
              <a:gd name="connsiteX769" fmla="*/ 6290325 w 12212275"/>
              <a:gd name="connsiteY769" fmla="*/ 2187990 h 3750867"/>
              <a:gd name="connsiteX770" fmla="*/ 6104376 w 12212275"/>
              <a:gd name="connsiteY770" fmla="*/ 2179911 h 3750867"/>
              <a:gd name="connsiteX771" fmla="*/ 6032318 w 12212275"/>
              <a:gd name="connsiteY771" fmla="*/ 2176002 h 3750867"/>
              <a:gd name="connsiteX772" fmla="*/ 5808710 w 12212275"/>
              <a:gd name="connsiteY772" fmla="*/ 2130915 h 3750867"/>
              <a:gd name="connsiteX773" fmla="*/ 5801152 w 12212275"/>
              <a:gd name="connsiteY773" fmla="*/ 2124661 h 3750867"/>
              <a:gd name="connsiteX774" fmla="*/ 5779390 w 12212275"/>
              <a:gd name="connsiteY774" fmla="*/ 2158801 h 3750867"/>
              <a:gd name="connsiteX775" fmla="*/ 5625628 w 12212275"/>
              <a:gd name="connsiteY775" fmla="*/ 2213661 h 3750867"/>
              <a:gd name="connsiteX776" fmla="*/ 5535325 w 12212275"/>
              <a:gd name="connsiteY776" fmla="*/ 2077620 h 3750867"/>
              <a:gd name="connsiteX777" fmla="*/ 5537279 w 12212275"/>
              <a:gd name="connsiteY777" fmla="*/ 2063416 h 3750867"/>
              <a:gd name="connsiteX778" fmla="*/ 5531024 w 12212275"/>
              <a:gd name="connsiteY778" fmla="*/ 2035139 h 3750867"/>
              <a:gd name="connsiteX779" fmla="*/ 5518255 w 12212275"/>
              <a:gd name="connsiteY779" fmla="*/ 2035791 h 3750867"/>
              <a:gd name="connsiteX780" fmla="*/ 5519688 w 12212275"/>
              <a:gd name="connsiteY780" fmla="*/ 2062374 h 3750867"/>
              <a:gd name="connsiteX781" fmla="*/ 5428212 w 12212275"/>
              <a:gd name="connsiteY781" fmla="*/ 2214833 h 3750867"/>
              <a:gd name="connsiteX782" fmla="*/ 5274319 w 12212275"/>
              <a:gd name="connsiteY782" fmla="*/ 2151113 h 3750867"/>
              <a:gd name="connsiteX783" fmla="*/ 5258422 w 12212275"/>
              <a:gd name="connsiteY783" fmla="*/ 2122576 h 3750867"/>
              <a:gd name="connsiteX784" fmla="*/ 4989337 w 12212275"/>
              <a:gd name="connsiteY784" fmla="*/ 2119188 h 3750867"/>
              <a:gd name="connsiteX785" fmla="*/ 4858378 w 12212275"/>
              <a:gd name="connsiteY785" fmla="*/ 2220827 h 3750867"/>
              <a:gd name="connsiteX786" fmla="*/ 4723510 w 12212275"/>
              <a:gd name="connsiteY786" fmla="*/ 2116451 h 3750867"/>
              <a:gd name="connsiteX787" fmla="*/ 4561538 w 12212275"/>
              <a:gd name="connsiteY787" fmla="*/ 2217830 h 3750867"/>
              <a:gd name="connsiteX788" fmla="*/ 4459247 w 12212275"/>
              <a:gd name="connsiteY788" fmla="*/ 2111109 h 3750867"/>
              <a:gd name="connsiteX789" fmla="*/ 4546553 w 12212275"/>
              <a:gd name="connsiteY789" fmla="*/ 1961907 h 3750867"/>
              <a:gd name="connsiteX790" fmla="*/ 4451950 w 12212275"/>
              <a:gd name="connsiteY790" fmla="*/ 1864176 h 3750867"/>
              <a:gd name="connsiteX791" fmla="*/ 4352004 w 12212275"/>
              <a:gd name="connsiteY791" fmla="*/ 1957997 h 3750867"/>
              <a:gd name="connsiteX792" fmla="*/ 4440092 w 12212275"/>
              <a:gd name="connsiteY792" fmla="*/ 2119188 h 3750867"/>
              <a:gd name="connsiteX793" fmla="*/ 4331416 w 12212275"/>
              <a:gd name="connsiteY793" fmla="*/ 2219394 h 3750867"/>
              <a:gd name="connsiteX794" fmla="*/ 4180389 w 12212275"/>
              <a:gd name="connsiteY794" fmla="*/ 2121012 h 3750867"/>
              <a:gd name="connsiteX795" fmla="*/ 3912217 w 12212275"/>
              <a:gd name="connsiteY795" fmla="*/ 2120100 h 3750867"/>
              <a:gd name="connsiteX796" fmla="*/ 3747118 w 12212275"/>
              <a:gd name="connsiteY796" fmla="*/ 2216788 h 3750867"/>
              <a:gd name="connsiteX797" fmla="*/ 3648475 w 12212275"/>
              <a:gd name="connsiteY797" fmla="*/ 2112151 h 3750867"/>
              <a:gd name="connsiteX798" fmla="*/ 3736563 w 12212275"/>
              <a:gd name="connsiteY798" fmla="*/ 1960213 h 3750867"/>
              <a:gd name="connsiteX799" fmla="*/ 3657336 w 12212275"/>
              <a:gd name="connsiteY799" fmla="*/ 1896101 h 3750867"/>
              <a:gd name="connsiteX800" fmla="*/ 3630100 w 12212275"/>
              <a:gd name="connsiteY800" fmla="*/ 1897926 h 3750867"/>
              <a:gd name="connsiteX801" fmla="*/ 3548920 w 12212275"/>
              <a:gd name="connsiteY801" fmla="*/ 1960082 h 3750867"/>
              <a:gd name="connsiteX802" fmla="*/ 3625801 w 12212275"/>
              <a:gd name="connsiteY802" fmla="*/ 2129743 h 3750867"/>
              <a:gd name="connsiteX803" fmla="*/ 3514128 w 12212275"/>
              <a:gd name="connsiteY803" fmla="*/ 2219915 h 3750867"/>
              <a:gd name="connsiteX804" fmla="*/ 3368705 w 12212275"/>
              <a:gd name="connsiteY804" fmla="*/ 2116060 h 3750867"/>
              <a:gd name="connsiteX805" fmla="*/ 3236051 w 12212275"/>
              <a:gd name="connsiteY805" fmla="*/ 2220697 h 3750867"/>
              <a:gd name="connsiteX806" fmla="*/ 3101836 w 12212275"/>
              <a:gd name="connsiteY806" fmla="*/ 2114627 h 3750867"/>
              <a:gd name="connsiteX807" fmla="*/ 2967489 w 12212275"/>
              <a:gd name="connsiteY807" fmla="*/ 2220697 h 3750867"/>
              <a:gd name="connsiteX808" fmla="*/ 2839135 w 12212275"/>
              <a:gd name="connsiteY808" fmla="*/ 2125703 h 3750867"/>
              <a:gd name="connsiteX809" fmla="*/ 2828841 w 12212275"/>
              <a:gd name="connsiteY809" fmla="*/ 2128570 h 3750867"/>
              <a:gd name="connsiteX810" fmla="*/ 2693843 w 12212275"/>
              <a:gd name="connsiteY810" fmla="*/ 2170268 h 3750867"/>
              <a:gd name="connsiteX811" fmla="*/ 2599109 w 12212275"/>
              <a:gd name="connsiteY811" fmla="*/ 2118406 h 3750867"/>
              <a:gd name="connsiteX812" fmla="*/ 2572396 w 12212275"/>
              <a:gd name="connsiteY812" fmla="*/ 2051819 h 3750867"/>
              <a:gd name="connsiteX813" fmla="*/ 2657878 w 12212275"/>
              <a:gd name="connsiteY813" fmla="*/ 1960604 h 3750867"/>
              <a:gd name="connsiteX814" fmla="*/ 2563014 w 12212275"/>
              <a:gd name="connsiteY814" fmla="*/ 1864567 h 3750867"/>
              <a:gd name="connsiteX815" fmla="*/ 2468541 w 12212275"/>
              <a:gd name="connsiteY815" fmla="*/ 1956955 h 3750867"/>
              <a:gd name="connsiteX816" fmla="*/ 2556499 w 12212275"/>
              <a:gd name="connsiteY816" fmla="*/ 2093778 h 3750867"/>
              <a:gd name="connsiteX817" fmla="*/ 2367814 w 12212275"/>
              <a:gd name="connsiteY817" fmla="*/ 1988229 h 3750867"/>
              <a:gd name="connsiteX818" fmla="*/ 2363644 w 12212275"/>
              <a:gd name="connsiteY818" fmla="*/ 1966858 h 3750867"/>
              <a:gd name="connsiteX819" fmla="*/ 2357259 w 12212275"/>
              <a:gd name="connsiteY819" fmla="*/ 1947573 h 3750867"/>
              <a:gd name="connsiteX820" fmla="*/ 2313997 w 12212275"/>
              <a:gd name="connsiteY820" fmla="*/ 1911087 h 3750867"/>
              <a:gd name="connsiteX821" fmla="*/ 2269302 w 12212275"/>
              <a:gd name="connsiteY821" fmla="*/ 1908741 h 3750867"/>
              <a:gd name="connsiteX822" fmla="*/ 2229949 w 12212275"/>
              <a:gd name="connsiteY822" fmla="*/ 1914866 h 3750867"/>
              <a:gd name="connsiteX823" fmla="*/ 1346205 w 12212275"/>
              <a:gd name="connsiteY823" fmla="*/ 1419437 h 3750867"/>
              <a:gd name="connsiteX824" fmla="*/ 703659 w 12212275"/>
              <a:gd name="connsiteY824" fmla="*/ 1059659 h 3750867"/>
              <a:gd name="connsiteX825" fmla="*/ 434835 w 12212275"/>
              <a:gd name="connsiteY825" fmla="*/ 906287 h 3750867"/>
              <a:gd name="connsiteX826" fmla="*/ 86915 w 12212275"/>
              <a:gd name="connsiteY826" fmla="*/ 713954 h 3750867"/>
              <a:gd name="connsiteX827" fmla="*/ 0 w 12212275"/>
              <a:gd name="connsiteY827" fmla="*/ 667825 h 3750867"/>
              <a:gd name="connsiteX828" fmla="*/ 0 w 12212275"/>
              <a:gd name="connsiteY828" fmla="*/ 0 h 37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</a:cxnLst>
            <a:rect l="l" t="t" r="r" b="b"/>
            <a:pathLst>
              <a:path w="12212275" h="3750867">
                <a:moveTo>
                  <a:pt x="6200412" y="3673883"/>
                </a:moveTo>
                <a:cubicBezTo>
                  <a:pt x="6225170" y="3673622"/>
                  <a:pt x="6237419" y="3687304"/>
                  <a:pt x="6238983" y="3711541"/>
                </a:cubicBezTo>
                <a:cubicBezTo>
                  <a:pt x="6237028" y="3735779"/>
                  <a:pt x="6224258" y="3749331"/>
                  <a:pt x="6199630" y="3748418"/>
                </a:cubicBezTo>
                <a:cubicBezTo>
                  <a:pt x="6174871" y="3747506"/>
                  <a:pt x="6162753" y="3732651"/>
                  <a:pt x="6163926" y="3708414"/>
                </a:cubicBezTo>
                <a:cubicBezTo>
                  <a:pt x="6165098" y="3686262"/>
                  <a:pt x="6178129" y="3674143"/>
                  <a:pt x="6200412" y="3673883"/>
                </a:cubicBezTo>
                <a:close/>
                <a:moveTo>
                  <a:pt x="5933021" y="3673361"/>
                </a:moveTo>
                <a:cubicBezTo>
                  <a:pt x="5958040" y="3673231"/>
                  <a:pt x="5970680" y="3686653"/>
                  <a:pt x="5972113" y="3711280"/>
                </a:cubicBezTo>
                <a:cubicBezTo>
                  <a:pt x="5970549" y="3735909"/>
                  <a:pt x="5957649" y="3749460"/>
                  <a:pt x="5932760" y="3748679"/>
                </a:cubicBezTo>
                <a:cubicBezTo>
                  <a:pt x="5907612" y="3747897"/>
                  <a:pt x="5895362" y="3733172"/>
                  <a:pt x="5896535" y="3708544"/>
                </a:cubicBezTo>
                <a:cubicBezTo>
                  <a:pt x="5897577" y="3686001"/>
                  <a:pt x="5910608" y="3673752"/>
                  <a:pt x="5933021" y="3673361"/>
                </a:cubicBezTo>
                <a:close/>
                <a:moveTo>
                  <a:pt x="6476273" y="3672189"/>
                </a:moveTo>
                <a:cubicBezTo>
                  <a:pt x="6500249" y="3672580"/>
                  <a:pt x="6515495" y="3683656"/>
                  <a:pt x="6516668" y="3708414"/>
                </a:cubicBezTo>
                <a:cubicBezTo>
                  <a:pt x="6517971" y="3734867"/>
                  <a:pt x="6504419" y="3750243"/>
                  <a:pt x="6477315" y="3750113"/>
                </a:cubicBezTo>
                <a:cubicBezTo>
                  <a:pt x="6452817" y="3749983"/>
                  <a:pt x="6439396" y="3736430"/>
                  <a:pt x="6439135" y="3711933"/>
                </a:cubicBezTo>
                <a:cubicBezTo>
                  <a:pt x="6438874" y="3687435"/>
                  <a:pt x="6451775" y="3674144"/>
                  <a:pt x="6476273" y="3672189"/>
                </a:cubicBezTo>
                <a:close/>
                <a:moveTo>
                  <a:pt x="5670061" y="3671667"/>
                </a:moveTo>
                <a:cubicBezTo>
                  <a:pt x="5694429" y="3672971"/>
                  <a:pt x="5706026" y="3688086"/>
                  <a:pt x="5706938" y="3711932"/>
                </a:cubicBezTo>
                <a:cubicBezTo>
                  <a:pt x="5704983" y="3738646"/>
                  <a:pt x="5690129" y="3752198"/>
                  <a:pt x="5663937" y="3750764"/>
                </a:cubicBezTo>
                <a:cubicBezTo>
                  <a:pt x="5639699" y="3749461"/>
                  <a:pt x="5626930" y="3734476"/>
                  <a:pt x="5627451" y="3710499"/>
                </a:cubicBezTo>
                <a:cubicBezTo>
                  <a:pt x="5628102" y="3683656"/>
                  <a:pt x="5644000" y="3670365"/>
                  <a:pt x="5670061" y="3671667"/>
                </a:cubicBezTo>
                <a:close/>
                <a:moveTo>
                  <a:pt x="6750830" y="3665934"/>
                </a:moveTo>
                <a:cubicBezTo>
                  <a:pt x="6764903" y="3667367"/>
                  <a:pt x="6777542" y="3673883"/>
                  <a:pt x="6781712" y="3691865"/>
                </a:cubicBezTo>
                <a:cubicBezTo>
                  <a:pt x="6761384" y="3710890"/>
                  <a:pt x="6735062" y="3719230"/>
                  <a:pt x="6709131" y="3725224"/>
                </a:cubicBezTo>
                <a:cubicBezTo>
                  <a:pt x="6697403" y="3727960"/>
                  <a:pt x="6698055" y="3712062"/>
                  <a:pt x="6700140" y="3703853"/>
                </a:cubicBezTo>
                <a:cubicBezTo>
                  <a:pt x="6706655" y="3678182"/>
                  <a:pt x="6723335" y="3663328"/>
                  <a:pt x="6750830" y="3665934"/>
                </a:cubicBezTo>
                <a:close/>
                <a:moveTo>
                  <a:pt x="6743403" y="3378216"/>
                </a:moveTo>
                <a:cubicBezTo>
                  <a:pt x="6780931" y="3377304"/>
                  <a:pt x="6810120" y="3405190"/>
                  <a:pt x="6810902" y="3442457"/>
                </a:cubicBezTo>
                <a:cubicBezTo>
                  <a:pt x="6811683" y="3479986"/>
                  <a:pt x="6783928" y="3509174"/>
                  <a:pt x="6746660" y="3509956"/>
                </a:cubicBezTo>
                <a:cubicBezTo>
                  <a:pt x="6709132" y="3510738"/>
                  <a:pt x="6679943" y="3482983"/>
                  <a:pt x="6679161" y="3445715"/>
                </a:cubicBezTo>
                <a:cubicBezTo>
                  <a:pt x="6678379" y="3408186"/>
                  <a:pt x="6706135" y="3378998"/>
                  <a:pt x="6743403" y="3378216"/>
                </a:cubicBezTo>
                <a:close/>
                <a:moveTo>
                  <a:pt x="5935888" y="3378216"/>
                </a:moveTo>
                <a:cubicBezTo>
                  <a:pt x="5973157" y="3379128"/>
                  <a:pt x="6000912" y="3408317"/>
                  <a:pt x="6000000" y="3445845"/>
                </a:cubicBezTo>
                <a:cubicBezTo>
                  <a:pt x="5999088" y="3483113"/>
                  <a:pt x="5969769" y="3510869"/>
                  <a:pt x="5932370" y="3509956"/>
                </a:cubicBezTo>
                <a:cubicBezTo>
                  <a:pt x="5895102" y="3509045"/>
                  <a:pt x="5867347" y="3479725"/>
                  <a:pt x="5868260" y="3442327"/>
                </a:cubicBezTo>
                <a:cubicBezTo>
                  <a:pt x="5869171" y="3405059"/>
                  <a:pt x="5898490" y="3377304"/>
                  <a:pt x="5935888" y="3378216"/>
                </a:cubicBezTo>
                <a:close/>
                <a:moveTo>
                  <a:pt x="6199630" y="3378215"/>
                </a:moveTo>
                <a:cubicBezTo>
                  <a:pt x="6237158" y="3377433"/>
                  <a:pt x="6266347" y="3405189"/>
                  <a:pt x="6267129" y="3442457"/>
                </a:cubicBezTo>
                <a:cubicBezTo>
                  <a:pt x="6267911" y="3479855"/>
                  <a:pt x="6240155" y="3509174"/>
                  <a:pt x="6202887" y="3509956"/>
                </a:cubicBezTo>
                <a:cubicBezTo>
                  <a:pt x="6165359" y="3510738"/>
                  <a:pt x="6136170" y="3482982"/>
                  <a:pt x="6135388" y="3445714"/>
                </a:cubicBezTo>
                <a:cubicBezTo>
                  <a:pt x="6134606" y="3408186"/>
                  <a:pt x="6162362" y="3378997"/>
                  <a:pt x="6199630" y="3378215"/>
                </a:cubicBezTo>
                <a:close/>
                <a:moveTo>
                  <a:pt x="5668627" y="3378215"/>
                </a:moveTo>
                <a:cubicBezTo>
                  <a:pt x="5705895" y="3378997"/>
                  <a:pt x="5733651" y="3408186"/>
                  <a:pt x="5732869" y="3445714"/>
                </a:cubicBezTo>
                <a:cubicBezTo>
                  <a:pt x="5732088" y="3482982"/>
                  <a:pt x="5702768" y="3510738"/>
                  <a:pt x="5665370" y="3509956"/>
                </a:cubicBezTo>
                <a:cubicBezTo>
                  <a:pt x="5628102" y="3509174"/>
                  <a:pt x="5600346" y="3479855"/>
                  <a:pt x="5601128" y="3442457"/>
                </a:cubicBezTo>
                <a:cubicBezTo>
                  <a:pt x="5601910" y="3405189"/>
                  <a:pt x="5631229" y="3377433"/>
                  <a:pt x="5668627" y="3378215"/>
                </a:cubicBezTo>
                <a:close/>
                <a:moveTo>
                  <a:pt x="5391335" y="3378215"/>
                </a:moveTo>
                <a:cubicBezTo>
                  <a:pt x="5428603" y="3378737"/>
                  <a:pt x="5456748" y="3407665"/>
                  <a:pt x="5456227" y="3445193"/>
                </a:cubicBezTo>
                <a:cubicBezTo>
                  <a:pt x="5455706" y="3482461"/>
                  <a:pt x="5426778" y="3510607"/>
                  <a:pt x="5389249" y="3510086"/>
                </a:cubicBezTo>
                <a:cubicBezTo>
                  <a:pt x="5351981" y="3509565"/>
                  <a:pt x="5323835" y="3480637"/>
                  <a:pt x="5324356" y="3443108"/>
                </a:cubicBezTo>
                <a:cubicBezTo>
                  <a:pt x="5324878" y="3405710"/>
                  <a:pt x="5353936" y="3377694"/>
                  <a:pt x="5391335" y="3378215"/>
                </a:cubicBezTo>
                <a:close/>
                <a:moveTo>
                  <a:pt x="6477445" y="3378085"/>
                </a:moveTo>
                <a:cubicBezTo>
                  <a:pt x="6514844" y="3377955"/>
                  <a:pt x="6543642" y="3406232"/>
                  <a:pt x="6543772" y="3443630"/>
                </a:cubicBezTo>
                <a:cubicBezTo>
                  <a:pt x="6544033" y="3481029"/>
                  <a:pt x="6515625" y="3509696"/>
                  <a:pt x="6478227" y="3509956"/>
                </a:cubicBezTo>
                <a:cubicBezTo>
                  <a:pt x="6440829" y="3510217"/>
                  <a:pt x="6412161" y="3481810"/>
                  <a:pt x="6411901" y="3444412"/>
                </a:cubicBezTo>
                <a:cubicBezTo>
                  <a:pt x="6411640" y="3407014"/>
                  <a:pt x="6440047" y="3378346"/>
                  <a:pt x="6477445" y="3378085"/>
                </a:cubicBezTo>
                <a:close/>
                <a:moveTo>
                  <a:pt x="7014441" y="3377564"/>
                </a:moveTo>
                <a:cubicBezTo>
                  <a:pt x="7052231" y="3378606"/>
                  <a:pt x="7079074" y="3406883"/>
                  <a:pt x="7078683" y="3445063"/>
                </a:cubicBezTo>
                <a:cubicBezTo>
                  <a:pt x="7078162" y="3483112"/>
                  <a:pt x="7050537" y="3510477"/>
                  <a:pt x="7012357" y="3510477"/>
                </a:cubicBezTo>
                <a:cubicBezTo>
                  <a:pt x="6972483" y="3510607"/>
                  <a:pt x="6944076" y="3480767"/>
                  <a:pt x="6945770" y="3440633"/>
                </a:cubicBezTo>
                <a:cubicBezTo>
                  <a:pt x="6947334" y="3402973"/>
                  <a:pt x="6976261" y="3376521"/>
                  <a:pt x="7014441" y="3377564"/>
                </a:cubicBezTo>
                <a:close/>
                <a:moveTo>
                  <a:pt x="5123162" y="3376912"/>
                </a:moveTo>
                <a:cubicBezTo>
                  <a:pt x="5163428" y="3376912"/>
                  <a:pt x="5191443" y="3405840"/>
                  <a:pt x="5190270" y="3446366"/>
                </a:cubicBezTo>
                <a:cubicBezTo>
                  <a:pt x="5189228" y="3484546"/>
                  <a:pt x="5161733" y="3511129"/>
                  <a:pt x="5123162" y="3511129"/>
                </a:cubicBezTo>
                <a:cubicBezTo>
                  <a:pt x="5082897" y="3511129"/>
                  <a:pt x="5054881" y="3482201"/>
                  <a:pt x="5056054" y="3441675"/>
                </a:cubicBezTo>
                <a:cubicBezTo>
                  <a:pt x="5057226" y="3403495"/>
                  <a:pt x="5084591" y="3376912"/>
                  <a:pt x="5123162" y="3376912"/>
                </a:cubicBezTo>
                <a:close/>
                <a:moveTo>
                  <a:pt x="7264526" y="3372731"/>
                </a:moveTo>
                <a:cubicBezTo>
                  <a:pt x="7275912" y="3370552"/>
                  <a:pt x="7288446" y="3371570"/>
                  <a:pt x="7301379" y="3376391"/>
                </a:cubicBezTo>
                <a:cubicBezTo>
                  <a:pt x="7308416" y="3378998"/>
                  <a:pt x="7318058" y="3382777"/>
                  <a:pt x="7320274" y="3388510"/>
                </a:cubicBezTo>
                <a:cubicBezTo>
                  <a:pt x="7324314" y="3398804"/>
                  <a:pt x="7312847" y="3405191"/>
                  <a:pt x="7306070" y="3409100"/>
                </a:cubicBezTo>
                <a:cubicBezTo>
                  <a:pt x="7275708" y="3426561"/>
                  <a:pt x="7241698" y="3437246"/>
                  <a:pt x="7213291" y="3462265"/>
                </a:cubicBezTo>
                <a:cubicBezTo>
                  <a:pt x="7206547" y="3414572"/>
                  <a:pt x="7230369" y="3379267"/>
                  <a:pt x="7264526" y="3372731"/>
                </a:cubicBezTo>
                <a:close/>
                <a:moveTo>
                  <a:pt x="5126419" y="3092192"/>
                </a:moveTo>
                <a:cubicBezTo>
                  <a:pt x="5173329" y="3093625"/>
                  <a:pt x="5209034" y="3131675"/>
                  <a:pt x="5208121" y="3178976"/>
                </a:cubicBezTo>
                <a:cubicBezTo>
                  <a:pt x="5207079" y="3226017"/>
                  <a:pt x="5169682" y="3262243"/>
                  <a:pt x="5122379" y="3261852"/>
                </a:cubicBezTo>
                <a:cubicBezTo>
                  <a:pt x="5073384" y="3261461"/>
                  <a:pt x="5036116" y="3221847"/>
                  <a:pt x="5038331" y="3172591"/>
                </a:cubicBezTo>
                <a:cubicBezTo>
                  <a:pt x="5040416" y="3125811"/>
                  <a:pt x="5079117" y="3090497"/>
                  <a:pt x="5126419" y="3092192"/>
                </a:cubicBezTo>
                <a:close/>
                <a:moveTo>
                  <a:pt x="7280659" y="3092061"/>
                </a:moveTo>
                <a:cubicBezTo>
                  <a:pt x="7327830" y="3092712"/>
                  <a:pt x="7364317" y="3129850"/>
                  <a:pt x="7364186" y="3177152"/>
                </a:cubicBezTo>
                <a:cubicBezTo>
                  <a:pt x="7364056" y="3226277"/>
                  <a:pt x="7324833" y="3263806"/>
                  <a:pt x="7275577" y="3261851"/>
                </a:cubicBezTo>
                <a:cubicBezTo>
                  <a:pt x="7228666" y="3260027"/>
                  <a:pt x="7193223" y="3221717"/>
                  <a:pt x="7194395" y="3174415"/>
                </a:cubicBezTo>
                <a:cubicBezTo>
                  <a:pt x="7195568" y="3127374"/>
                  <a:pt x="7233357" y="3091409"/>
                  <a:pt x="7280659" y="3092061"/>
                </a:cubicBezTo>
                <a:close/>
                <a:moveTo>
                  <a:pt x="5936019" y="3092061"/>
                </a:moveTo>
                <a:cubicBezTo>
                  <a:pt x="5983059" y="3092973"/>
                  <a:pt x="6019416" y="3130372"/>
                  <a:pt x="6019024" y="3177673"/>
                </a:cubicBezTo>
                <a:cubicBezTo>
                  <a:pt x="6018633" y="3226669"/>
                  <a:pt x="5979150" y="3263936"/>
                  <a:pt x="5929894" y="3261852"/>
                </a:cubicBezTo>
                <a:cubicBezTo>
                  <a:pt x="5883114" y="3259767"/>
                  <a:pt x="5847800" y="3221326"/>
                  <a:pt x="5849364" y="3173894"/>
                </a:cubicBezTo>
                <a:cubicBezTo>
                  <a:pt x="5850667" y="3126853"/>
                  <a:pt x="5888717" y="3091149"/>
                  <a:pt x="5936019" y="3092061"/>
                </a:cubicBezTo>
                <a:close/>
                <a:moveTo>
                  <a:pt x="5670452" y="3092061"/>
                </a:moveTo>
                <a:cubicBezTo>
                  <a:pt x="5717362" y="3093755"/>
                  <a:pt x="5752936" y="3131935"/>
                  <a:pt x="5751894" y="3179236"/>
                </a:cubicBezTo>
                <a:cubicBezTo>
                  <a:pt x="5750851" y="3226277"/>
                  <a:pt x="5713192" y="3262372"/>
                  <a:pt x="5665891" y="3261851"/>
                </a:cubicBezTo>
                <a:cubicBezTo>
                  <a:pt x="5616895" y="3261330"/>
                  <a:pt x="5579759" y="3221586"/>
                  <a:pt x="5582103" y="3172330"/>
                </a:cubicBezTo>
                <a:cubicBezTo>
                  <a:pt x="5584318" y="3125550"/>
                  <a:pt x="5623020" y="3090367"/>
                  <a:pt x="5670452" y="3092061"/>
                </a:cubicBezTo>
                <a:close/>
                <a:moveTo>
                  <a:pt x="7011314" y="3092060"/>
                </a:moveTo>
                <a:cubicBezTo>
                  <a:pt x="7058615" y="3091669"/>
                  <a:pt x="7096014" y="3127895"/>
                  <a:pt x="7097056" y="3174936"/>
                </a:cubicBezTo>
                <a:cubicBezTo>
                  <a:pt x="7098098" y="3224062"/>
                  <a:pt x="7059788" y="3262633"/>
                  <a:pt x="7010662" y="3261851"/>
                </a:cubicBezTo>
                <a:cubicBezTo>
                  <a:pt x="6963491" y="3261069"/>
                  <a:pt x="6927135" y="3223931"/>
                  <a:pt x="6927265" y="3176630"/>
                </a:cubicBezTo>
                <a:cubicBezTo>
                  <a:pt x="6927396" y="3129328"/>
                  <a:pt x="6964143" y="3092451"/>
                  <a:pt x="7011314" y="3092060"/>
                </a:cubicBezTo>
                <a:close/>
                <a:moveTo>
                  <a:pt x="6747181" y="3092060"/>
                </a:moveTo>
                <a:cubicBezTo>
                  <a:pt x="6794223" y="3093103"/>
                  <a:pt x="6830448" y="3130631"/>
                  <a:pt x="6829927" y="3177933"/>
                </a:cubicBezTo>
                <a:cubicBezTo>
                  <a:pt x="6829405" y="3225104"/>
                  <a:pt x="6792529" y="3261720"/>
                  <a:pt x="6745227" y="3261851"/>
                </a:cubicBezTo>
                <a:cubicBezTo>
                  <a:pt x="6696101" y="3261981"/>
                  <a:pt x="6658442" y="3222889"/>
                  <a:pt x="6660136" y="3173633"/>
                </a:cubicBezTo>
                <a:cubicBezTo>
                  <a:pt x="6661700" y="3126722"/>
                  <a:pt x="6699880" y="3091018"/>
                  <a:pt x="6747181" y="3092060"/>
                </a:cubicBezTo>
                <a:close/>
                <a:moveTo>
                  <a:pt x="6479269" y="3092060"/>
                </a:moveTo>
                <a:cubicBezTo>
                  <a:pt x="6526440" y="3092712"/>
                  <a:pt x="6562926" y="3129849"/>
                  <a:pt x="6562796" y="3177021"/>
                </a:cubicBezTo>
                <a:cubicBezTo>
                  <a:pt x="6562796" y="3224322"/>
                  <a:pt x="6526179" y="3261329"/>
                  <a:pt x="6479008" y="3261851"/>
                </a:cubicBezTo>
                <a:cubicBezTo>
                  <a:pt x="6431707" y="3262372"/>
                  <a:pt x="6394178" y="3226277"/>
                  <a:pt x="6393005" y="3179236"/>
                </a:cubicBezTo>
                <a:cubicBezTo>
                  <a:pt x="6391833" y="3130110"/>
                  <a:pt x="6430013" y="3091409"/>
                  <a:pt x="6479269" y="3092060"/>
                </a:cubicBezTo>
                <a:close/>
                <a:moveTo>
                  <a:pt x="6199890" y="3092060"/>
                </a:moveTo>
                <a:cubicBezTo>
                  <a:pt x="6249016" y="3091409"/>
                  <a:pt x="6287196" y="3129980"/>
                  <a:pt x="6286154" y="3179236"/>
                </a:cubicBezTo>
                <a:cubicBezTo>
                  <a:pt x="6285111" y="3226277"/>
                  <a:pt x="6247453" y="3262372"/>
                  <a:pt x="6200281" y="3261851"/>
                </a:cubicBezTo>
                <a:cubicBezTo>
                  <a:pt x="6152980" y="3261329"/>
                  <a:pt x="6116363" y="3224322"/>
                  <a:pt x="6116363" y="3177151"/>
                </a:cubicBezTo>
                <a:cubicBezTo>
                  <a:pt x="6116233" y="3129849"/>
                  <a:pt x="6152719" y="3092712"/>
                  <a:pt x="6199890" y="3092060"/>
                </a:cubicBezTo>
                <a:close/>
                <a:moveTo>
                  <a:pt x="5390682" y="3092060"/>
                </a:moveTo>
                <a:cubicBezTo>
                  <a:pt x="5437854" y="3092191"/>
                  <a:pt x="5474730" y="3128937"/>
                  <a:pt x="5475251" y="3176109"/>
                </a:cubicBezTo>
                <a:cubicBezTo>
                  <a:pt x="5475643" y="3223410"/>
                  <a:pt x="5439417" y="3260809"/>
                  <a:pt x="5392377" y="3261851"/>
                </a:cubicBezTo>
                <a:cubicBezTo>
                  <a:pt x="5343250" y="3262893"/>
                  <a:pt x="5304679" y="3224583"/>
                  <a:pt x="5305461" y="3175457"/>
                </a:cubicBezTo>
                <a:cubicBezTo>
                  <a:pt x="5306243" y="3128286"/>
                  <a:pt x="5343380" y="3091930"/>
                  <a:pt x="5390682" y="3092060"/>
                </a:cubicBezTo>
                <a:close/>
                <a:moveTo>
                  <a:pt x="4856292" y="3091930"/>
                </a:moveTo>
                <a:cubicBezTo>
                  <a:pt x="4903593" y="3091930"/>
                  <a:pt x="4940079" y="3127504"/>
                  <a:pt x="4941122" y="3174805"/>
                </a:cubicBezTo>
                <a:cubicBezTo>
                  <a:pt x="4942164" y="3224192"/>
                  <a:pt x="4905157" y="3262111"/>
                  <a:pt x="4855771" y="3262111"/>
                </a:cubicBezTo>
                <a:cubicBezTo>
                  <a:pt x="4808339" y="3261981"/>
                  <a:pt x="4771853" y="3226407"/>
                  <a:pt x="4770940" y="3179236"/>
                </a:cubicBezTo>
                <a:cubicBezTo>
                  <a:pt x="4769898" y="3129850"/>
                  <a:pt x="4807035" y="3091930"/>
                  <a:pt x="4856292" y="3091930"/>
                </a:cubicBezTo>
                <a:close/>
                <a:moveTo>
                  <a:pt x="7559778" y="3091149"/>
                </a:moveTo>
                <a:cubicBezTo>
                  <a:pt x="7607470" y="3092843"/>
                  <a:pt x="7642131" y="3129329"/>
                  <a:pt x="7641741" y="3177673"/>
                </a:cubicBezTo>
                <a:cubicBezTo>
                  <a:pt x="7641480" y="3222368"/>
                  <a:pt x="7594700" y="3263545"/>
                  <a:pt x="7546095" y="3262112"/>
                </a:cubicBezTo>
                <a:cubicBezTo>
                  <a:pt x="7503745" y="3260939"/>
                  <a:pt x="7469345" y="3221326"/>
                  <a:pt x="7470257" y="3174806"/>
                </a:cubicBezTo>
                <a:cubicBezTo>
                  <a:pt x="7471168" y="3125159"/>
                  <a:pt x="7509349" y="3089455"/>
                  <a:pt x="7559778" y="3091149"/>
                </a:cubicBezTo>
                <a:close/>
                <a:moveTo>
                  <a:pt x="4586920" y="3089730"/>
                </a:moveTo>
                <a:cubicBezTo>
                  <a:pt x="4596248" y="3089887"/>
                  <a:pt x="4605907" y="3091475"/>
                  <a:pt x="4615745" y="3094407"/>
                </a:cubicBezTo>
                <a:cubicBezTo>
                  <a:pt x="4654055" y="3105874"/>
                  <a:pt x="4674905" y="3134802"/>
                  <a:pt x="4675296" y="3183537"/>
                </a:cubicBezTo>
                <a:cubicBezTo>
                  <a:pt x="4676207" y="3205429"/>
                  <a:pt x="4665913" y="3230317"/>
                  <a:pt x="4641546" y="3245433"/>
                </a:cubicBezTo>
                <a:cubicBezTo>
                  <a:pt x="4618351" y="3259767"/>
                  <a:pt x="4601802" y="3235920"/>
                  <a:pt x="4582777" y="3228363"/>
                </a:cubicBezTo>
                <a:cubicBezTo>
                  <a:pt x="4565707" y="3221587"/>
                  <a:pt x="4551373" y="3207644"/>
                  <a:pt x="4534303" y="3200737"/>
                </a:cubicBezTo>
                <a:cubicBezTo>
                  <a:pt x="4494038" y="3184710"/>
                  <a:pt x="4497165" y="3158518"/>
                  <a:pt x="4516060" y="3129329"/>
                </a:cubicBezTo>
                <a:cubicBezTo>
                  <a:pt x="4533944" y="3101671"/>
                  <a:pt x="4558939" y="3089260"/>
                  <a:pt x="4586920" y="3089730"/>
                </a:cubicBezTo>
                <a:close/>
                <a:moveTo>
                  <a:pt x="7814554" y="3088742"/>
                </a:moveTo>
                <a:cubicBezTo>
                  <a:pt x="7828422" y="3088420"/>
                  <a:pt x="7843716" y="3091051"/>
                  <a:pt x="7860005" y="3096882"/>
                </a:cubicBezTo>
                <a:cubicBezTo>
                  <a:pt x="7819219" y="3119817"/>
                  <a:pt x="7780127" y="3141969"/>
                  <a:pt x="7739992" y="3164642"/>
                </a:cubicBezTo>
                <a:cubicBezTo>
                  <a:pt x="7744194" y="3117243"/>
                  <a:pt x="7772952" y="3089707"/>
                  <a:pt x="7814554" y="3088742"/>
                </a:cubicBezTo>
                <a:close/>
                <a:moveTo>
                  <a:pt x="5672928" y="2798739"/>
                </a:moveTo>
                <a:cubicBezTo>
                  <a:pt x="5726874" y="2802778"/>
                  <a:pt x="5771049" y="2851383"/>
                  <a:pt x="5768703" y="2903897"/>
                </a:cubicBezTo>
                <a:cubicBezTo>
                  <a:pt x="5766228" y="2959278"/>
                  <a:pt x="5715016" y="3005797"/>
                  <a:pt x="5660939" y="3001758"/>
                </a:cubicBezTo>
                <a:cubicBezTo>
                  <a:pt x="5607122" y="2997718"/>
                  <a:pt x="5562818" y="2949114"/>
                  <a:pt x="5565163" y="2896600"/>
                </a:cubicBezTo>
                <a:cubicBezTo>
                  <a:pt x="5567639" y="2841219"/>
                  <a:pt x="5618850" y="2794699"/>
                  <a:pt x="5672928" y="2798739"/>
                </a:cubicBezTo>
                <a:close/>
                <a:moveTo>
                  <a:pt x="5120816" y="2798609"/>
                </a:moveTo>
                <a:cubicBezTo>
                  <a:pt x="5175414" y="2797045"/>
                  <a:pt x="5224931" y="2845519"/>
                  <a:pt x="5224931" y="2900379"/>
                </a:cubicBezTo>
                <a:cubicBezTo>
                  <a:pt x="5224931" y="2953544"/>
                  <a:pt x="5178933" y="3000455"/>
                  <a:pt x="5125506" y="3002019"/>
                </a:cubicBezTo>
                <a:cubicBezTo>
                  <a:pt x="5070908" y="3003582"/>
                  <a:pt x="5021391" y="2955108"/>
                  <a:pt x="5021391" y="2900249"/>
                </a:cubicBezTo>
                <a:cubicBezTo>
                  <a:pt x="5021391" y="2847083"/>
                  <a:pt x="5067390" y="2800042"/>
                  <a:pt x="5120816" y="2798609"/>
                </a:cubicBezTo>
                <a:close/>
                <a:moveTo>
                  <a:pt x="4593592" y="2798608"/>
                </a:moveTo>
                <a:cubicBezTo>
                  <a:pt x="4647149" y="2801736"/>
                  <a:pt x="4692105" y="2849950"/>
                  <a:pt x="4690671" y="2902594"/>
                </a:cubicBezTo>
                <a:cubicBezTo>
                  <a:pt x="4689108" y="2957714"/>
                  <a:pt x="4638418" y="3005145"/>
                  <a:pt x="4584210" y="3002018"/>
                </a:cubicBezTo>
                <a:cubicBezTo>
                  <a:pt x="4530654" y="2998891"/>
                  <a:pt x="4485569" y="2950677"/>
                  <a:pt x="4487132" y="2898033"/>
                </a:cubicBezTo>
                <a:cubicBezTo>
                  <a:pt x="4488695" y="2842913"/>
                  <a:pt x="4539384" y="2795481"/>
                  <a:pt x="4593592" y="2798608"/>
                </a:cubicBezTo>
                <a:close/>
                <a:moveTo>
                  <a:pt x="7821043" y="2798479"/>
                </a:moveTo>
                <a:cubicBezTo>
                  <a:pt x="7875642" y="2797176"/>
                  <a:pt x="7925028" y="2845780"/>
                  <a:pt x="7924768" y="2900640"/>
                </a:cubicBezTo>
                <a:cubicBezTo>
                  <a:pt x="7924507" y="2953805"/>
                  <a:pt x="7878378" y="3000716"/>
                  <a:pt x="7825083" y="3002019"/>
                </a:cubicBezTo>
                <a:cubicBezTo>
                  <a:pt x="7770484" y="3003322"/>
                  <a:pt x="7721098" y="2954717"/>
                  <a:pt x="7721358" y="2899858"/>
                </a:cubicBezTo>
                <a:cubicBezTo>
                  <a:pt x="7721619" y="2846693"/>
                  <a:pt x="7767747" y="2799912"/>
                  <a:pt x="7821043" y="2798479"/>
                </a:cubicBezTo>
                <a:close/>
                <a:moveTo>
                  <a:pt x="7553913" y="2798479"/>
                </a:moveTo>
                <a:cubicBezTo>
                  <a:pt x="7608512" y="2797176"/>
                  <a:pt x="7657898" y="2845780"/>
                  <a:pt x="7657638" y="2900640"/>
                </a:cubicBezTo>
                <a:cubicBezTo>
                  <a:pt x="7657377" y="2953805"/>
                  <a:pt x="7611248" y="3000716"/>
                  <a:pt x="7557953" y="3002019"/>
                </a:cubicBezTo>
                <a:cubicBezTo>
                  <a:pt x="7503354" y="3003322"/>
                  <a:pt x="7453968" y="2954717"/>
                  <a:pt x="7454228" y="2899858"/>
                </a:cubicBezTo>
                <a:cubicBezTo>
                  <a:pt x="7454489" y="2846693"/>
                  <a:pt x="7500617" y="2799912"/>
                  <a:pt x="7553913" y="2798479"/>
                </a:cubicBezTo>
                <a:close/>
                <a:moveTo>
                  <a:pt x="5936410" y="2798479"/>
                </a:moveTo>
                <a:cubicBezTo>
                  <a:pt x="5991660" y="2800042"/>
                  <a:pt x="6038831" y="2850732"/>
                  <a:pt x="6035704" y="2904940"/>
                </a:cubicBezTo>
                <a:cubicBezTo>
                  <a:pt x="6032576" y="2958496"/>
                  <a:pt x="5984363" y="3003452"/>
                  <a:pt x="5931718" y="3002019"/>
                </a:cubicBezTo>
                <a:cubicBezTo>
                  <a:pt x="5876469" y="3000455"/>
                  <a:pt x="5829297" y="2949765"/>
                  <a:pt x="5832424" y="2895558"/>
                </a:cubicBezTo>
                <a:cubicBezTo>
                  <a:pt x="5835552" y="2842001"/>
                  <a:pt x="5883765" y="2796915"/>
                  <a:pt x="5936410" y="2798479"/>
                </a:cubicBezTo>
                <a:close/>
                <a:moveTo>
                  <a:pt x="8383971" y="2798478"/>
                </a:moveTo>
                <a:cubicBezTo>
                  <a:pt x="8353870" y="2834834"/>
                  <a:pt x="8306047" y="2838873"/>
                  <a:pt x="8272167" y="2870799"/>
                </a:cubicBezTo>
                <a:cubicBezTo>
                  <a:pt x="8287152" y="2813594"/>
                  <a:pt x="8318165" y="2793917"/>
                  <a:pt x="8383971" y="2798478"/>
                </a:cubicBezTo>
                <a:close/>
                <a:moveTo>
                  <a:pt x="7279877" y="2798478"/>
                </a:moveTo>
                <a:cubicBezTo>
                  <a:pt x="7333173" y="2799000"/>
                  <a:pt x="7379953" y="2845259"/>
                  <a:pt x="7380996" y="2898554"/>
                </a:cubicBezTo>
                <a:cubicBezTo>
                  <a:pt x="7382169" y="2953153"/>
                  <a:pt x="7333304" y="3002409"/>
                  <a:pt x="7278574" y="3002018"/>
                </a:cubicBezTo>
                <a:cubicBezTo>
                  <a:pt x="7225409" y="3001628"/>
                  <a:pt x="7178629" y="2955238"/>
                  <a:pt x="7177456" y="2901942"/>
                </a:cubicBezTo>
                <a:cubicBezTo>
                  <a:pt x="7176283" y="2847344"/>
                  <a:pt x="7225148" y="2798087"/>
                  <a:pt x="7279877" y="2798478"/>
                </a:cubicBezTo>
                <a:close/>
                <a:moveTo>
                  <a:pt x="7014441" y="2798478"/>
                </a:moveTo>
                <a:cubicBezTo>
                  <a:pt x="7067998" y="2800172"/>
                  <a:pt x="7113866" y="2847083"/>
                  <a:pt x="7113866" y="2900248"/>
                </a:cubicBezTo>
                <a:cubicBezTo>
                  <a:pt x="7113866" y="2955107"/>
                  <a:pt x="7064349" y="3003582"/>
                  <a:pt x="7009751" y="3002018"/>
                </a:cubicBezTo>
                <a:cubicBezTo>
                  <a:pt x="6956325" y="3000454"/>
                  <a:pt x="6910326" y="2953413"/>
                  <a:pt x="6910326" y="2900248"/>
                </a:cubicBezTo>
                <a:cubicBezTo>
                  <a:pt x="6910326" y="2845389"/>
                  <a:pt x="6959843" y="2796914"/>
                  <a:pt x="7014441" y="2798478"/>
                </a:cubicBezTo>
                <a:close/>
                <a:moveTo>
                  <a:pt x="6742751" y="2798478"/>
                </a:moveTo>
                <a:cubicBezTo>
                  <a:pt x="6797350" y="2796914"/>
                  <a:pt x="6846866" y="2845389"/>
                  <a:pt x="6846736" y="2900378"/>
                </a:cubicBezTo>
                <a:cubicBezTo>
                  <a:pt x="6846736" y="2953544"/>
                  <a:pt x="6800738" y="3000454"/>
                  <a:pt x="6747311" y="3002018"/>
                </a:cubicBezTo>
                <a:cubicBezTo>
                  <a:pt x="6692712" y="3003582"/>
                  <a:pt x="6643196" y="2955107"/>
                  <a:pt x="6643326" y="2900118"/>
                </a:cubicBezTo>
                <a:cubicBezTo>
                  <a:pt x="6643326" y="2846952"/>
                  <a:pt x="6689324" y="2800042"/>
                  <a:pt x="6742751" y="2798478"/>
                </a:cubicBezTo>
                <a:close/>
                <a:moveTo>
                  <a:pt x="6481485" y="2798478"/>
                </a:moveTo>
                <a:cubicBezTo>
                  <a:pt x="6536866" y="2800954"/>
                  <a:pt x="6583385" y="2852165"/>
                  <a:pt x="6579346" y="2906242"/>
                </a:cubicBezTo>
                <a:cubicBezTo>
                  <a:pt x="6575436" y="2960189"/>
                  <a:pt x="6526832" y="3004364"/>
                  <a:pt x="6474188" y="3002018"/>
                </a:cubicBezTo>
                <a:cubicBezTo>
                  <a:pt x="6418807" y="2999542"/>
                  <a:pt x="6372287" y="2948331"/>
                  <a:pt x="6376327" y="2894254"/>
                </a:cubicBezTo>
                <a:cubicBezTo>
                  <a:pt x="6380367" y="2840437"/>
                  <a:pt x="6428971" y="2796133"/>
                  <a:pt x="6481485" y="2798478"/>
                </a:cubicBezTo>
                <a:close/>
                <a:moveTo>
                  <a:pt x="6200933" y="2798478"/>
                </a:moveTo>
                <a:cubicBezTo>
                  <a:pt x="6255792" y="2798218"/>
                  <a:pt x="6304397" y="2847604"/>
                  <a:pt x="6303094" y="2902203"/>
                </a:cubicBezTo>
                <a:cubicBezTo>
                  <a:pt x="6301790" y="2955629"/>
                  <a:pt x="6254880" y="3001758"/>
                  <a:pt x="6201715" y="3001888"/>
                </a:cubicBezTo>
                <a:cubicBezTo>
                  <a:pt x="6146855" y="3002148"/>
                  <a:pt x="6098251" y="2952762"/>
                  <a:pt x="6099554" y="2898163"/>
                </a:cubicBezTo>
                <a:cubicBezTo>
                  <a:pt x="6100857" y="2844868"/>
                  <a:pt x="6147637" y="2798739"/>
                  <a:pt x="6200933" y="2798478"/>
                </a:cubicBezTo>
                <a:close/>
                <a:moveTo>
                  <a:pt x="5390291" y="2798478"/>
                </a:moveTo>
                <a:cubicBezTo>
                  <a:pt x="5443456" y="2798478"/>
                  <a:pt x="5490497" y="2844346"/>
                  <a:pt x="5492061" y="2897903"/>
                </a:cubicBezTo>
                <a:cubicBezTo>
                  <a:pt x="5493625" y="2952501"/>
                  <a:pt x="5445281" y="3002018"/>
                  <a:pt x="5390291" y="3002018"/>
                </a:cubicBezTo>
                <a:cubicBezTo>
                  <a:pt x="5337125" y="3002018"/>
                  <a:pt x="5290085" y="2956150"/>
                  <a:pt x="5288521" y="2902594"/>
                </a:cubicBezTo>
                <a:cubicBezTo>
                  <a:pt x="5286957" y="2847995"/>
                  <a:pt x="5335301" y="2798478"/>
                  <a:pt x="5390291" y="2798478"/>
                </a:cubicBezTo>
                <a:close/>
                <a:moveTo>
                  <a:pt x="4855771" y="2798478"/>
                </a:moveTo>
                <a:cubicBezTo>
                  <a:pt x="4910631" y="2798218"/>
                  <a:pt x="4959235" y="2847734"/>
                  <a:pt x="4957803" y="2902333"/>
                </a:cubicBezTo>
                <a:cubicBezTo>
                  <a:pt x="4956368" y="2955759"/>
                  <a:pt x="4909458" y="3001758"/>
                  <a:pt x="4856292" y="3002018"/>
                </a:cubicBezTo>
                <a:cubicBezTo>
                  <a:pt x="4801433" y="3002279"/>
                  <a:pt x="4752828" y="2952762"/>
                  <a:pt x="4754262" y="2898163"/>
                </a:cubicBezTo>
                <a:cubicBezTo>
                  <a:pt x="4755695" y="2844737"/>
                  <a:pt x="4802475" y="2798739"/>
                  <a:pt x="4855771" y="2798478"/>
                </a:cubicBezTo>
                <a:close/>
                <a:moveTo>
                  <a:pt x="4312390" y="2798478"/>
                </a:moveTo>
                <a:cubicBezTo>
                  <a:pt x="4367249" y="2798608"/>
                  <a:pt x="4415723" y="2848256"/>
                  <a:pt x="4414030" y="2902724"/>
                </a:cubicBezTo>
                <a:cubicBezTo>
                  <a:pt x="4412335" y="2956280"/>
                  <a:pt x="4365294" y="3002148"/>
                  <a:pt x="4312129" y="3002018"/>
                </a:cubicBezTo>
                <a:cubicBezTo>
                  <a:pt x="4257269" y="3001888"/>
                  <a:pt x="4208795" y="2952241"/>
                  <a:pt x="4210489" y="2897772"/>
                </a:cubicBezTo>
                <a:cubicBezTo>
                  <a:pt x="4212183" y="2844216"/>
                  <a:pt x="4259225" y="2798478"/>
                  <a:pt x="4312390" y="2798478"/>
                </a:cubicBezTo>
                <a:close/>
                <a:moveTo>
                  <a:pt x="4047292" y="2797723"/>
                </a:moveTo>
                <a:cubicBezTo>
                  <a:pt x="4057867" y="2797998"/>
                  <a:pt x="4068488" y="2799945"/>
                  <a:pt x="4078750" y="2803691"/>
                </a:cubicBezTo>
                <a:cubicBezTo>
                  <a:pt x="4121099" y="2819067"/>
                  <a:pt x="4148725" y="2857768"/>
                  <a:pt x="4148203" y="2905721"/>
                </a:cubicBezTo>
                <a:cubicBezTo>
                  <a:pt x="4146770" y="2923573"/>
                  <a:pt x="4143773" y="2948071"/>
                  <a:pt x="4124748" y="2960581"/>
                </a:cubicBezTo>
                <a:cubicBezTo>
                  <a:pt x="4106114" y="2972830"/>
                  <a:pt x="4091519" y="2952893"/>
                  <a:pt x="4075752" y="2943510"/>
                </a:cubicBezTo>
                <a:cubicBezTo>
                  <a:pt x="4042393" y="2923704"/>
                  <a:pt x="4008904" y="2903636"/>
                  <a:pt x="3973721" y="2887609"/>
                </a:cubicBezTo>
                <a:cubicBezTo>
                  <a:pt x="3942838" y="2873535"/>
                  <a:pt x="3948050" y="2857638"/>
                  <a:pt x="3964208" y="2836919"/>
                </a:cubicBezTo>
                <a:cubicBezTo>
                  <a:pt x="3984243" y="2811118"/>
                  <a:pt x="4015566" y="2796898"/>
                  <a:pt x="4047292" y="2797723"/>
                </a:cubicBezTo>
                <a:close/>
                <a:moveTo>
                  <a:pt x="8084525" y="2797436"/>
                </a:moveTo>
                <a:cubicBezTo>
                  <a:pt x="8135476" y="2794179"/>
                  <a:pt x="8184341" y="2834313"/>
                  <a:pt x="8192289" y="2885264"/>
                </a:cubicBezTo>
                <a:cubicBezTo>
                  <a:pt x="8195026" y="2902856"/>
                  <a:pt x="8191377" y="2914844"/>
                  <a:pt x="8174176" y="2923314"/>
                </a:cubicBezTo>
                <a:cubicBezTo>
                  <a:pt x="8146421" y="2937127"/>
                  <a:pt x="8119969" y="2953676"/>
                  <a:pt x="8092344" y="2967879"/>
                </a:cubicBezTo>
                <a:cubicBezTo>
                  <a:pt x="8033445" y="2998501"/>
                  <a:pt x="7988229" y="2969573"/>
                  <a:pt x="7987316" y="2901423"/>
                </a:cubicBezTo>
                <a:cubicBezTo>
                  <a:pt x="7986534" y="2848126"/>
                  <a:pt x="8030708" y="2800955"/>
                  <a:pt x="8084525" y="2797436"/>
                </a:cubicBezTo>
                <a:close/>
                <a:moveTo>
                  <a:pt x="5126160" y="2520273"/>
                </a:moveTo>
                <a:cubicBezTo>
                  <a:pt x="5187534" y="2521706"/>
                  <a:pt x="5237181" y="2573438"/>
                  <a:pt x="5236268" y="2634943"/>
                </a:cubicBezTo>
                <a:cubicBezTo>
                  <a:pt x="5235357" y="2696318"/>
                  <a:pt x="5184145" y="2746486"/>
                  <a:pt x="5122640" y="2746225"/>
                </a:cubicBezTo>
                <a:cubicBezTo>
                  <a:pt x="5059312" y="2745834"/>
                  <a:pt x="5007840" y="2692278"/>
                  <a:pt x="5010186" y="2629079"/>
                </a:cubicBezTo>
                <a:cubicBezTo>
                  <a:pt x="5012401" y="2567704"/>
                  <a:pt x="5064784" y="2518579"/>
                  <a:pt x="5126160" y="2520273"/>
                </a:cubicBezTo>
                <a:close/>
                <a:moveTo>
                  <a:pt x="8368204" y="2520142"/>
                </a:moveTo>
                <a:cubicBezTo>
                  <a:pt x="8429709" y="2520794"/>
                  <a:pt x="8480008" y="2571874"/>
                  <a:pt x="8479878" y="2633379"/>
                </a:cubicBezTo>
                <a:cubicBezTo>
                  <a:pt x="8479747" y="2694885"/>
                  <a:pt x="8429318" y="2745704"/>
                  <a:pt x="8367813" y="2746226"/>
                </a:cubicBezTo>
                <a:cubicBezTo>
                  <a:pt x="8304484" y="2746747"/>
                  <a:pt x="8252361" y="2693972"/>
                  <a:pt x="8253794" y="2630643"/>
                </a:cubicBezTo>
                <a:cubicBezTo>
                  <a:pt x="8255228" y="2569268"/>
                  <a:pt x="8306829" y="2519491"/>
                  <a:pt x="8368204" y="2520142"/>
                </a:cubicBezTo>
                <a:close/>
                <a:moveTo>
                  <a:pt x="8092995" y="2520142"/>
                </a:moveTo>
                <a:cubicBezTo>
                  <a:pt x="8154500" y="2521575"/>
                  <a:pt x="8204147" y="2573307"/>
                  <a:pt x="8203236" y="2634812"/>
                </a:cubicBezTo>
                <a:cubicBezTo>
                  <a:pt x="8202323" y="2696187"/>
                  <a:pt x="8151242" y="2746486"/>
                  <a:pt x="8089738" y="2746225"/>
                </a:cubicBezTo>
                <a:cubicBezTo>
                  <a:pt x="8026408" y="2745964"/>
                  <a:pt x="7974937" y="2692408"/>
                  <a:pt x="7977152" y="2629209"/>
                </a:cubicBezTo>
                <a:cubicBezTo>
                  <a:pt x="7979367" y="2567834"/>
                  <a:pt x="8031620" y="2518708"/>
                  <a:pt x="8092995" y="2520142"/>
                </a:cubicBezTo>
                <a:close/>
                <a:moveTo>
                  <a:pt x="7279877" y="2520142"/>
                </a:moveTo>
                <a:cubicBezTo>
                  <a:pt x="7341382" y="2520403"/>
                  <a:pt x="7392072" y="2571092"/>
                  <a:pt x="7392332" y="2632597"/>
                </a:cubicBezTo>
                <a:cubicBezTo>
                  <a:pt x="7392593" y="2694102"/>
                  <a:pt x="7342555" y="2745313"/>
                  <a:pt x="7281050" y="2746225"/>
                </a:cubicBezTo>
                <a:cubicBezTo>
                  <a:pt x="7217721" y="2747138"/>
                  <a:pt x="7165207" y="2694754"/>
                  <a:pt x="7166249" y="2631425"/>
                </a:cubicBezTo>
                <a:cubicBezTo>
                  <a:pt x="7167162" y="2570050"/>
                  <a:pt x="7218372" y="2519882"/>
                  <a:pt x="7279877" y="2520142"/>
                </a:cubicBezTo>
                <a:close/>
                <a:moveTo>
                  <a:pt x="7009881" y="2520142"/>
                </a:moveTo>
                <a:cubicBezTo>
                  <a:pt x="7071255" y="2518839"/>
                  <a:pt x="7123378" y="2568356"/>
                  <a:pt x="7125202" y="2629731"/>
                </a:cubicBezTo>
                <a:cubicBezTo>
                  <a:pt x="7127157" y="2693060"/>
                  <a:pt x="7075425" y="2746356"/>
                  <a:pt x="7012096" y="2746225"/>
                </a:cubicBezTo>
                <a:cubicBezTo>
                  <a:pt x="6950591" y="2746225"/>
                  <a:pt x="6899771" y="2695797"/>
                  <a:pt x="6899119" y="2634292"/>
                </a:cubicBezTo>
                <a:cubicBezTo>
                  <a:pt x="6898468" y="2572786"/>
                  <a:pt x="6948375" y="2521315"/>
                  <a:pt x="7009881" y="2520142"/>
                </a:cubicBezTo>
                <a:close/>
                <a:moveTo>
                  <a:pt x="6745358" y="2520142"/>
                </a:moveTo>
                <a:cubicBezTo>
                  <a:pt x="6806862" y="2520273"/>
                  <a:pt x="6857682" y="2570832"/>
                  <a:pt x="6858073" y="2632207"/>
                </a:cubicBezTo>
                <a:cubicBezTo>
                  <a:pt x="6858595" y="2695536"/>
                  <a:pt x="6805690" y="2747659"/>
                  <a:pt x="6742360" y="2746226"/>
                </a:cubicBezTo>
                <a:cubicBezTo>
                  <a:pt x="6680986" y="2744792"/>
                  <a:pt x="6631208" y="2693190"/>
                  <a:pt x="6631990" y="2631686"/>
                </a:cubicBezTo>
                <a:cubicBezTo>
                  <a:pt x="6632772" y="2570180"/>
                  <a:pt x="6683852" y="2520012"/>
                  <a:pt x="6745358" y="2520142"/>
                </a:cubicBezTo>
                <a:close/>
                <a:moveTo>
                  <a:pt x="6482397" y="2520142"/>
                </a:moveTo>
                <a:cubicBezTo>
                  <a:pt x="6543642" y="2522618"/>
                  <a:pt x="6592767" y="2575132"/>
                  <a:pt x="6590943" y="2636507"/>
                </a:cubicBezTo>
                <a:cubicBezTo>
                  <a:pt x="6589119" y="2697881"/>
                  <a:pt x="6537256" y="2747268"/>
                  <a:pt x="6475751" y="2746225"/>
                </a:cubicBezTo>
                <a:cubicBezTo>
                  <a:pt x="6414377" y="2745053"/>
                  <a:pt x="6364339" y="2693712"/>
                  <a:pt x="6364860" y="2632207"/>
                </a:cubicBezTo>
                <a:cubicBezTo>
                  <a:pt x="6365381" y="2568877"/>
                  <a:pt x="6419198" y="2517667"/>
                  <a:pt x="6482397" y="2520142"/>
                </a:cubicBezTo>
                <a:close/>
                <a:moveTo>
                  <a:pt x="5934584" y="2520142"/>
                </a:moveTo>
                <a:cubicBezTo>
                  <a:pt x="5996090" y="2520403"/>
                  <a:pt x="6046779" y="2570962"/>
                  <a:pt x="6047170" y="2632467"/>
                </a:cubicBezTo>
                <a:cubicBezTo>
                  <a:pt x="6047561" y="2693972"/>
                  <a:pt x="5997393" y="2745183"/>
                  <a:pt x="5936019" y="2746225"/>
                </a:cubicBezTo>
                <a:cubicBezTo>
                  <a:pt x="5872688" y="2747268"/>
                  <a:pt x="5820175" y="2694754"/>
                  <a:pt x="5821087" y="2631425"/>
                </a:cubicBezTo>
                <a:cubicBezTo>
                  <a:pt x="5821999" y="2570050"/>
                  <a:pt x="5873210" y="2519882"/>
                  <a:pt x="5934584" y="2520142"/>
                </a:cubicBezTo>
                <a:close/>
                <a:moveTo>
                  <a:pt x="5670191" y="2520142"/>
                </a:moveTo>
                <a:cubicBezTo>
                  <a:pt x="5731567" y="2521836"/>
                  <a:pt x="5781083" y="2573698"/>
                  <a:pt x="5780040" y="2635203"/>
                </a:cubicBezTo>
                <a:cubicBezTo>
                  <a:pt x="5778998" y="2696578"/>
                  <a:pt x="5727656" y="2746616"/>
                  <a:pt x="5666151" y="2746225"/>
                </a:cubicBezTo>
                <a:cubicBezTo>
                  <a:pt x="5602822" y="2745704"/>
                  <a:pt x="5551481" y="2692017"/>
                  <a:pt x="5553957" y="2628818"/>
                </a:cubicBezTo>
                <a:cubicBezTo>
                  <a:pt x="5556302" y="2567573"/>
                  <a:pt x="5608816" y="2518448"/>
                  <a:pt x="5670191" y="2520142"/>
                </a:cubicBezTo>
                <a:close/>
                <a:moveTo>
                  <a:pt x="5391985" y="2520142"/>
                </a:moveTo>
                <a:cubicBezTo>
                  <a:pt x="5453361" y="2521055"/>
                  <a:pt x="5503658" y="2572135"/>
                  <a:pt x="5503398" y="2633640"/>
                </a:cubicBezTo>
                <a:cubicBezTo>
                  <a:pt x="5503137" y="2696970"/>
                  <a:pt x="5449581" y="2748441"/>
                  <a:pt x="5386382" y="2746226"/>
                </a:cubicBezTo>
                <a:cubicBezTo>
                  <a:pt x="5325008" y="2744010"/>
                  <a:pt x="5275881" y="2691757"/>
                  <a:pt x="5277316" y="2630382"/>
                </a:cubicBezTo>
                <a:cubicBezTo>
                  <a:pt x="5278748" y="2568877"/>
                  <a:pt x="5330480" y="2519230"/>
                  <a:pt x="5391985" y="2520142"/>
                </a:cubicBezTo>
                <a:close/>
                <a:moveTo>
                  <a:pt x="4860593" y="2520142"/>
                </a:moveTo>
                <a:cubicBezTo>
                  <a:pt x="4921837" y="2522618"/>
                  <a:pt x="4970963" y="2575132"/>
                  <a:pt x="4969138" y="2636507"/>
                </a:cubicBezTo>
                <a:cubicBezTo>
                  <a:pt x="4967314" y="2697881"/>
                  <a:pt x="4915321" y="2747268"/>
                  <a:pt x="4853947" y="2746225"/>
                </a:cubicBezTo>
                <a:cubicBezTo>
                  <a:pt x="4792572" y="2745053"/>
                  <a:pt x="4742534" y="2693712"/>
                  <a:pt x="4743055" y="2632207"/>
                </a:cubicBezTo>
                <a:cubicBezTo>
                  <a:pt x="4743576" y="2568877"/>
                  <a:pt x="4797393" y="2517667"/>
                  <a:pt x="4860593" y="2520142"/>
                </a:cubicBezTo>
                <a:close/>
                <a:moveTo>
                  <a:pt x="4592159" y="2520142"/>
                </a:moveTo>
                <a:cubicBezTo>
                  <a:pt x="4653534" y="2521836"/>
                  <a:pt x="4703052" y="2573698"/>
                  <a:pt x="4702008" y="2635203"/>
                </a:cubicBezTo>
                <a:cubicBezTo>
                  <a:pt x="4700966" y="2696578"/>
                  <a:pt x="4649625" y="2746616"/>
                  <a:pt x="4588120" y="2746225"/>
                </a:cubicBezTo>
                <a:cubicBezTo>
                  <a:pt x="4524790" y="2745704"/>
                  <a:pt x="4473449" y="2692017"/>
                  <a:pt x="4475925" y="2628818"/>
                </a:cubicBezTo>
                <a:cubicBezTo>
                  <a:pt x="4478271" y="2567573"/>
                  <a:pt x="4530785" y="2518448"/>
                  <a:pt x="4592159" y="2520142"/>
                </a:cubicBezTo>
                <a:close/>
                <a:moveTo>
                  <a:pt x="4313171" y="2520142"/>
                </a:moveTo>
                <a:cubicBezTo>
                  <a:pt x="4374676" y="2520663"/>
                  <a:pt x="4425105" y="2571483"/>
                  <a:pt x="4425236" y="2632858"/>
                </a:cubicBezTo>
                <a:cubicBezTo>
                  <a:pt x="4425366" y="2696187"/>
                  <a:pt x="4372202" y="2748050"/>
                  <a:pt x="4308871" y="2746225"/>
                </a:cubicBezTo>
                <a:cubicBezTo>
                  <a:pt x="4247496" y="2744401"/>
                  <a:pt x="4197980" y="2692539"/>
                  <a:pt x="4199152" y="2631034"/>
                </a:cubicBezTo>
                <a:cubicBezTo>
                  <a:pt x="4200325" y="2569659"/>
                  <a:pt x="4251666" y="2519621"/>
                  <a:pt x="4313171" y="2520142"/>
                </a:cubicBezTo>
                <a:close/>
                <a:moveTo>
                  <a:pt x="7825083" y="2520141"/>
                </a:moveTo>
                <a:cubicBezTo>
                  <a:pt x="7886457" y="2521184"/>
                  <a:pt x="7936496" y="2572525"/>
                  <a:pt x="7936105" y="2634030"/>
                </a:cubicBezTo>
                <a:cubicBezTo>
                  <a:pt x="7935583" y="2697359"/>
                  <a:pt x="7881897" y="2748701"/>
                  <a:pt x="7818698" y="2746225"/>
                </a:cubicBezTo>
                <a:cubicBezTo>
                  <a:pt x="7757454" y="2743879"/>
                  <a:pt x="7708328" y="2691365"/>
                  <a:pt x="7710022" y="2629991"/>
                </a:cubicBezTo>
                <a:cubicBezTo>
                  <a:pt x="7711716" y="2568486"/>
                  <a:pt x="7763708" y="2518969"/>
                  <a:pt x="7825083" y="2520141"/>
                </a:cubicBezTo>
                <a:close/>
                <a:moveTo>
                  <a:pt x="6206276" y="2520012"/>
                </a:moveTo>
                <a:cubicBezTo>
                  <a:pt x="6267520" y="2522748"/>
                  <a:pt x="6316255" y="2575523"/>
                  <a:pt x="6314301" y="2636898"/>
                </a:cubicBezTo>
                <a:cubicBezTo>
                  <a:pt x="6312216" y="2698272"/>
                  <a:pt x="6260093" y="2747529"/>
                  <a:pt x="6198718" y="2746095"/>
                </a:cubicBezTo>
                <a:cubicBezTo>
                  <a:pt x="6135519" y="2744662"/>
                  <a:pt x="6084960" y="2690063"/>
                  <a:pt x="6088348" y="2626864"/>
                </a:cubicBezTo>
                <a:cubicBezTo>
                  <a:pt x="6091736" y="2565619"/>
                  <a:pt x="6144901" y="2517406"/>
                  <a:pt x="6206276" y="2520012"/>
                </a:cubicBezTo>
                <a:close/>
                <a:moveTo>
                  <a:pt x="3777218" y="2520012"/>
                </a:moveTo>
                <a:cubicBezTo>
                  <a:pt x="3840547" y="2519491"/>
                  <a:pt x="3892018" y="2571353"/>
                  <a:pt x="3891238" y="2634682"/>
                </a:cubicBezTo>
                <a:cubicBezTo>
                  <a:pt x="3890324" y="2695927"/>
                  <a:pt x="3840286" y="2745835"/>
                  <a:pt x="3778912" y="2746356"/>
                </a:cubicBezTo>
                <a:cubicBezTo>
                  <a:pt x="3715583" y="2746877"/>
                  <a:pt x="3664111" y="2695015"/>
                  <a:pt x="3664893" y="2631685"/>
                </a:cubicBezTo>
                <a:cubicBezTo>
                  <a:pt x="3665675" y="2570311"/>
                  <a:pt x="3715843" y="2520403"/>
                  <a:pt x="3777218" y="2520012"/>
                </a:cubicBezTo>
                <a:close/>
                <a:moveTo>
                  <a:pt x="7555477" y="2520011"/>
                </a:moveTo>
                <a:cubicBezTo>
                  <a:pt x="7616982" y="2519881"/>
                  <a:pt x="7668063" y="2570049"/>
                  <a:pt x="7668975" y="2631424"/>
                </a:cubicBezTo>
                <a:cubicBezTo>
                  <a:pt x="7669886" y="2692929"/>
                  <a:pt x="7620239" y="2744661"/>
                  <a:pt x="7558865" y="2746095"/>
                </a:cubicBezTo>
                <a:cubicBezTo>
                  <a:pt x="7495535" y="2747658"/>
                  <a:pt x="7442501" y="2695665"/>
                  <a:pt x="7442891" y="2632336"/>
                </a:cubicBezTo>
                <a:cubicBezTo>
                  <a:pt x="7443282" y="2570831"/>
                  <a:pt x="7493971" y="2520272"/>
                  <a:pt x="7555477" y="2520011"/>
                </a:cubicBezTo>
                <a:close/>
                <a:moveTo>
                  <a:pt x="4045260" y="2520011"/>
                </a:moveTo>
                <a:cubicBezTo>
                  <a:pt x="4106765" y="2520142"/>
                  <a:pt x="4157585" y="2570701"/>
                  <a:pt x="4158106" y="2632076"/>
                </a:cubicBezTo>
                <a:cubicBezTo>
                  <a:pt x="4158627" y="2693581"/>
                  <a:pt x="4108719" y="2744922"/>
                  <a:pt x="4047214" y="2746095"/>
                </a:cubicBezTo>
                <a:cubicBezTo>
                  <a:pt x="3983885" y="2747267"/>
                  <a:pt x="3931241" y="2695014"/>
                  <a:pt x="3932023" y="2631685"/>
                </a:cubicBezTo>
                <a:cubicBezTo>
                  <a:pt x="3932804" y="2570180"/>
                  <a:pt x="3983755" y="2519881"/>
                  <a:pt x="4045260" y="2520011"/>
                </a:cubicBezTo>
                <a:close/>
                <a:moveTo>
                  <a:pt x="8640650" y="2519086"/>
                </a:moveTo>
                <a:cubicBezTo>
                  <a:pt x="8677683" y="2521804"/>
                  <a:pt x="8713160" y="2542132"/>
                  <a:pt x="8731631" y="2573308"/>
                </a:cubicBezTo>
                <a:cubicBezTo>
                  <a:pt x="8742968" y="2592593"/>
                  <a:pt x="8745183" y="2605233"/>
                  <a:pt x="8720295" y="2617352"/>
                </a:cubicBezTo>
                <a:cubicBezTo>
                  <a:pt x="8681202" y="2636508"/>
                  <a:pt x="8644716" y="2661006"/>
                  <a:pt x="8606276" y="2681594"/>
                </a:cubicBezTo>
                <a:cubicBezTo>
                  <a:pt x="8587642" y="2691498"/>
                  <a:pt x="8567965" y="2714822"/>
                  <a:pt x="8548028" y="2703486"/>
                </a:cubicBezTo>
                <a:cubicBezTo>
                  <a:pt x="8523791" y="2689543"/>
                  <a:pt x="8519491" y="2659442"/>
                  <a:pt x="8520272" y="2631425"/>
                </a:cubicBezTo>
                <a:cubicBezTo>
                  <a:pt x="8520924" y="2580214"/>
                  <a:pt x="8555195" y="2535519"/>
                  <a:pt x="8603669" y="2522488"/>
                </a:cubicBezTo>
                <a:cubicBezTo>
                  <a:pt x="8615787" y="2519230"/>
                  <a:pt x="8628305" y="2518180"/>
                  <a:pt x="8640650" y="2519086"/>
                </a:cubicBezTo>
                <a:close/>
                <a:moveTo>
                  <a:pt x="3483847" y="2518936"/>
                </a:moveTo>
                <a:cubicBezTo>
                  <a:pt x="3504549" y="2515776"/>
                  <a:pt x="3526115" y="2518969"/>
                  <a:pt x="3548267" y="2528742"/>
                </a:cubicBezTo>
                <a:cubicBezTo>
                  <a:pt x="3592963" y="2548288"/>
                  <a:pt x="3615115" y="2584383"/>
                  <a:pt x="3615506" y="2632988"/>
                </a:cubicBezTo>
                <a:cubicBezTo>
                  <a:pt x="3616678" y="2666347"/>
                  <a:pt x="3612248" y="2686674"/>
                  <a:pt x="3572374" y="2661916"/>
                </a:cubicBezTo>
                <a:cubicBezTo>
                  <a:pt x="3525072" y="2632467"/>
                  <a:pt x="3475686" y="2605754"/>
                  <a:pt x="3426169" y="2580213"/>
                </a:cubicBezTo>
                <a:cubicBezTo>
                  <a:pt x="3402453" y="2567965"/>
                  <a:pt x="3411054" y="2558713"/>
                  <a:pt x="3424606" y="2547246"/>
                </a:cubicBezTo>
                <a:cubicBezTo>
                  <a:pt x="3443305" y="2531609"/>
                  <a:pt x="3463144" y="2522096"/>
                  <a:pt x="3483847" y="2518936"/>
                </a:cubicBezTo>
                <a:close/>
                <a:moveTo>
                  <a:pt x="3248562" y="2243499"/>
                </a:moveTo>
                <a:cubicBezTo>
                  <a:pt x="3310588" y="2250014"/>
                  <a:pt x="3357759" y="2303831"/>
                  <a:pt x="3357238" y="2367421"/>
                </a:cubicBezTo>
                <a:cubicBezTo>
                  <a:pt x="3357238" y="2402736"/>
                  <a:pt x="3343686" y="2432446"/>
                  <a:pt x="3318146" y="2456162"/>
                </a:cubicBezTo>
                <a:cubicBezTo>
                  <a:pt x="3290911" y="2481441"/>
                  <a:pt x="3262113" y="2495254"/>
                  <a:pt x="3225887" y="2469844"/>
                </a:cubicBezTo>
                <a:cubicBezTo>
                  <a:pt x="3204257" y="2454728"/>
                  <a:pt x="3180931" y="2440785"/>
                  <a:pt x="3156564" y="2431273"/>
                </a:cubicBezTo>
                <a:cubicBezTo>
                  <a:pt x="3111217" y="2413551"/>
                  <a:pt x="3105092" y="2379279"/>
                  <a:pt x="3113562" y="2338754"/>
                </a:cubicBezTo>
                <a:cubicBezTo>
                  <a:pt x="3126202" y="2277770"/>
                  <a:pt x="3185492" y="2236854"/>
                  <a:pt x="3248562" y="2243499"/>
                </a:cubicBezTo>
                <a:close/>
                <a:moveTo>
                  <a:pt x="7819610" y="2243369"/>
                </a:moveTo>
                <a:cubicBezTo>
                  <a:pt x="7888282" y="2241545"/>
                  <a:pt x="7944706" y="2295362"/>
                  <a:pt x="7945879" y="2363773"/>
                </a:cubicBezTo>
                <a:cubicBezTo>
                  <a:pt x="7947051" y="2432446"/>
                  <a:pt x="7892583" y="2488217"/>
                  <a:pt x="7824170" y="2488869"/>
                </a:cubicBezTo>
                <a:cubicBezTo>
                  <a:pt x="7755629" y="2489390"/>
                  <a:pt x="7700248" y="2434531"/>
                  <a:pt x="7700248" y="2365988"/>
                </a:cubicBezTo>
                <a:cubicBezTo>
                  <a:pt x="7700248" y="2299271"/>
                  <a:pt x="7753153" y="2245063"/>
                  <a:pt x="7819610" y="2243369"/>
                </a:cubicBezTo>
                <a:close/>
                <a:moveTo>
                  <a:pt x="5673840" y="2243369"/>
                </a:moveTo>
                <a:cubicBezTo>
                  <a:pt x="5741862" y="2246888"/>
                  <a:pt x="5793723" y="2305396"/>
                  <a:pt x="5789684" y="2374068"/>
                </a:cubicBezTo>
                <a:cubicBezTo>
                  <a:pt x="5785644" y="2441959"/>
                  <a:pt x="5726355" y="2493430"/>
                  <a:pt x="5657812" y="2488739"/>
                </a:cubicBezTo>
                <a:cubicBezTo>
                  <a:pt x="5591877" y="2484178"/>
                  <a:pt x="5541449" y="2427104"/>
                  <a:pt x="5544314" y="2360516"/>
                </a:cubicBezTo>
                <a:cubicBezTo>
                  <a:pt x="5547051" y="2292235"/>
                  <a:pt x="5605169" y="2239851"/>
                  <a:pt x="5673840" y="2243369"/>
                </a:cubicBezTo>
                <a:close/>
                <a:moveTo>
                  <a:pt x="8367814" y="2243239"/>
                </a:moveTo>
                <a:cubicBezTo>
                  <a:pt x="8436356" y="2243760"/>
                  <a:pt x="8490694" y="2299532"/>
                  <a:pt x="8489652" y="2368204"/>
                </a:cubicBezTo>
                <a:cubicBezTo>
                  <a:pt x="8488609" y="2436616"/>
                  <a:pt x="8432186" y="2490563"/>
                  <a:pt x="8363514" y="2488869"/>
                </a:cubicBezTo>
                <a:cubicBezTo>
                  <a:pt x="8297056" y="2487305"/>
                  <a:pt x="8244151" y="2432967"/>
                  <a:pt x="8244021" y="2366379"/>
                </a:cubicBezTo>
                <a:cubicBezTo>
                  <a:pt x="8244021" y="2297707"/>
                  <a:pt x="8299272" y="2242718"/>
                  <a:pt x="8367814" y="2243239"/>
                </a:cubicBezTo>
                <a:close/>
                <a:moveTo>
                  <a:pt x="8094037" y="2243239"/>
                </a:moveTo>
                <a:cubicBezTo>
                  <a:pt x="8162319" y="2245193"/>
                  <a:pt x="8215484" y="2302398"/>
                  <a:pt x="8212878" y="2371070"/>
                </a:cubicBezTo>
                <a:cubicBezTo>
                  <a:pt x="8210272" y="2439222"/>
                  <a:pt x="8152546" y="2491866"/>
                  <a:pt x="8083873" y="2488739"/>
                </a:cubicBezTo>
                <a:cubicBezTo>
                  <a:pt x="8017677" y="2485611"/>
                  <a:pt x="7965945" y="2430101"/>
                  <a:pt x="7967378" y="2363382"/>
                </a:cubicBezTo>
                <a:cubicBezTo>
                  <a:pt x="7968811" y="2294971"/>
                  <a:pt x="8025365" y="2241284"/>
                  <a:pt x="8094037" y="2243239"/>
                </a:cubicBezTo>
                <a:close/>
                <a:moveTo>
                  <a:pt x="7277532" y="2243239"/>
                </a:moveTo>
                <a:cubicBezTo>
                  <a:pt x="7346075" y="2242327"/>
                  <a:pt x="7401716" y="2296796"/>
                  <a:pt x="7402107" y="2365337"/>
                </a:cubicBezTo>
                <a:cubicBezTo>
                  <a:pt x="7402498" y="2433880"/>
                  <a:pt x="7347378" y="2489000"/>
                  <a:pt x="7278836" y="2488739"/>
                </a:cubicBezTo>
                <a:cubicBezTo>
                  <a:pt x="7210294" y="2488479"/>
                  <a:pt x="7155695" y="2432837"/>
                  <a:pt x="7156607" y="2364295"/>
                </a:cubicBezTo>
                <a:cubicBezTo>
                  <a:pt x="7157520" y="2297708"/>
                  <a:pt x="7210945" y="2244152"/>
                  <a:pt x="7277532" y="2243239"/>
                </a:cubicBezTo>
                <a:close/>
                <a:moveTo>
                  <a:pt x="6744445" y="2243239"/>
                </a:moveTo>
                <a:cubicBezTo>
                  <a:pt x="6812988" y="2242978"/>
                  <a:pt x="6868108" y="2298098"/>
                  <a:pt x="6867847" y="2366640"/>
                </a:cubicBezTo>
                <a:cubicBezTo>
                  <a:pt x="6867587" y="2435183"/>
                  <a:pt x="6811945" y="2489782"/>
                  <a:pt x="6743272" y="2488869"/>
                </a:cubicBezTo>
                <a:cubicBezTo>
                  <a:pt x="6674861" y="2487957"/>
                  <a:pt x="6620783" y="2431795"/>
                  <a:pt x="6622217" y="2363122"/>
                </a:cubicBezTo>
                <a:cubicBezTo>
                  <a:pt x="6623650" y="2296665"/>
                  <a:pt x="6677728" y="2243630"/>
                  <a:pt x="6744445" y="2243239"/>
                </a:cubicBezTo>
                <a:close/>
                <a:moveTo>
                  <a:pt x="6203930" y="2243239"/>
                </a:moveTo>
                <a:cubicBezTo>
                  <a:pt x="6272212" y="2244542"/>
                  <a:pt x="6326029" y="2301226"/>
                  <a:pt x="6324074" y="2369898"/>
                </a:cubicBezTo>
                <a:cubicBezTo>
                  <a:pt x="6322120" y="2438180"/>
                  <a:pt x="6264915" y="2491345"/>
                  <a:pt x="6196242" y="2488739"/>
                </a:cubicBezTo>
                <a:cubicBezTo>
                  <a:pt x="6128091" y="2486133"/>
                  <a:pt x="6075447" y="2428407"/>
                  <a:pt x="6078574" y="2359734"/>
                </a:cubicBezTo>
                <a:cubicBezTo>
                  <a:pt x="6081702" y="2293538"/>
                  <a:pt x="6137213" y="2241806"/>
                  <a:pt x="6203930" y="2243239"/>
                </a:cubicBezTo>
                <a:close/>
                <a:moveTo>
                  <a:pt x="5121598" y="2243239"/>
                </a:moveTo>
                <a:cubicBezTo>
                  <a:pt x="5190140" y="2242458"/>
                  <a:pt x="5245783" y="2297056"/>
                  <a:pt x="5245912" y="2365598"/>
                </a:cubicBezTo>
                <a:cubicBezTo>
                  <a:pt x="5246173" y="2434141"/>
                  <a:pt x="5190922" y="2489130"/>
                  <a:pt x="5122380" y="2488739"/>
                </a:cubicBezTo>
                <a:cubicBezTo>
                  <a:pt x="5053838" y="2488349"/>
                  <a:pt x="4999369" y="2432577"/>
                  <a:pt x="5000412" y="2364034"/>
                </a:cubicBezTo>
                <a:cubicBezTo>
                  <a:pt x="5001325" y="2297447"/>
                  <a:pt x="5055011" y="2244021"/>
                  <a:pt x="5121598" y="2243239"/>
                </a:cubicBezTo>
                <a:close/>
                <a:moveTo>
                  <a:pt x="4853295" y="2243239"/>
                </a:moveTo>
                <a:cubicBezTo>
                  <a:pt x="4921968" y="2241805"/>
                  <a:pt x="4978001" y="2296013"/>
                  <a:pt x="4978782" y="2364555"/>
                </a:cubicBezTo>
                <a:cubicBezTo>
                  <a:pt x="4979564" y="2433098"/>
                  <a:pt x="4924835" y="2488739"/>
                  <a:pt x="4856292" y="2488869"/>
                </a:cubicBezTo>
                <a:cubicBezTo>
                  <a:pt x="4787751" y="2488999"/>
                  <a:pt x="4732761" y="2433749"/>
                  <a:pt x="4733153" y="2365206"/>
                </a:cubicBezTo>
                <a:cubicBezTo>
                  <a:pt x="4733543" y="2298619"/>
                  <a:pt x="4786708" y="2244672"/>
                  <a:pt x="4853295" y="2243239"/>
                </a:cubicBezTo>
                <a:close/>
                <a:moveTo>
                  <a:pt x="4586165" y="2243239"/>
                </a:moveTo>
                <a:cubicBezTo>
                  <a:pt x="4654839" y="2241805"/>
                  <a:pt x="4710871" y="2296013"/>
                  <a:pt x="4711652" y="2364555"/>
                </a:cubicBezTo>
                <a:cubicBezTo>
                  <a:pt x="4712434" y="2433098"/>
                  <a:pt x="4657705" y="2488739"/>
                  <a:pt x="4589162" y="2488869"/>
                </a:cubicBezTo>
                <a:cubicBezTo>
                  <a:pt x="4520621" y="2488999"/>
                  <a:pt x="4465631" y="2433749"/>
                  <a:pt x="4466022" y="2365206"/>
                </a:cubicBezTo>
                <a:cubicBezTo>
                  <a:pt x="4466413" y="2298619"/>
                  <a:pt x="4519578" y="2244672"/>
                  <a:pt x="4586165" y="2243239"/>
                </a:cubicBezTo>
                <a:close/>
                <a:moveTo>
                  <a:pt x="3499793" y="2243239"/>
                </a:moveTo>
                <a:cubicBezTo>
                  <a:pt x="3568466" y="2242457"/>
                  <a:pt x="3623977" y="2297317"/>
                  <a:pt x="3624107" y="2365859"/>
                </a:cubicBezTo>
                <a:cubicBezTo>
                  <a:pt x="3624238" y="2434401"/>
                  <a:pt x="3568857" y="2489391"/>
                  <a:pt x="3500314" y="2488870"/>
                </a:cubicBezTo>
                <a:cubicBezTo>
                  <a:pt x="3431772" y="2488348"/>
                  <a:pt x="3377435" y="2432577"/>
                  <a:pt x="3378477" y="2363904"/>
                </a:cubicBezTo>
                <a:cubicBezTo>
                  <a:pt x="3379519" y="2297317"/>
                  <a:pt x="3433207" y="2244021"/>
                  <a:pt x="3499793" y="2243239"/>
                </a:cubicBezTo>
                <a:close/>
                <a:moveTo>
                  <a:pt x="7556910" y="2243109"/>
                </a:moveTo>
                <a:cubicBezTo>
                  <a:pt x="7623498" y="2243630"/>
                  <a:pt x="7677445" y="2296795"/>
                  <a:pt x="7678749" y="2363252"/>
                </a:cubicBezTo>
                <a:cubicBezTo>
                  <a:pt x="7680052" y="2432055"/>
                  <a:pt x="7625843" y="2488087"/>
                  <a:pt x="7557302" y="2488739"/>
                </a:cubicBezTo>
                <a:cubicBezTo>
                  <a:pt x="7488760" y="2489390"/>
                  <a:pt x="7433249" y="2434661"/>
                  <a:pt x="7433118" y="2366119"/>
                </a:cubicBezTo>
                <a:cubicBezTo>
                  <a:pt x="7432988" y="2297577"/>
                  <a:pt x="7488368" y="2242588"/>
                  <a:pt x="7556910" y="2243109"/>
                </a:cubicBezTo>
                <a:close/>
                <a:moveTo>
                  <a:pt x="7009881" y="2243109"/>
                </a:moveTo>
                <a:cubicBezTo>
                  <a:pt x="7078553" y="2242066"/>
                  <a:pt x="7134456" y="2296535"/>
                  <a:pt x="7134977" y="2364946"/>
                </a:cubicBezTo>
                <a:cubicBezTo>
                  <a:pt x="7135498" y="2433489"/>
                  <a:pt x="7080508" y="2488869"/>
                  <a:pt x="7011966" y="2488739"/>
                </a:cubicBezTo>
                <a:cubicBezTo>
                  <a:pt x="6943424" y="2488609"/>
                  <a:pt x="6888695" y="2433228"/>
                  <a:pt x="6889347" y="2364555"/>
                </a:cubicBezTo>
                <a:cubicBezTo>
                  <a:pt x="6889998" y="2297968"/>
                  <a:pt x="6943424" y="2244151"/>
                  <a:pt x="7009881" y="2243109"/>
                </a:cubicBezTo>
                <a:close/>
                <a:moveTo>
                  <a:pt x="6474709" y="2243109"/>
                </a:moveTo>
                <a:cubicBezTo>
                  <a:pt x="6543382" y="2241676"/>
                  <a:pt x="6599675" y="2295623"/>
                  <a:pt x="6600717" y="2364034"/>
                </a:cubicBezTo>
                <a:cubicBezTo>
                  <a:pt x="6601629" y="2432707"/>
                  <a:pt x="6547161" y="2488348"/>
                  <a:pt x="6478618" y="2488739"/>
                </a:cubicBezTo>
                <a:cubicBezTo>
                  <a:pt x="6410077" y="2489130"/>
                  <a:pt x="6354826" y="2434010"/>
                  <a:pt x="6355087" y="2365468"/>
                </a:cubicBezTo>
                <a:cubicBezTo>
                  <a:pt x="6355347" y="2298750"/>
                  <a:pt x="6408252" y="2244673"/>
                  <a:pt x="6474709" y="2243109"/>
                </a:cubicBezTo>
                <a:close/>
                <a:moveTo>
                  <a:pt x="5931849" y="2243109"/>
                </a:moveTo>
                <a:cubicBezTo>
                  <a:pt x="6000521" y="2242066"/>
                  <a:pt x="6056423" y="2296535"/>
                  <a:pt x="6056944" y="2364946"/>
                </a:cubicBezTo>
                <a:cubicBezTo>
                  <a:pt x="6057465" y="2433489"/>
                  <a:pt x="6002476" y="2488869"/>
                  <a:pt x="5933933" y="2488739"/>
                </a:cubicBezTo>
                <a:cubicBezTo>
                  <a:pt x="5865391" y="2488609"/>
                  <a:pt x="5810662" y="2433228"/>
                  <a:pt x="5811315" y="2364555"/>
                </a:cubicBezTo>
                <a:cubicBezTo>
                  <a:pt x="5811965" y="2297968"/>
                  <a:pt x="5865391" y="2244151"/>
                  <a:pt x="5931849" y="2243109"/>
                </a:cubicBezTo>
                <a:close/>
                <a:moveTo>
                  <a:pt x="5388597" y="2243109"/>
                </a:moveTo>
                <a:cubicBezTo>
                  <a:pt x="5457401" y="2242457"/>
                  <a:pt x="5512913" y="2297186"/>
                  <a:pt x="5513042" y="2365598"/>
                </a:cubicBezTo>
                <a:cubicBezTo>
                  <a:pt x="5513172" y="2434140"/>
                  <a:pt x="5457922" y="2489130"/>
                  <a:pt x="5389379" y="2488739"/>
                </a:cubicBezTo>
                <a:cubicBezTo>
                  <a:pt x="5320838" y="2488348"/>
                  <a:pt x="5266369" y="2432577"/>
                  <a:pt x="5267412" y="2363904"/>
                </a:cubicBezTo>
                <a:cubicBezTo>
                  <a:pt x="5268454" y="2297317"/>
                  <a:pt x="5322011" y="2243891"/>
                  <a:pt x="5388597" y="2243109"/>
                </a:cubicBezTo>
                <a:close/>
                <a:moveTo>
                  <a:pt x="4309914" y="2243109"/>
                </a:moveTo>
                <a:cubicBezTo>
                  <a:pt x="4378717" y="2242066"/>
                  <a:pt x="4434489" y="2296535"/>
                  <a:pt x="4435010" y="2364946"/>
                </a:cubicBezTo>
                <a:cubicBezTo>
                  <a:pt x="4435531" y="2433489"/>
                  <a:pt x="4380542" y="2488869"/>
                  <a:pt x="4311999" y="2488739"/>
                </a:cubicBezTo>
                <a:cubicBezTo>
                  <a:pt x="4243457" y="2488609"/>
                  <a:pt x="4188728" y="2433228"/>
                  <a:pt x="4189380" y="2364555"/>
                </a:cubicBezTo>
                <a:cubicBezTo>
                  <a:pt x="4190031" y="2297968"/>
                  <a:pt x="4243457" y="2244151"/>
                  <a:pt x="4309914" y="2243109"/>
                </a:cubicBezTo>
                <a:close/>
                <a:moveTo>
                  <a:pt x="4049430" y="2243109"/>
                </a:moveTo>
                <a:cubicBezTo>
                  <a:pt x="4115757" y="2245194"/>
                  <a:pt x="4168271" y="2299793"/>
                  <a:pt x="4168010" y="2366510"/>
                </a:cubicBezTo>
                <a:cubicBezTo>
                  <a:pt x="4167619" y="2435183"/>
                  <a:pt x="4111848" y="2489782"/>
                  <a:pt x="4043305" y="2488739"/>
                </a:cubicBezTo>
                <a:cubicBezTo>
                  <a:pt x="3974894" y="2487827"/>
                  <a:pt x="3920816" y="2431534"/>
                  <a:pt x="3922380" y="2362861"/>
                </a:cubicBezTo>
                <a:cubicBezTo>
                  <a:pt x="3923944" y="2294580"/>
                  <a:pt x="3980758" y="2241024"/>
                  <a:pt x="4049430" y="2243109"/>
                </a:cubicBezTo>
                <a:close/>
                <a:moveTo>
                  <a:pt x="3775263" y="2243109"/>
                </a:moveTo>
                <a:cubicBezTo>
                  <a:pt x="3844066" y="2241936"/>
                  <a:pt x="3900098" y="2296144"/>
                  <a:pt x="3900750" y="2364555"/>
                </a:cubicBezTo>
                <a:cubicBezTo>
                  <a:pt x="3901401" y="2433098"/>
                  <a:pt x="3846673" y="2488609"/>
                  <a:pt x="3778130" y="2488739"/>
                </a:cubicBezTo>
                <a:cubicBezTo>
                  <a:pt x="3709588" y="2488869"/>
                  <a:pt x="3654598" y="2433489"/>
                  <a:pt x="3655120" y="2364946"/>
                </a:cubicBezTo>
                <a:cubicBezTo>
                  <a:pt x="3655641" y="2298359"/>
                  <a:pt x="3708806" y="2244412"/>
                  <a:pt x="3775263" y="2243109"/>
                </a:cubicBezTo>
                <a:close/>
                <a:moveTo>
                  <a:pt x="8902856" y="2243108"/>
                </a:moveTo>
                <a:cubicBezTo>
                  <a:pt x="8969443" y="2244021"/>
                  <a:pt x="9022999" y="2297707"/>
                  <a:pt x="9023912" y="2364294"/>
                </a:cubicBezTo>
                <a:cubicBezTo>
                  <a:pt x="9024824" y="2432967"/>
                  <a:pt x="8970356" y="2488478"/>
                  <a:pt x="8901683" y="2488869"/>
                </a:cubicBezTo>
                <a:cubicBezTo>
                  <a:pt x="8833010" y="2489130"/>
                  <a:pt x="8778021" y="2434140"/>
                  <a:pt x="8778281" y="2365467"/>
                </a:cubicBezTo>
                <a:cubicBezTo>
                  <a:pt x="8778542" y="2296925"/>
                  <a:pt x="8834314" y="2242196"/>
                  <a:pt x="8902856" y="2243108"/>
                </a:cubicBezTo>
                <a:close/>
                <a:moveTo>
                  <a:pt x="8637680" y="2243108"/>
                </a:moveTo>
                <a:cubicBezTo>
                  <a:pt x="8704007" y="2244933"/>
                  <a:pt x="8756912" y="2299662"/>
                  <a:pt x="8756781" y="2366119"/>
                </a:cubicBezTo>
                <a:cubicBezTo>
                  <a:pt x="8756781" y="2434661"/>
                  <a:pt x="8701270" y="2489521"/>
                  <a:pt x="8632728" y="2488739"/>
                </a:cubicBezTo>
                <a:cubicBezTo>
                  <a:pt x="8564316" y="2488087"/>
                  <a:pt x="8509978" y="2432055"/>
                  <a:pt x="8511281" y="2363512"/>
                </a:cubicBezTo>
                <a:cubicBezTo>
                  <a:pt x="8512585" y="2295231"/>
                  <a:pt x="8569398" y="2241154"/>
                  <a:pt x="8637680" y="2243108"/>
                </a:cubicBezTo>
                <a:close/>
                <a:moveTo>
                  <a:pt x="9185800" y="2242132"/>
                </a:moveTo>
                <a:cubicBezTo>
                  <a:pt x="9208067" y="2245324"/>
                  <a:pt x="9229535" y="2255228"/>
                  <a:pt x="9249993" y="2271516"/>
                </a:cubicBezTo>
                <a:cubicBezTo>
                  <a:pt x="9274100" y="2290802"/>
                  <a:pt x="9277618" y="2308002"/>
                  <a:pt x="9247908" y="2324551"/>
                </a:cubicBezTo>
                <a:cubicBezTo>
                  <a:pt x="9192136" y="2355435"/>
                  <a:pt x="9138580" y="2392182"/>
                  <a:pt x="9079812" y="2415507"/>
                </a:cubicBezTo>
                <a:cubicBezTo>
                  <a:pt x="9032901" y="2434010"/>
                  <a:pt x="9056356" y="2382930"/>
                  <a:pt x="9043977" y="2371593"/>
                </a:cubicBezTo>
                <a:cubicBezTo>
                  <a:pt x="9045281" y="2313084"/>
                  <a:pt x="9069126" y="2274383"/>
                  <a:pt x="9116819" y="2253012"/>
                </a:cubicBezTo>
                <a:cubicBezTo>
                  <a:pt x="9140470" y="2242457"/>
                  <a:pt x="9163534" y="2238939"/>
                  <a:pt x="9185800" y="2242132"/>
                </a:cubicBezTo>
                <a:close/>
                <a:moveTo>
                  <a:pt x="2981203" y="2241433"/>
                </a:moveTo>
                <a:cubicBezTo>
                  <a:pt x="2993110" y="2242824"/>
                  <a:pt x="3005179" y="2246106"/>
                  <a:pt x="3017135" y="2251318"/>
                </a:cubicBezTo>
                <a:cubicBezTo>
                  <a:pt x="3071865" y="2275034"/>
                  <a:pt x="3095711" y="2321032"/>
                  <a:pt x="3086459" y="2390226"/>
                </a:cubicBezTo>
                <a:cubicBezTo>
                  <a:pt x="3018699" y="2352698"/>
                  <a:pt x="2952503" y="2315950"/>
                  <a:pt x="2885916" y="2278943"/>
                </a:cubicBezTo>
                <a:cubicBezTo>
                  <a:pt x="2911228" y="2250112"/>
                  <a:pt x="2945483" y="2237261"/>
                  <a:pt x="2981203" y="2241433"/>
                </a:cubicBezTo>
                <a:close/>
                <a:moveTo>
                  <a:pt x="5202298" y="1957906"/>
                </a:moveTo>
                <a:cubicBezTo>
                  <a:pt x="5192633" y="1957321"/>
                  <a:pt x="5182713" y="1957769"/>
                  <a:pt x="5172419" y="1959822"/>
                </a:cubicBezTo>
                <a:cubicBezTo>
                  <a:pt x="5211512" y="1982625"/>
                  <a:pt x="5236401" y="2017418"/>
                  <a:pt x="5256206" y="2058595"/>
                </a:cubicBezTo>
                <a:cubicBezTo>
                  <a:pt x="5270540" y="2035921"/>
                  <a:pt x="5280313" y="2017939"/>
                  <a:pt x="5292432" y="2001650"/>
                </a:cubicBezTo>
                <a:cubicBezTo>
                  <a:pt x="5302205" y="1988489"/>
                  <a:pt x="5305723" y="1978977"/>
                  <a:pt x="5285656" y="1975589"/>
                </a:cubicBezTo>
                <a:cubicBezTo>
                  <a:pt x="5257998" y="1970703"/>
                  <a:pt x="5231294" y="1959659"/>
                  <a:pt x="5202298" y="1957906"/>
                </a:cubicBezTo>
                <a:close/>
                <a:moveTo>
                  <a:pt x="7199581" y="1951822"/>
                </a:moveTo>
                <a:cubicBezTo>
                  <a:pt x="7159621" y="1954137"/>
                  <a:pt x="7126149" y="1968748"/>
                  <a:pt x="7088718" y="1979107"/>
                </a:cubicBezTo>
                <a:cubicBezTo>
                  <a:pt x="7114649" y="2002823"/>
                  <a:pt x="7130155" y="2027451"/>
                  <a:pt x="7147356" y="2055598"/>
                </a:cubicBezTo>
                <a:cubicBezTo>
                  <a:pt x="7162081" y="2009469"/>
                  <a:pt x="7197915" y="1984841"/>
                  <a:pt x="7242090" y="1954219"/>
                </a:cubicBezTo>
                <a:cubicBezTo>
                  <a:pt x="7226941" y="1951645"/>
                  <a:pt x="7212901" y="1951051"/>
                  <a:pt x="7199581" y="1951822"/>
                </a:cubicBezTo>
                <a:close/>
                <a:moveTo>
                  <a:pt x="3913797" y="1919247"/>
                </a:moveTo>
                <a:cubicBezTo>
                  <a:pt x="3892312" y="1918482"/>
                  <a:pt x="3871235" y="1930828"/>
                  <a:pt x="3829081" y="1955522"/>
                </a:cubicBezTo>
                <a:cubicBezTo>
                  <a:pt x="3827126" y="1956694"/>
                  <a:pt x="3826475" y="1959952"/>
                  <a:pt x="3824259" y="1963992"/>
                </a:cubicBezTo>
                <a:cubicBezTo>
                  <a:pt x="3864525" y="1982756"/>
                  <a:pt x="3892149" y="2013639"/>
                  <a:pt x="3912347" y="2055598"/>
                </a:cubicBezTo>
                <a:cubicBezTo>
                  <a:pt x="3930069" y="2010381"/>
                  <a:pt x="3961734" y="1982886"/>
                  <a:pt x="4000956" y="1961646"/>
                </a:cubicBezTo>
                <a:cubicBezTo>
                  <a:pt x="3957173" y="1933890"/>
                  <a:pt x="3935281" y="1920013"/>
                  <a:pt x="3913797" y="1919247"/>
                </a:cubicBezTo>
                <a:close/>
                <a:moveTo>
                  <a:pt x="3103008" y="1919133"/>
                </a:moveTo>
                <a:cubicBezTo>
                  <a:pt x="3081540" y="1918351"/>
                  <a:pt x="3060463" y="1930698"/>
                  <a:pt x="3018309" y="1955391"/>
                </a:cubicBezTo>
                <a:cubicBezTo>
                  <a:pt x="3016353" y="1956564"/>
                  <a:pt x="3015572" y="1959822"/>
                  <a:pt x="3013227" y="1963992"/>
                </a:cubicBezTo>
                <a:cubicBezTo>
                  <a:pt x="3055707" y="1981323"/>
                  <a:pt x="3079944" y="2017287"/>
                  <a:pt x="3103399" y="2065762"/>
                </a:cubicBezTo>
                <a:cubicBezTo>
                  <a:pt x="3119167" y="2010511"/>
                  <a:pt x="3150701" y="1982886"/>
                  <a:pt x="3190054" y="1961646"/>
                </a:cubicBezTo>
                <a:cubicBezTo>
                  <a:pt x="3146336" y="1933825"/>
                  <a:pt x="3124477" y="1919915"/>
                  <a:pt x="3103008" y="1919133"/>
                </a:cubicBezTo>
                <a:close/>
                <a:moveTo>
                  <a:pt x="4989418" y="1916934"/>
                </a:moveTo>
                <a:cubicBezTo>
                  <a:pt x="4967120" y="1916950"/>
                  <a:pt x="4944903" y="1932326"/>
                  <a:pt x="4900468" y="1963079"/>
                </a:cubicBezTo>
                <a:cubicBezTo>
                  <a:pt x="4944121" y="1980801"/>
                  <a:pt x="4967967" y="2017287"/>
                  <a:pt x="4992466" y="2063025"/>
                </a:cubicBezTo>
                <a:cubicBezTo>
                  <a:pt x="5008492" y="2011945"/>
                  <a:pt x="5037942" y="1982495"/>
                  <a:pt x="5078858" y="1962949"/>
                </a:cubicBezTo>
                <a:cubicBezTo>
                  <a:pt x="5034097" y="1932261"/>
                  <a:pt x="5011717" y="1916918"/>
                  <a:pt x="4989418" y="1916934"/>
                </a:cubicBezTo>
                <a:close/>
                <a:moveTo>
                  <a:pt x="4723168" y="1885384"/>
                </a:moveTo>
                <a:cubicBezTo>
                  <a:pt x="4718754" y="1884862"/>
                  <a:pt x="4714193" y="1888283"/>
                  <a:pt x="4709177" y="1896753"/>
                </a:cubicBezTo>
                <a:cubicBezTo>
                  <a:pt x="4691715" y="1926333"/>
                  <a:pt x="4663700" y="1943924"/>
                  <a:pt x="4629819" y="1960734"/>
                </a:cubicBezTo>
                <a:cubicBezTo>
                  <a:pt x="4673212" y="1982756"/>
                  <a:pt x="4703834" y="2011293"/>
                  <a:pt x="4721816" y="2055467"/>
                </a:cubicBezTo>
                <a:cubicBezTo>
                  <a:pt x="4740711" y="2011423"/>
                  <a:pt x="4773288" y="1983798"/>
                  <a:pt x="4812510" y="1959561"/>
                </a:cubicBezTo>
                <a:cubicBezTo>
                  <a:pt x="4779803" y="1942882"/>
                  <a:pt x="4753220" y="1925811"/>
                  <a:pt x="4736280" y="1897665"/>
                </a:cubicBezTo>
                <a:cubicBezTo>
                  <a:pt x="4731850" y="1890368"/>
                  <a:pt x="4727582" y="1885905"/>
                  <a:pt x="4723168" y="1885384"/>
                </a:cubicBezTo>
                <a:close/>
                <a:moveTo>
                  <a:pt x="4180715" y="1885367"/>
                </a:moveTo>
                <a:cubicBezTo>
                  <a:pt x="4176317" y="1884015"/>
                  <a:pt x="4171528" y="1886589"/>
                  <a:pt x="4166054" y="1895841"/>
                </a:cubicBezTo>
                <a:cubicBezTo>
                  <a:pt x="4148463" y="1925421"/>
                  <a:pt x="4120577" y="1944185"/>
                  <a:pt x="4083571" y="1961646"/>
                </a:cubicBezTo>
                <a:cubicBezTo>
                  <a:pt x="4134130" y="1982495"/>
                  <a:pt x="4158628" y="2016115"/>
                  <a:pt x="4179347" y="2064980"/>
                </a:cubicBezTo>
                <a:cubicBezTo>
                  <a:pt x="4198112" y="2013899"/>
                  <a:pt x="4225476" y="1982756"/>
                  <a:pt x="4271474" y="1961386"/>
                </a:cubicBezTo>
                <a:cubicBezTo>
                  <a:pt x="4237073" y="1943142"/>
                  <a:pt x="4210230" y="1926593"/>
                  <a:pt x="4193029" y="1898447"/>
                </a:cubicBezTo>
                <a:cubicBezTo>
                  <a:pt x="4189120" y="1891997"/>
                  <a:pt x="4185113" y="1886719"/>
                  <a:pt x="4180715" y="1885367"/>
                </a:cubicBezTo>
                <a:close/>
                <a:moveTo>
                  <a:pt x="7690395" y="1885319"/>
                </a:moveTo>
                <a:cubicBezTo>
                  <a:pt x="7685981" y="1884732"/>
                  <a:pt x="7681420" y="1888088"/>
                  <a:pt x="7676403" y="1896623"/>
                </a:cubicBezTo>
                <a:cubicBezTo>
                  <a:pt x="7658943" y="1926203"/>
                  <a:pt x="7630926" y="1943924"/>
                  <a:pt x="7596525" y="1960734"/>
                </a:cubicBezTo>
                <a:cubicBezTo>
                  <a:pt x="7642785" y="1981192"/>
                  <a:pt x="7668716" y="2015724"/>
                  <a:pt x="7691259" y="2063286"/>
                </a:cubicBezTo>
                <a:cubicBezTo>
                  <a:pt x="7707808" y="2011554"/>
                  <a:pt x="7740385" y="1983798"/>
                  <a:pt x="7780780" y="1958910"/>
                </a:cubicBezTo>
                <a:cubicBezTo>
                  <a:pt x="7746249" y="1943794"/>
                  <a:pt x="7720708" y="1925551"/>
                  <a:pt x="7703508" y="1897665"/>
                </a:cubicBezTo>
                <a:cubicBezTo>
                  <a:pt x="7699077" y="1890433"/>
                  <a:pt x="7694809" y="1885905"/>
                  <a:pt x="7690395" y="1885319"/>
                </a:cubicBezTo>
                <a:close/>
                <a:moveTo>
                  <a:pt x="7956971" y="1885237"/>
                </a:moveTo>
                <a:cubicBezTo>
                  <a:pt x="7952557" y="1884960"/>
                  <a:pt x="7948094" y="1888609"/>
                  <a:pt x="7943273" y="1896753"/>
                </a:cubicBezTo>
                <a:cubicBezTo>
                  <a:pt x="7925812" y="1926072"/>
                  <a:pt x="7898187" y="1944055"/>
                  <a:pt x="7862483" y="1960604"/>
                </a:cubicBezTo>
                <a:cubicBezTo>
                  <a:pt x="7910566" y="1980932"/>
                  <a:pt x="7935194" y="2016505"/>
                  <a:pt x="7959040" y="2063025"/>
                </a:cubicBezTo>
                <a:cubicBezTo>
                  <a:pt x="7975720" y="2012336"/>
                  <a:pt x="8004518" y="1982365"/>
                  <a:pt x="8051689" y="1960473"/>
                </a:cubicBezTo>
                <a:cubicBezTo>
                  <a:pt x="8012987" y="1943533"/>
                  <a:pt x="7987577" y="1925160"/>
                  <a:pt x="7970377" y="1897274"/>
                </a:cubicBezTo>
                <a:cubicBezTo>
                  <a:pt x="7965751" y="1889716"/>
                  <a:pt x="7961386" y="1885514"/>
                  <a:pt x="7956971" y="1885237"/>
                </a:cubicBezTo>
                <a:close/>
                <a:moveTo>
                  <a:pt x="2835341" y="1885172"/>
                </a:moveTo>
                <a:cubicBezTo>
                  <a:pt x="2830959" y="1883853"/>
                  <a:pt x="2826235" y="1886459"/>
                  <a:pt x="2820892" y="1895711"/>
                </a:cubicBezTo>
                <a:cubicBezTo>
                  <a:pt x="2803561" y="1925551"/>
                  <a:pt x="2775024" y="1942361"/>
                  <a:pt x="2742969" y="1960864"/>
                </a:cubicBezTo>
                <a:cubicBezTo>
                  <a:pt x="2786622" y="1981062"/>
                  <a:pt x="2812944" y="2014681"/>
                  <a:pt x="2835747" y="2062374"/>
                </a:cubicBezTo>
                <a:cubicBezTo>
                  <a:pt x="2852948" y="2012466"/>
                  <a:pt x="2881355" y="1982495"/>
                  <a:pt x="2926442" y="1961125"/>
                </a:cubicBezTo>
                <a:cubicBezTo>
                  <a:pt x="2891390" y="1942882"/>
                  <a:pt x="2864806" y="1926203"/>
                  <a:pt x="2847736" y="1898186"/>
                </a:cubicBezTo>
                <a:cubicBezTo>
                  <a:pt x="2843762" y="1891736"/>
                  <a:pt x="2839722" y="1886491"/>
                  <a:pt x="2835341" y="1885172"/>
                </a:cubicBezTo>
                <a:close/>
                <a:moveTo>
                  <a:pt x="9035443" y="1885042"/>
                </a:moveTo>
                <a:cubicBezTo>
                  <a:pt x="9031730" y="1884471"/>
                  <a:pt x="9027951" y="1886654"/>
                  <a:pt x="9024563" y="1892583"/>
                </a:cubicBezTo>
                <a:cubicBezTo>
                  <a:pt x="9004365" y="1928027"/>
                  <a:pt x="8970485" y="1946921"/>
                  <a:pt x="8927744" y="1966858"/>
                </a:cubicBezTo>
                <a:cubicBezTo>
                  <a:pt x="8982343" y="1986665"/>
                  <a:pt x="9013747" y="2019242"/>
                  <a:pt x="9036420" y="2079574"/>
                </a:cubicBezTo>
                <a:cubicBezTo>
                  <a:pt x="9054794" y="2016245"/>
                  <a:pt x="9090237" y="1987447"/>
                  <a:pt x="9144185" y="1964383"/>
                </a:cubicBezTo>
                <a:cubicBezTo>
                  <a:pt x="9096883" y="1948485"/>
                  <a:pt x="9066392" y="1927375"/>
                  <a:pt x="9045933" y="1894017"/>
                </a:cubicBezTo>
                <a:cubicBezTo>
                  <a:pt x="9042805" y="1888935"/>
                  <a:pt x="9039157" y="1885612"/>
                  <a:pt x="9035443" y="1885042"/>
                </a:cubicBezTo>
                <a:close/>
                <a:moveTo>
                  <a:pt x="9579492" y="1885025"/>
                </a:moveTo>
                <a:cubicBezTo>
                  <a:pt x="9575762" y="1884341"/>
                  <a:pt x="9571918" y="1886394"/>
                  <a:pt x="9568465" y="1892323"/>
                </a:cubicBezTo>
                <a:cubicBezTo>
                  <a:pt x="9548137" y="1927375"/>
                  <a:pt x="9514909" y="1947182"/>
                  <a:pt x="9468389" y="1967380"/>
                </a:cubicBezTo>
                <a:cubicBezTo>
                  <a:pt x="9525855" y="1985362"/>
                  <a:pt x="9556477" y="2017027"/>
                  <a:pt x="9577326" y="2074362"/>
                </a:cubicBezTo>
                <a:cubicBezTo>
                  <a:pt x="9597133" y="2015333"/>
                  <a:pt x="9632576" y="1987838"/>
                  <a:pt x="9679226" y="1962558"/>
                </a:cubicBezTo>
                <a:cubicBezTo>
                  <a:pt x="9638701" y="1946009"/>
                  <a:pt x="9608991" y="1926333"/>
                  <a:pt x="9589836" y="1894147"/>
                </a:cubicBezTo>
                <a:cubicBezTo>
                  <a:pt x="9586839" y="1889130"/>
                  <a:pt x="9583223" y="1885709"/>
                  <a:pt x="9579492" y="1885025"/>
                </a:cubicBezTo>
                <a:close/>
                <a:moveTo>
                  <a:pt x="8769063" y="1884960"/>
                </a:moveTo>
                <a:cubicBezTo>
                  <a:pt x="8765349" y="1883950"/>
                  <a:pt x="8761473" y="1885677"/>
                  <a:pt x="8757954" y="1891801"/>
                </a:cubicBezTo>
                <a:cubicBezTo>
                  <a:pt x="8737496" y="1927115"/>
                  <a:pt x="8704137" y="1946661"/>
                  <a:pt x="8655532" y="1968943"/>
                </a:cubicBezTo>
                <a:cubicBezTo>
                  <a:pt x="8718861" y="1983277"/>
                  <a:pt x="8744793" y="2023281"/>
                  <a:pt x="8769551" y="2074492"/>
                </a:cubicBezTo>
                <a:cubicBezTo>
                  <a:pt x="8788446" y="2018721"/>
                  <a:pt x="8819068" y="1986795"/>
                  <a:pt x="8879531" y="1966728"/>
                </a:cubicBezTo>
                <a:cubicBezTo>
                  <a:pt x="8830926" y="1947833"/>
                  <a:pt x="8799262" y="1928287"/>
                  <a:pt x="8779194" y="1894538"/>
                </a:cubicBezTo>
                <a:cubicBezTo>
                  <a:pt x="8776327" y="1889716"/>
                  <a:pt x="8772776" y="1885970"/>
                  <a:pt x="8769063" y="1884960"/>
                </a:cubicBezTo>
                <a:close/>
                <a:moveTo>
                  <a:pt x="8500011" y="1884911"/>
                </a:moveTo>
                <a:cubicBezTo>
                  <a:pt x="8495971" y="1885188"/>
                  <a:pt x="8491997" y="1888869"/>
                  <a:pt x="8488088" y="1895450"/>
                </a:cubicBezTo>
                <a:cubicBezTo>
                  <a:pt x="8470366" y="1925160"/>
                  <a:pt x="8442611" y="1944055"/>
                  <a:pt x="8404952" y="1961646"/>
                </a:cubicBezTo>
                <a:cubicBezTo>
                  <a:pt x="8458638" y="1983407"/>
                  <a:pt x="8483918" y="2020024"/>
                  <a:pt x="8503464" y="2075144"/>
                </a:cubicBezTo>
                <a:cubicBezTo>
                  <a:pt x="8521446" y="2015072"/>
                  <a:pt x="8556369" y="1987447"/>
                  <a:pt x="8607710" y="1965555"/>
                </a:cubicBezTo>
                <a:cubicBezTo>
                  <a:pt x="8564448" y="1947703"/>
                  <a:pt x="8532262" y="1928678"/>
                  <a:pt x="8512325" y="1894798"/>
                </a:cubicBezTo>
                <a:cubicBezTo>
                  <a:pt x="8508155" y="1887761"/>
                  <a:pt x="8504050" y="1884634"/>
                  <a:pt x="8500011" y="1884911"/>
                </a:cubicBezTo>
                <a:close/>
                <a:moveTo>
                  <a:pt x="3371311" y="1858703"/>
                </a:moveTo>
                <a:cubicBezTo>
                  <a:pt x="3353198" y="1913041"/>
                  <a:pt x="3319058" y="1939233"/>
                  <a:pt x="3274493" y="1962037"/>
                </a:cubicBezTo>
                <a:cubicBezTo>
                  <a:pt x="3322966" y="1981844"/>
                  <a:pt x="3347986" y="2016636"/>
                  <a:pt x="3369878" y="2068368"/>
                </a:cubicBezTo>
                <a:cubicBezTo>
                  <a:pt x="3386948" y="2009208"/>
                  <a:pt x="3419134" y="1980932"/>
                  <a:pt x="3466045" y="1958649"/>
                </a:cubicBezTo>
                <a:cubicBezTo>
                  <a:pt x="3420698" y="1938060"/>
                  <a:pt x="3393073" y="1908611"/>
                  <a:pt x="3371311" y="1858703"/>
                </a:cubicBezTo>
                <a:close/>
                <a:moveTo>
                  <a:pt x="4142123" y="1699415"/>
                </a:moveTo>
                <a:cubicBezTo>
                  <a:pt x="4137607" y="1699329"/>
                  <a:pt x="4132892" y="1700086"/>
                  <a:pt x="4127875" y="1702204"/>
                </a:cubicBezTo>
                <a:cubicBezTo>
                  <a:pt x="4138691" y="1714844"/>
                  <a:pt x="4148334" y="1726963"/>
                  <a:pt x="4159019" y="1738299"/>
                </a:cubicBezTo>
                <a:cubicBezTo>
                  <a:pt x="4166054" y="1745857"/>
                  <a:pt x="4169444" y="1764231"/>
                  <a:pt x="4181561" y="1757715"/>
                </a:cubicBezTo>
                <a:cubicBezTo>
                  <a:pt x="4192508" y="1751721"/>
                  <a:pt x="4202672" y="1736605"/>
                  <a:pt x="4204887" y="1723966"/>
                </a:cubicBezTo>
                <a:cubicBezTo>
                  <a:pt x="4207233" y="1710804"/>
                  <a:pt x="4189902" y="1710023"/>
                  <a:pt x="4180129" y="1708980"/>
                </a:cubicBezTo>
                <a:cubicBezTo>
                  <a:pt x="4167424" y="1707514"/>
                  <a:pt x="4155671" y="1699671"/>
                  <a:pt x="4142123" y="1699415"/>
                </a:cubicBezTo>
                <a:close/>
                <a:moveTo>
                  <a:pt x="8266773" y="1676426"/>
                </a:moveTo>
                <a:cubicBezTo>
                  <a:pt x="8246897" y="1672217"/>
                  <a:pt x="8221707" y="1688587"/>
                  <a:pt x="8200108" y="1690737"/>
                </a:cubicBezTo>
                <a:cubicBezTo>
                  <a:pt x="8191248" y="1691649"/>
                  <a:pt x="8182908" y="1697122"/>
                  <a:pt x="8170268" y="1702204"/>
                </a:cubicBezTo>
                <a:cubicBezTo>
                  <a:pt x="8194897" y="1724747"/>
                  <a:pt x="8213661" y="1747942"/>
                  <a:pt x="8227733" y="1780519"/>
                </a:cubicBezTo>
                <a:cubicBezTo>
                  <a:pt x="8237507" y="1763840"/>
                  <a:pt x="8245065" y="1754848"/>
                  <a:pt x="8248192" y="1744554"/>
                </a:cubicBezTo>
                <a:cubicBezTo>
                  <a:pt x="8255229" y="1721229"/>
                  <a:pt x="8302270" y="1714062"/>
                  <a:pt x="8284548" y="1688783"/>
                </a:cubicBezTo>
                <a:cubicBezTo>
                  <a:pt x="8279433" y="1681518"/>
                  <a:pt x="8273398" y="1677829"/>
                  <a:pt x="8266773" y="1676426"/>
                </a:cubicBezTo>
                <a:close/>
                <a:moveTo>
                  <a:pt x="2022043" y="1654805"/>
                </a:moveTo>
                <a:cubicBezTo>
                  <a:pt x="2007840" y="1654740"/>
                  <a:pt x="1994614" y="1667738"/>
                  <a:pt x="1968161" y="1693734"/>
                </a:cubicBezTo>
                <a:cubicBezTo>
                  <a:pt x="1987317" y="1714062"/>
                  <a:pt x="2006602" y="1734390"/>
                  <a:pt x="2025627" y="1754588"/>
                </a:cubicBezTo>
                <a:cubicBezTo>
                  <a:pt x="2044391" y="1734260"/>
                  <a:pt x="2061592" y="1715756"/>
                  <a:pt x="2081789" y="1694256"/>
                </a:cubicBezTo>
                <a:cubicBezTo>
                  <a:pt x="2051428" y="1667999"/>
                  <a:pt x="2036247" y="1654870"/>
                  <a:pt x="2022043" y="1654805"/>
                </a:cubicBezTo>
                <a:close/>
                <a:moveTo>
                  <a:pt x="2288148" y="1654414"/>
                </a:moveTo>
                <a:cubicBezTo>
                  <a:pt x="2273179" y="1654903"/>
                  <a:pt x="2258421" y="1669367"/>
                  <a:pt x="2228906" y="1698295"/>
                </a:cubicBezTo>
                <a:cubicBezTo>
                  <a:pt x="2255489" y="1711586"/>
                  <a:pt x="2267477" y="1752112"/>
                  <a:pt x="2288848" y="1752894"/>
                </a:cubicBezTo>
                <a:cubicBezTo>
                  <a:pt x="2307742" y="1753545"/>
                  <a:pt x="2327810" y="1718362"/>
                  <a:pt x="2347225" y="1698816"/>
                </a:cubicBezTo>
                <a:cubicBezTo>
                  <a:pt x="2348137" y="1697904"/>
                  <a:pt x="2348137" y="1695949"/>
                  <a:pt x="2348659" y="1694386"/>
                </a:cubicBezTo>
                <a:cubicBezTo>
                  <a:pt x="2318298" y="1667413"/>
                  <a:pt x="2303117" y="1653926"/>
                  <a:pt x="2288148" y="1654414"/>
                </a:cubicBezTo>
                <a:close/>
                <a:moveTo>
                  <a:pt x="3645738" y="1646693"/>
                </a:moveTo>
                <a:cubicBezTo>
                  <a:pt x="3625671" y="1646693"/>
                  <a:pt x="3605734" y="1676664"/>
                  <a:pt x="3585667" y="1693604"/>
                </a:cubicBezTo>
                <a:cubicBezTo>
                  <a:pt x="3604822" y="1715365"/>
                  <a:pt x="3623065" y="1753154"/>
                  <a:pt x="3643654" y="1754588"/>
                </a:cubicBezTo>
                <a:cubicBezTo>
                  <a:pt x="3664242" y="1755891"/>
                  <a:pt x="3687566" y="1721229"/>
                  <a:pt x="3711934" y="1700510"/>
                </a:cubicBezTo>
                <a:cubicBezTo>
                  <a:pt x="3684961" y="1677055"/>
                  <a:pt x="3665284" y="1646693"/>
                  <a:pt x="3645738" y="1646693"/>
                </a:cubicBezTo>
                <a:close/>
                <a:moveTo>
                  <a:pt x="2836008" y="1646693"/>
                </a:moveTo>
                <a:cubicBezTo>
                  <a:pt x="2815941" y="1646433"/>
                  <a:pt x="2795613" y="1675882"/>
                  <a:pt x="2775285" y="1692301"/>
                </a:cubicBezTo>
                <a:cubicBezTo>
                  <a:pt x="2793788" y="1714453"/>
                  <a:pt x="2812292" y="1736736"/>
                  <a:pt x="2830796" y="1758888"/>
                </a:cubicBezTo>
                <a:cubicBezTo>
                  <a:pt x="2851775" y="1738951"/>
                  <a:pt x="2872755" y="1719014"/>
                  <a:pt x="2895690" y="1697122"/>
                </a:cubicBezTo>
                <a:cubicBezTo>
                  <a:pt x="2874449" y="1677837"/>
                  <a:pt x="2855424" y="1646954"/>
                  <a:pt x="2836008" y="1646693"/>
                </a:cubicBezTo>
                <a:close/>
                <a:moveTo>
                  <a:pt x="9037593" y="1645911"/>
                </a:moveTo>
                <a:cubicBezTo>
                  <a:pt x="9014008" y="1642524"/>
                  <a:pt x="8999413" y="1677967"/>
                  <a:pt x="8977000" y="1691649"/>
                </a:cubicBezTo>
                <a:cubicBezTo>
                  <a:pt x="8995113" y="1714062"/>
                  <a:pt x="9013356" y="1736345"/>
                  <a:pt x="9031469" y="1758758"/>
                </a:cubicBezTo>
                <a:cubicBezTo>
                  <a:pt x="9051667" y="1738299"/>
                  <a:pt x="9071995" y="1717841"/>
                  <a:pt x="9094407" y="1695037"/>
                </a:cubicBezTo>
                <a:cubicBezTo>
                  <a:pt x="9075904" y="1677967"/>
                  <a:pt x="9058573" y="1649039"/>
                  <a:pt x="9037593" y="1645911"/>
                </a:cubicBezTo>
                <a:close/>
                <a:moveTo>
                  <a:pt x="9579509" y="1644136"/>
                </a:moveTo>
                <a:cubicBezTo>
                  <a:pt x="9573742" y="1643598"/>
                  <a:pt x="9567813" y="1647149"/>
                  <a:pt x="9560647" y="1655815"/>
                </a:cubicBezTo>
                <a:cubicBezTo>
                  <a:pt x="9548789" y="1670018"/>
                  <a:pt x="9533152" y="1681225"/>
                  <a:pt x="9518557" y="1694256"/>
                </a:cubicBezTo>
                <a:cubicBezTo>
                  <a:pt x="9534846" y="1713150"/>
                  <a:pt x="9551395" y="1731654"/>
                  <a:pt x="9567162" y="1750809"/>
                </a:cubicBezTo>
                <a:cubicBezTo>
                  <a:pt x="9572765" y="1757715"/>
                  <a:pt x="9578890" y="1763318"/>
                  <a:pt x="9585927" y="1755630"/>
                </a:cubicBezTo>
                <a:cubicBezTo>
                  <a:pt x="9603648" y="1736084"/>
                  <a:pt x="9622803" y="1716929"/>
                  <a:pt x="9635052" y="1694125"/>
                </a:cubicBezTo>
                <a:cubicBezTo>
                  <a:pt x="9637268" y="1689955"/>
                  <a:pt x="9609251" y="1670930"/>
                  <a:pt x="9597394" y="1656988"/>
                </a:cubicBezTo>
                <a:cubicBezTo>
                  <a:pt x="9590879" y="1649299"/>
                  <a:pt x="9585275" y="1644674"/>
                  <a:pt x="9579509" y="1644136"/>
                </a:cubicBezTo>
                <a:close/>
                <a:moveTo>
                  <a:pt x="8768606" y="1644136"/>
                </a:moveTo>
                <a:cubicBezTo>
                  <a:pt x="8762840" y="1643598"/>
                  <a:pt x="8756911" y="1647149"/>
                  <a:pt x="8749744" y="1655815"/>
                </a:cubicBezTo>
                <a:cubicBezTo>
                  <a:pt x="8737756" y="1670018"/>
                  <a:pt x="8722250" y="1681225"/>
                  <a:pt x="8707655" y="1694256"/>
                </a:cubicBezTo>
                <a:cubicBezTo>
                  <a:pt x="8723944" y="1713150"/>
                  <a:pt x="8740493" y="1731654"/>
                  <a:pt x="8756260" y="1750809"/>
                </a:cubicBezTo>
                <a:cubicBezTo>
                  <a:pt x="8761863" y="1757715"/>
                  <a:pt x="8767988" y="1763318"/>
                  <a:pt x="8775024" y="1755630"/>
                </a:cubicBezTo>
                <a:cubicBezTo>
                  <a:pt x="8792746" y="1736084"/>
                  <a:pt x="8811901" y="1716929"/>
                  <a:pt x="8824150" y="1694125"/>
                </a:cubicBezTo>
                <a:cubicBezTo>
                  <a:pt x="8826365" y="1689955"/>
                  <a:pt x="8798349" y="1670930"/>
                  <a:pt x="8786491" y="1656988"/>
                </a:cubicBezTo>
                <a:cubicBezTo>
                  <a:pt x="8779975" y="1649299"/>
                  <a:pt x="8774372" y="1644674"/>
                  <a:pt x="8768606" y="1644136"/>
                </a:cubicBezTo>
                <a:close/>
                <a:moveTo>
                  <a:pt x="3910393" y="1643566"/>
                </a:moveTo>
                <a:cubicBezTo>
                  <a:pt x="3890716" y="1661809"/>
                  <a:pt x="3854100" y="1683310"/>
                  <a:pt x="3856965" y="1695949"/>
                </a:cubicBezTo>
                <a:cubicBezTo>
                  <a:pt x="3862309" y="1719665"/>
                  <a:pt x="3890456" y="1738299"/>
                  <a:pt x="3909089" y="1759018"/>
                </a:cubicBezTo>
                <a:cubicBezTo>
                  <a:pt x="3929287" y="1738299"/>
                  <a:pt x="3961081" y="1720056"/>
                  <a:pt x="3966164" y="1696080"/>
                </a:cubicBezTo>
                <a:cubicBezTo>
                  <a:pt x="3969943" y="1678097"/>
                  <a:pt x="3932415" y="1661288"/>
                  <a:pt x="3910393" y="1643566"/>
                </a:cubicBezTo>
                <a:close/>
                <a:moveTo>
                  <a:pt x="3372956" y="1643354"/>
                </a:moveTo>
                <a:cubicBezTo>
                  <a:pt x="3362352" y="1642784"/>
                  <a:pt x="3351700" y="1650081"/>
                  <a:pt x="3336780" y="1666761"/>
                </a:cubicBezTo>
                <a:cubicBezTo>
                  <a:pt x="3315019" y="1691128"/>
                  <a:pt x="3302118" y="1701031"/>
                  <a:pt x="3334695" y="1724357"/>
                </a:cubicBezTo>
                <a:cubicBezTo>
                  <a:pt x="3350462" y="1735563"/>
                  <a:pt x="3359062" y="1756673"/>
                  <a:pt x="3372615" y="1775698"/>
                </a:cubicBezTo>
                <a:cubicBezTo>
                  <a:pt x="3385644" y="1757194"/>
                  <a:pt x="3394246" y="1736475"/>
                  <a:pt x="3409882" y="1724878"/>
                </a:cubicBezTo>
                <a:cubicBezTo>
                  <a:pt x="3440113" y="1702335"/>
                  <a:pt x="3433989" y="1692171"/>
                  <a:pt x="3408840" y="1667152"/>
                </a:cubicBezTo>
                <a:cubicBezTo>
                  <a:pt x="3394115" y="1652362"/>
                  <a:pt x="3383560" y="1643925"/>
                  <a:pt x="3372956" y="1643354"/>
                </a:cubicBezTo>
                <a:close/>
                <a:moveTo>
                  <a:pt x="9841414" y="1643198"/>
                </a:moveTo>
                <a:cubicBezTo>
                  <a:pt x="9821831" y="1642190"/>
                  <a:pt x="9815332" y="1678326"/>
                  <a:pt x="9798718" y="1684483"/>
                </a:cubicBezTo>
                <a:cubicBezTo>
                  <a:pt x="9769529" y="1695428"/>
                  <a:pt x="9799630" y="1706113"/>
                  <a:pt x="9806276" y="1716799"/>
                </a:cubicBezTo>
                <a:cubicBezTo>
                  <a:pt x="9831165" y="1756933"/>
                  <a:pt x="9855663" y="1765925"/>
                  <a:pt x="9882636" y="1718232"/>
                </a:cubicBezTo>
                <a:cubicBezTo>
                  <a:pt x="9887718" y="1709241"/>
                  <a:pt x="9898013" y="1703247"/>
                  <a:pt x="9906613" y="1695037"/>
                </a:cubicBezTo>
                <a:cubicBezTo>
                  <a:pt x="9892018" y="1682137"/>
                  <a:pt x="9877945" y="1671712"/>
                  <a:pt x="9866218" y="1659073"/>
                </a:cubicBezTo>
                <a:cubicBezTo>
                  <a:pt x="9855923" y="1647997"/>
                  <a:pt x="9847942" y="1643534"/>
                  <a:pt x="9841414" y="1643198"/>
                </a:cubicBezTo>
                <a:close/>
                <a:moveTo>
                  <a:pt x="3097067" y="1643183"/>
                </a:moveTo>
                <a:cubicBezTo>
                  <a:pt x="3077435" y="1641547"/>
                  <a:pt x="3070301" y="1676632"/>
                  <a:pt x="3054665" y="1683570"/>
                </a:cubicBezTo>
                <a:cubicBezTo>
                  <a:pt x="3022217" y="1698034"/>
                  <a:pt x="3057270" y="1707286"/>
                  <a:pt x="3063526" y="1718753"/>
                </a:cubicBezTo>
                <a:cubicBezTo>
                  <a:pt x="3088936" y="1765273"/>
                  <a:pt x="3113564" y="1759670"/>
                  <a:pt x="3138712" y="1718232"/>
                </a:cubicBezTo>
                <a:cubicBezTo>
                  <a:pt x="3143403" y="1710674"/>
                  <a:pt x="3152265" y="1705592"/>
                  <a:pt x="3162949" y="1695949"/>
                </a:cubicBezTo>
                <a:cubicBezTo>
                  <a:pt x="3147313" y="1682267"/>
                  <a:pt x="3133110" y="1672103"/>
                  <a:pt x="3121642" y="1659463"/>
                </a:cubicBezTo>
                <a:cubicBezTo>
                  <a:pt x="3111543" y="1648354"/>
                  <a:pt x="3103611" y="1643729"/>
                  <a:pt x="3097067" y="1643183"/>
                </a:cubicBezTo>
                <a:close/>
                <a:moveTo>
                  <a:pt x="8496596" y="1642967"/>
                </a:moveTo>
                <a:cubicBezTo>
                  <a:pt x="8476946" y="1641416"/>
                  <a:pt x="8470105" y="1676990"/>
                  <a:pt x="8454468" y="1683831"/>
                </a:cubicBezTo>
                <a:cubicBezTo>
                  <a:pt x="8422022" y="1698034"/>
                  <a:pt x="8457465" y="1707417"/>
                  <a:pt x="8463720" y="1719014"/>
                </a:cubicBezTo>
                <a:cubicBezTo>
                  <a:pt x="8489260" y="1766576"/>
                  <a:pt x="8513888" y="1758627"/>
                  <a:pt x="8538907" y="1718102"/>
                </a:cubicBezTo>
                <a:cubicBezTo>
                  <a:pt x="8543468" y="1710544"/>
                  <a:pt x="8552329" y="1705462"/>
                  <a:pt x="8562754" y="1695949"/>
                </a:cubicBezTo>
                <a:cubicBezTo>
                  <a:pt x="8546986" y="1682137"/>
                  <a:pt x="8532783" y="1671973"/>
                  <a:pt x="8521316" y="1659333"/>
                </a:cubicBezTo>
                <a:cubicBezTo>
                  <a:pt x="8511119" y="1648126"/>
                  <a:pt x="8503146" y="1643484"/>
                  <a:pt x="8496596" y="1642967"/>
                </a:cubicBezTo>
                <a:close/>
                <a:moveTo>
                  <a:pt x="2562086" y="1642768"/>
                </a:moveTo>
                <a:cubicBezTo>
                  <a:pt x="2550114" y="1642360"/>
                  <a:pt x="2538126" y="1651058"/>
                  <a:pt x="2522749" y="1669888"/>
                </a:cubicBezTo>
                <a:cubicBezTo>
                  <a:pt x="2505158" y="1691389"/>
                  <a:pt x="2491606" y="1699207"/>
                  <a:pt x="2520925" y="1720578"/>
                </a:cubicBezTo>
                <a:cubicBezTo>
                  <a:pt x="2537604" y="1733087"/>
                  <a:pt x="2547377" y="1755109"/>
                  <a:pt x="2561842" y="1774525"/>
                </a:cubicBezTo>
                <a:cubicBezTo>
                  <a:pt x="2575784" y="1755500"/>
                  <a:pt x="2585688" y="1733608"/>
                  <a:pt x="2602497" y="1721099"/>
                </a:cubicBezTo>
                <a:cubicBezTo>
                  <a:pt x="2630513" y="1700119"/>
                  <a:pt x="2620480" y="1692431"/>
                  <a:pt x="2601325" y="1670279"/>
                </a:cubicBezTo>
                <a:cubicBezTo>
                  <a:pt x="2586014" y="1652687"/>
                  <a:pt x="2574058" y="1643175"/>
                  <a:pt x="2562086" y="1642768"/>
                </a:cubicBezTo>
                <a:close/>
                <a:moveTo>
                  <a:pt x="10113541" y="1638484"/>
                </a:moveTo>
                <a:cubicBezTo>
                  <a:pt x="10096991" y="1657118"/>
                  <a:pt x="10078227" y="1678097"/>
                  <a:pt x="10058160" y="1700380"/>
                </a:cubicBezTo>
                <a:cubicBezTo>
                  <a:pt x="10077055" y="1716278"/>
                  <a:pt x="10096731" y="1742078"/>
                  <a:pt x="10118492" y="1771267"/>
                </a:cubicBezTo>
                <a:cubicBezTo>
                  <a:pt x="10132566" y="1737778"/>
                  <a:pt x="10155499" y="1716278"/>
                  <a:pt x="10172961" y="1700250"/>
                </a:cubicBezTo>
                <a:cubicBezTo>
                  <a:pt x="10152112" y="1678619"/>
                  <a:pt x="10132175" y="1657900"/>
                  <a:pt x="10113541" y="1638484"/>
                </a:cubicBezTo>
                <a:close/>
                <a:moveTo>
                  <a:pt x="9305244" y="1632620"/>
                </a:moveTo>
                <a:cubicBezTo>
                  <a:pt x="9285959" y="1653860"/>
                  <a:pt x="9267064" y="1676794"/>
                  <a:pt x="9235791" y="1695559"/>
                </a:cubicBezTo>
                <a:cubicBezTo>
                  <a:pt x="9269540" y="1716278"/>
                  <a:pt x="9288304" y="1745727"/>
                  <a:pt x="9307460" y="1778173"/>
                </a:cubicBezTo>
                <a:cubicBezTo>
                  <a:pt x="9314235" y="1766315"/>
                  <a:pt x="9319057" y="1759930"/>
                  <a:pt x="9321794" y="1752633"/>
                </a:cubicBezTo>
                <a:cubicBezTo>
                  <a:pt x="9331046" y="1727093"/>
                  <a:pt x="9372614" y="1714714"/>
                  <a:pt x="9365968" y="1692301"/>
                </a:cubicBezTo>
                <a:cubicBezTo>
                  <a:pt x="9359061" y="1669106"/>
                  <a:pt x="9327527" y="1653209"/>
                  <a:pt x="9305244" y="1632620"/>
                </a:cubicBezTo>
                <a:close/>
                <a:moveTo>
                  <a:pt x="9304658" y="1405804"/>
                </a:moveTo>
                <a:cubicBezTo>
                  <a:pt x="9294689" y="1407417"/>
                  <a:pt x="9285242" y="1413509"/>
                  <a:pt x="9278923" y="1421001"/>
                </a:cubicBezTo>
                <a:cubicBezTo>
                  <a:pt x="9253774" y="1451232"/>
                  <a:pt x="9300293" y="1454881"/>
                  <a:pt x="9306026" y="1477424"/>
                </a:cubicBezTo>
                <a:cubicBezTo>
                  <a:pt x="9314496" y="1455533"/>
                  <a:pt x="9359843" y="1449929"/>
                  <a:pt x="9333522" y="1417483"/>
                </a:cubicBezTo>
                <a:cubicBezTo>
                  <a:pt x="9325117" y="1407058"/>
                  <a:pt x="9314627" y="1404192"/>
                  <a:pt x="9304658" y="1405804"/>
                </a:cubicBezTo>
                <a:close/>
                <a:moveTo>
                  <a:pt x="9578499" y="1403279"/>
                </a:moveTo>
                <a:cubicBezTo>
                  <a:pt x="9562732" y="1403410"/>
                  <a:pt x="9547486" y="1416831"/>
                  <a:pt x="9547616" y="1432859"/>
                </a:cubicBezTo>
                <a:cubicBezTo>
                  <a:pt x="9547747" y="1447975"/>
                  <a:pt x="9562601" y="1464524"/>
                  <a:pt x="9576154" y="1465957"/>
                </a:cubicBezTo>
                <a:cubicBezTo>
                  <a:pt x="9594527" y="1467912"/>
                  <a:pt x="9601564" y="1446932"/>
                  <a:pt x="9611466" y="1433250"/>
                </a:cubicBezTo>
                <a:cubicBezTo>
                  <a:pt x="9604691" y="1417613"/>
                  <a:pt x="9594527" y="1403149"/>
                  <a:pt x="9578499" y="1403279"/>
                </a:cubicBezTo>
                <a:close/>
                <a:moveTo>
                  <a:pt x="10659137" y="1403149"/>
                </a:moveTo>
                <a:cubicBezTo>
                  <a:pt x="10641937" y="1401976"/>
                  <a:pt x="10628906" y="1414877"/>
                  <a:pt x="10627603" y="1431817"/>
                </a:cubicBezTo>
                <a:cubicBezTo>
                  <a:pt x="10626560" y="1444978"/>
                  <a:pt x="10640112" y="1458008"/>
                  <a:pt x="10650537" y="1458660"/>
                </a:cubicBezTo>
                <a:cubicBezTo>
                  <a:pt x="10667608" y="1459833"/>
                  <a:pt x="10675165" y="1442111"/>
                  <a:pt x="10683635" y="1428950"/>
                </a:cubicBezTo>
                <a:cubicBezTo>
                  <a:pt x="10680898" y="1414616"/>
                  <a:pt x="10670735" y="1403931"/>
                  <a:pt x="10659137" y="1403149"/>
                </a:cubicBezTo>
                <a:close/>
                <a:moveTo>
                  <a:pt x="9843023" y="1403149"/>
                </a:moveTo>
                <a:cubicBezTo>
                  <a:pt x="9829862" y="1404843"/>
                  <a:pt x="9815006" y="1416701"/>
                  <a:pt x="9814877" y="1430904"/>
                </a:cubicBezTo>
                <a:cubicBezTo>
                  <a:pt x="9814746" y="1448887"/>
                  <a:pt x="9831816" y="1458269"/>
                  <a:pt x="9846020" y="1469866"/>
                </a:cubicBezTo>
                <a:cubicBezTo>
                  <a:pt x="9859311" y="1457227"/>
                  <a:pt x="9878336" y="1448366"/>
                  <a:pt x="9876120" y="1430123"/>
                </a:cubicBezTo>
                <a:cubicBezTo>
                  <a:pt x="9874297" y="1415659"/>
                  <a:pt x="9859962" y="1400803"/>
                  <a:pt x="9843023" y="1403149"/>
                </a:cubicBezTo>
                <a:close/>
                <a:moveTo>
                  <a:pt x="10387577" y="1403019"/>
                </a:moveTo>
                <a:cubicBezTo>
                  <a:pt x="10374286" y="1404061"/>
                  <a:pt x="10359431" y="1416310"/>
                  <a:pt x="10359300" y="1429992"/>
                </a:cubicBezTo>
                <a:cubicBezTo>
                  <a:pt x="10359170" y="1447193"/>
                  <a:pt x="10372592" y="1464133"/>
                  <a:pt x="10389923" y="1463481"/>
                </a:cubicBezTo>
                <a:cubicBezTo>
                  <a:pt x="10404387" y="1462960"/>
                  <a:pt x="10413508" y="1445890"/>
                  <a:pt x="10420284" y="1431035"/>
                </a:cubicBezTo>
                <a:cubicBezTo>
                  <a:pt x="10413638" y="1416180"/>
                  <a:pt x="10404256" y="1401716"/>
                  <a:pt x="10387577" y="1403019"/>
                </a:cubicBezTo>
                <a:close/>
                <a:moveTo>
                  <a:pt x="2830535" y="1400413"/>
                </a:moveTo>
                <a:cubicBezTo>
                  <a:pt x="2820371" y="1410446"/>
                  <a:pt x="2800955" y="1415919"/>
                  <a:pt x="2802519" y="1433250"/>
                </a:cubicBezTo>
                <a:cubicBezTo>
                  <a:pt x="2803952" y="1447975"/>
                  <a:pt x="2817765" y="1465175"/>
                  <a:pt x="2831838" y="1465827"/>
                </a:cubicBezTo>
                <a:cubicBezTo>
                  <a:pt x="2849169" y="1466609"/>
                  <a:pt x="2863112" y="1448235"/>
                  <a:pt x="2864024" y="1432077"/>
                </a:cubicBezTo>
                <a:cubicBezTo>
                  <a:pt x="2864936" y="1416440"/>
                  <a:pt x="2848257" y="1407319"/>
                  <a:pt x="2830535" y="1400413"/>
                </a:cubicBezTo>
                <a:close/>
                <a:moveTo>
                  <a:pt x="10117548" y="1398344"/>
                </a:moveTo>
                <a:cubicBezTo>
                  <a:pt x="10110413" y="1398328"/>
                  <a:pt x="10103312" y="1402693"/>
                  <a:pt x="10094907" y="1411489"/>
                </a:cubicBezTo>
                <a:cubicBezTo>
                  <a:pt x="10058551" y="1449538"/>
                  <a:pt x="10111326" y="1454620"/>
                  <a:pt x="10119274" y="1478597"/>
                </a:cubicBezTo>
                <a:cubicBezTo>
                  <a:pt x="10119665" y="1453317"/>
                  <a:pt x="10178303" y="1450451"/>
                  <a:pt x="10140384" y="1411489"/>
                </a:cubicBezTo>
                <a:cubicBezTo>
                  <a:pt x="10131849" y="1402759"/>
                  <a:pt x="10124682" y="1398361"/>
                  <a:pt x="10117548" y="1398344"/>
                </a:cubicBezTo>
                <a:close/>
                <a:moveTo>
                  <a:pt x="2018721" y="1394418"/>
                </a:moveTo>
                <a:cubicBezTo>
                  <a:pt x="2004517" y="1397415"/>
                  <a:pt x="1982104" y="1410577"/>
                  <a:pt x="1986535" y="1428820"/>
                </a:cubicBezTo>
                <a:cubicBezTo>
                  <a:pt x="1990574" y="1445238"/>
                  <a:pt x="2006602" y="1460093"/>
                  <a:pt x="2025627" y="1467912"/>
                </a:cubicBezTo>
                <a:cubicBezTo>
                  <a:pt x="2038918" y="1453969"/>
                  <a:pt x="2062634" y="1442632"/>
                  <a:pt x="2060289" y="1425562"/>
                </a:cubicBezTo>
                <a:cubicBezTo>
                  <a:pt x="2058204" y="1410707"/>
                  <a:pt x="2038918" y="1390118"/>
                  <a:pt x="2018721" y="1394418"/>
                </a:cubicBezTo>
                <a:close/>
                <a:moveTo>
                  <a:pt x="2554870" y="1394369"/>
                </a:moveTo>
                <a:cubicBezTo>
                  <a:pt x="2546987" y="1394679"/>
                  <a:pt x="2539689" y="1399826"/>
                  <a:pt x="2531610" y="1409534"/>
                </a:cubicBezTo>
                <a:cubicBezTo>
                  <a:pt x="2497209" y="1450711"/>
                  <a:pt x="2557802" y="1451232"/>
                  <a:pt x="2561711" y="1477164"/>
                </a:cubicBezTo>
                <a:cubicBezTo>
                  <a:pt x="2572396" y="1453839"/>
                  <a:pt x="2621262" y="1444717"/>
                  <a:pt x="2581648" y="1408231"/>
                </a:cubicBezTo>
                <a:cubicBezTo>
                  <a:pt x="2571224" y="1398588"/>
                  <a:pt x="2562754" y="1394060"/>
                  <a:pt x="2554870" y="1394369"/>
                </a:cubicBezTo>
                <a:close/>
                <a:moveTo>
                  <a:pt x="2288587" y="1394158"/>
                </a:moveTo>
                <a:cubicBezTo>
                  <a:pt x="2272168" y="1395461"/>
                  <a:pt x="2249625" y="1410967"/>
                  <a:pt x="2252622" y="1429341"/>
                </a:cubicBezTo>
                <a:cubicBezTo>
                  <a:pt x="2255229" y="1444847"/>
                  <a:pt x="2272950" y="1459572"/>
                  <a:pt x="2293148" y="1469866"/>
                </a:cubicBezTo>
                <a:cubicBezTo>
                  <a:pt x="2305397" y="1455533"/>
                  <a:pt x="2326246" y="1442111"/>
                  <a:pt x="2327158" y="1427386"/>
                </a:cubicBezTo>
                <a:cubicBezTo>
                  <a:pt x="2328070" y="1411489"/>
                  <a:pt x="2306700" y="1392855"/>
                  <a:pt x="2288587" y="1394158"/>
                </a:cubicBezTo>
                <a:close/>
                <a:moveTo>
                  <a:pt x="1753936" y="1390900"/>
                </a:moveTo>
                <a:cubicBezTo>
                  <a:pt x="1740775" y="1400022"/>
                  <a:pt x="1719665" y="1408883"/>
                  <a:pt x="1720317" y="1424650"/>
                </a:cubicBezTo>
                <a:cubicBezTo>
                  <a:pt x="1720969" y="1441590"/>
                  <a:pt x="1739081" y="1461527"/>
                  <a:pt x="1756412" y="1462048"/>
                </a:cubicBezTo>
                <a:cubicBezTo>
                  <a:pt x="1774134" y="1462569"/>
                  <a:pt x="1791856" y="1441850"/>
                  <a:pt x="1792246" y="1425432"/>
                </a:cubicBezTo>
                <a:cubicBezTo>
                  <a:pt x="1792638" y="1410837"/>
                  <a:pt x="1772440" y="1399631"/>
                  <a:pt x="1753936" y="1390900"/>
                </a:cubicBezTo>
                <a:close/>
                <a:moveTo>
                  <a:pt x="1480552" y="1388685"/>
                </a:moveTo>
                <a:cubicBezTo>
                  <a:pt x="1466348" y="1390379"/>
                  <a:pt x="1445629" y="1406146"/>
                  <a:pt x="1450711" y="1424259"/>
                </a:cubicBezTo>
                <a:cubicBezTo>
                  <a:pt x="1455142" y="1440287"/>
                  <a:pt x="1469866" y="1461396"/>
                  <a:pt x="1488109" y="1461005"/>
                </a:cubicBezTo>
                <a:cubicBezTo>
                  <a:pt x="1505571" y="1460745"/>
                  <a:pt x="1516386" y="1440547"/>
                  <a:pt x="1526811" y="1423347"/>
                </a:cubicBezTo>
                <a:cubicBezTo>
                  <a:pt x="1511825" y="1409664"/>
                  <a:pt x="1501792" y="1386209"/>
                  <a:pt x="1480552" y="1388685"/>
                </a:cubicBezTo>
                <a:close/>
                <a:moveTo>
                  <a:pt x="0" y="0"/>
                </a:moveTo>
                <a:cubicBezTo>
                  <a:pt x="4048127" y="0"/>
                  <a:pt x="8096123" y="0"/>
                  <a:pt x="12144249" y="0"/>
                </a:cubicBezTo>
                <a:cubicBezTo>
                  <a:pt x="12211619" y="0"/>
                  <a:pt x="12211619" y="0"/>
                  <a:pt x="12211619" y="67890"/>
                </a:cubicBezTo>
                <a:cubicBezTo>
                  <a:pt x="12211619" y="253969"/>
                  <a:pt x="12210967" y="439917"/>
                  <a:pt x="12212270" y="625996"/>
                </a:cubicBezTo>
                <a:cubicBezTo>
                  <a:pt x="12212531" y="655185"/>
                  <a:pt x="12203409" y="670431"/>
                  <a:pt x="12177609" y="684765"/>
                </a:cubicBezTo>
                <a:cubicBezTo>
                  <a:pt x="11909436" y="833185"/>
                  <a:pt x="11642045" y="983299"/>
                  <a:pt x="11374394" y="1132892"/>
                </a:cubicBezTo>
                <a:cubicBezTo>
                  <a:pt x="11129938" y="1269454"/>
                  <a:pt x="10885351" y="1405885"/>
                  <a:pt x="10641024" y="1542708"/>
                </a:cubicBezTo>
                <a:cubicBezTo>
                  <a:pt x="10579650" y="1577109"/>
                  <a:pt x="10519708" y="1613986"/>
                  <a:pt x="10457812" y="1647475"/>
                </a:cubicBezTo>
                <a:cubicBezTo>
                  <a:pt x="10440221" y="1656988"/>
                  <a:pt x="10425236" y="1671452"/>
                  <a:pt x="10395916" y="1652557"/>
                </a:cubicBezTo>
                <a:cubicBezTo>
                  <a:pt x="10370898" y="1636399"/>
                  <a:pt x="10345748" y="1674449"/>
                  <a:pt x="10337930" y="1699077"/>
                </a:cubicBezTo>
                <a:cubicBezTo>
                  <a:pt x="10333890" y="1711586"/>
                  <a:pt x="10328548" y="1716408"/>
                  <a:pt x="10320990" y="1720708"/>
                </a:cubicBezTo>
                <a:cubicBezTo>
                  <a:pt x="10199935" y="1789510"/>
                  <a:pt x="10077837" y="1856227"/>
                  <a:pt x="9957823" y="1926724"/>
                </a:cubicBezTo>
                <a:cubicBezTo>
                  <a:pt x="9917819" y="1950309"/>
                  <a:pt x="9889933" y="1945358"/>
                  <a:pt x="9866347" y="1908481"/>
                </a:cubicBezTo>
                <a:cubicBezTo>
                  <a:pt x="9852014" y="1886068"/>
                  <a:pt x="9841459" y="1877598"/>
                  <a:pt x="9824650" y="1906656"/>
                </a:cubicBezTo>
                <a:cubicBezTo>
                  <a:pt x="9808882" y="1933760"/>
                  <a:pt x="9780345" y="1946530"/>
                  <a:pt x="9751156" y="1960995"/>
                </a:cubicBezTo>
                <a:cubicBezTo>
                  <a:pt x="9763014" y="1984059"/>
                  <a:pt x="9794678" y="1982365"/>
                  <a:pt x="9804843" y="2008817"/>
                </a:cubicBezTo>
                <a:cubicBezTo>
                  <a:pt x="9757541" y="2036833"/>
                  <a:pt x="9710240" y="2066022"/>
                  <a:pt x="9661766" y="2093126"/>
                </a:cubicBezTo>
                <a:cubicBezTo>
                  <a:pt x="9589575" y="2133521"/>
                  <a:pt x="9516212" y="2171702"/>
                  <a:pt x="9444283" y="2212227"/>
                </a:cubicBezTo>
                <a:cubicBezTo>
                  <a:pt x="9414833" y="2228776"/>
                  <a:pt x="9390726" y="2223303"/>
                  <a:pt x="9365707" y="2204278"/>
                </a:cubicBezTo>
                <a:cubicBezTo>
                  <a:pt x="9292866" y="2149028"/>
                  <a:pt x="9296123" y="2039309"/>
                  <a:pt x="9372744" y="1988880"/>
                </a:cubicBezTo>
                <a:cubicBezTo>
                  <a:pt x="9384341" y="1981323"/>
                  <a:pt x="9396981" y="1975328"/>
                  <a:pt x="9414703" y="1965555"/>
                </a:cubicBezTo>
                <a:cubicBezTo>
                  <a:pt x="9366880" y="1943664"/>
                  <a:pt x="9328178" y="1917472"/>
                  <a:pt x="9308632" y="1864437"/>
                </a:cubicBezTo>
                <a:cubicBezTo>
                  <a:pt x="9282180" y="1911217"/>
                  <a:pt x="9252470" y="1948355"/>
                  <a:pt x="9190053" y="1962819"/>
                </a:cubicBezTo>
                <a:cubicBezTo>
                  <a:pt x="9269540" y="1998653"/>
                  <a:pt x="9311239" y="2046737"/>
                  <a:pt x="9297296" y="2123748"/>
                </a:cubicBezTo>
                <a:cubicBezTo>
                  <a:pt x="9286480" y="2182908"/>
                  <a:pt x="9246476" y="2220436"/>
                  <a:pt x="9187968" y="2229167"/>
                </a:cubicBezTo>
                <a:cubicBezTo>
                  <a:pt x="9113171" y="2240373"/>
                  <a:pt x="9066522" y="2197893"/>
                  <a:pt x="9034987" y="2125312"/>
                </a:cubicBezTo>
                <a:cubicBezTo>
                  <a:pt x="9007623" y="2189944"/>
                  <a:pt x="8967488" y="2230470"/>
                  <a:pt x="8901422" y="2230600"/>
                </a:cubicBezTo>
                <a:cubicBezTo>
                  <a:pt x="8835227" y="2230731"/>
                  <a:pt x="8795092" y="2190075"/>
                  <a:pt x="8769682" y="2130003"/>
                </a:cubicBezTo>
                <a:cubicBezTo>
                  <a:pt x="8699576" y="2267477"/>
                  <a:pt x="8558975" y="2262786"/>
                  <a:pt x="8497079" y="2123748"/>
                </a:cubicBezTo>
                <a:cubicBezTo>
                  <a:pt x="8467238" y="2191508"/>
                  <a:pt x="8419155" y="2230731"/>
                  <a:pt x="8344750" y="2218873"/>
                </a:cubicBezTo>
                <a:cubicBezTo>
                  <a:pt x="8287806" y="2209751"/>
                  <a:pt x="8249886" y="2173004"/>
                  <a:pt x="8238288" y="2116321"/>
                </a:cubicBezTo>
                <a:cubicBezTo>
                  <a:pt x="8223303" y="2043479"/>
                  <a:pt x="8261092" y="1995265"/>
                  <a:pt x="8325725" y="1959691"/>
                </a:cubicBezTo>
                <a:cubicBezTo>
                  <a:pt x="8280899" y="1940667"/>
                  <a:pt x="8250277" y="1911738"/>
                  <a:pt x="8230340" y="1865349"/>
                </a:cubicBezTo>
                <a:cubicBezTo>
                  <a:pt x="8206233" y="1906656"/>
                  <a:pt x="8180172" y="1941058"/>
                  <a:pt x="8132088" y="1958779"/>
                </a:cubicBezTo>
                <a:cubicBezTo>
                  <a:pt x="8197503" y="1997611"/>
                  <a:pt x="8237116" y="2046737"/>
                  <a:pt x="8217049" y="2123227"/>
                </a:cubicBezTo>
                <a:cubicBezTo>
                  <a:pt x="8202715" y="2177956"/>
                  <a:pt x="8164796" y="2211706"/>
                  <a:pt x="8110066" y="2219264"/>
                </a:cubicBezTo>
                <a:cubicBezTo>
                  <a:pt x="8035791" y="2229428"/>
                  <a:pt x="7987187" y="2190726"/>
                  <a:pt x="7959952" y="2120882"/>
                </a:cubicBezTo>
                <a:cubicBezTo>
                  <a:pt x="7868737" y="2255880"/>
                  <a:pt x="7762537" y="2256010"/>
                  <a:pt x="7690216" y="2120360"/>
                </a:cubicBezTo>
                <a:cubicBezTo>
                  <a:pt x="7654381" y="2190987"/>
                  <a:pt x="7604995" y="2237637"/>
                  <a:pt x="7521208" y="2215745"/>
                </a:cubicBezTo>
                <a:cubicBezTo>
                  <a:pt x="7466348" y="2201412"/>
                  <a:pt x="7433641" y="2162841"/>
                  <a:pt x="7425823" y="2108242"/>
                </a:cubicBezTo>
                <a:cubicBezTo>
                  <a:pt x="7416050" y="2039830"/>
                  <a:pt x="7451233" y="1993050"/>
                  <a:pt x="7511565" y="1962949"/>
                </a:cubicBezTo>
                <a:cubicBezTo>
                  <a:pt x="7490586" y="1947312"/>
                  <a:pt x="7467260" y="1936627"/>
                  <a:pt x="7454230" y="1918645"/>
                </a:cubicBezTo>
                <a:cubicBezTo>
                  <a:pt x="7429080" y="1883983"/>
                  <a:pt x="7408883" y="1885807"/>
                  <a:pt x="7384255" y="1916820"/>
                </a:cubicBezTo>
                <a:cubicBezTo>
                  <a:pt x="7369139" y="1935715"/>
                  <a:pt x="7347638" y="1946791"/>
                  <a:pt x="7321968" y="1959431"/>
                </a:cubicBezTo>
                <a:cubicBezTo>
                  <a:pt x="7386731" y="1997611"/>
                  <a:pt x="7426214" y="2046867"/>
                  <a:pt x="7406016" y="2123488"/>
                </a:cubicBezTo>
                <a:cubicBezTo>
                  <a:pt x="7391682" y="2178217"/>
                  <a:pt x="7353633" y="2211576"/>
                  <a:pt x="7299034" y="2219394"/>
                </a:cubicBezTo>
                <a:cubicBezTo>
                  <a:pt x="7224238" y="2229949"/>
                  <a:pt x="7177196" y="2189032"/>
                  <a:pt x="7148138" y="2121924"/>
                </a:cubicBezTo>
                <a:cubicBezTo>
                  <a:pt x="7058747" y="2255880"/>
                  <a:pt x="6952026" y="2255880"/>
                  <a:pt x="6878532" y="2119188"/>
                </a:cubicBezTo>
                <a:cubicBezTo>
                  <a:pt x="6851950" y="2178217"/>
                  <a:pt x="6813378" y="2220436"/>
                  <a:pt x="6747573" y="2220827"/>
                </a:cubicBezTo>
                <a:cubicBezTo>
                  <a:pt x="6681247" y="2221218"/>
                  <a:pt x="6638767" y="2184341"/>
                  <a:pt x="6614139" y="2117885"/>
                </a:cubicBezTo>
                <a:cubicBezTo>
                  <a:pt x="6600065" y="2140297"/>
                  <a:pt x="6591205" y="2158280"/>
                  <a:pt x="6578825" y="2173526"/>
                </a:cubicBezTo>
                <a:cubicBezTo>
                  <a:pt x="6534391" y="2228125"/>
                  <a:pt x="6451645" y="2241416"/>
                  <a:pt x="6400305" y="2193202"/>
                </a:cubicBezTo>
                <a:cubicBezTo>
                  <a:pt x="6360039" y="2155283"/>
                  <a:pt x="6326811" y="2166620"/>
                  <a:pt x="6290325" y="2187990"/>
                </a:cubicBezTo>
                <a:cubicBezTo>
                  <a:pt x="6209925" y="2235161"/>
                  <a:pt x="6182170" y="2234249"/>
                  <a:pt x="6104376" y="2179911"/>
                </a:cubicBezTo>
                <a:cubicBezTo>
                  <a:pt x="6082485" y="2164665"/>
                  <a:pt x="6060202" y="2151243"/>
                  <a:pt x="6032318" y="2176002"/>
                </a:cubicBezTo>
                <a:cubicBezTo>
                  <a:pt x="5947096" y="2251580"/>
                  <a:pt x="5862787" y="2233598"/>
                  <a:pt x="5808710" y="2130915"/>
                </a:cubicBezTo>
                <a:cubicBezTo>
                  <a:pt x="5807406" y="2128570"/>
                  <a:pt x="5804149" y="2127136"/>
                  <a:pt x="5801152" y="2124661"/>
                </a:cubicBezTo>
                <a:cubicBezTo>
                  <a:pt x="5785905" y="2130785"/>
                  <a:pt x="5786687" y="2147595"/>
                  <a:pt x="5779390" y="2158801"/>
                </a:cubicBezTo>
                <a:cubicBezTo>
                  <a:pt x="5745380" y="2210924"/>
                  <a:pt x="5683745" y="2233467"/>
                  <a:pt x="5625628" y="2213661"/>
                </a:cubicBezTo>
                <a:cubicBezTo>
                  <a:pt x="5566729" y="2193463"/>
                  <a:pt x="5530633" y="2139125"/>
                  <a:pt x="5535325" y="2077620"/>
                </a:cubicBezTo>
                <a:cubicBezTo>
                  <a:pt x="5535716" y="2072929"/>
                  <a:pt x="5536237" y="2068107"/>
                  <a:pt x="5537279" y="2063416"/>
                </a:cubicBezTo>
                <a:cubicBezTo>
                  <a:pt x="5539625" y="2052861"/>
                  <a:pt x="5546010" y="2041264"/>
                  <a:pt x="5531024" y="2035139"/>
                </a:cubicBezTo>
                <a:cubicBezTo>
                  <a:pt x="5527376" y="2033576"/>
                  <a:pt x="5520339" y="2033445"/>
                  <a:pt x="5518255" y="2035791"/>
                </a:cubicBezTo>
                <a:cubicBezTo>
                  <a:pt x="5510437" y="2044521"/>
                  <a:pt x="5518385" y="2053513"/>
                  <a:pt x="5519688" y="2062374"/>
                </a:cubicBezTo>
                <a:cubicBezTo>
                  <a:pt x="5530764" y="2133782"/>
                  <a:pt x="5494669" y="2193724"/>
                  <a:pt x="5428212" y="2214833"/>
                </a:cubicBezTo>
                <a:cubicBezTo>
                  <a:pt x="5367880" y="2233988"/>
                  <a:pt x="5307678" y="2209100"/>
                  <a:pt x="5274319" y="2151113"/>
                </a:cubicBezTo>
                <a:cubicBezTo>
                  <a:pt x="5269107" y="2142122"/>
                  <a:pt x="5264155" y="2132870"/>
                  <a:pt x="5258422" y="2122576"/>
                </a:cubicBezTo>
                <a:cubicBezTo>
                  <a:pt x="5170073" y="2255880"/>
                  <a:pt x="5063221" y="2255880"/>
                  <a:pt x="4989337" y="2119188"/>
                </a:cubicBezTo>
                <a:cubicBezTo>
                  <a:pt x="4962885" y="2178217"/>
                  <a:pt x="4924184" y="2220176"/>
                  <a:pt x="4858378" y="2220827"/>
                </a:cubicBezTo>
                <a:cubicBezTo>
                  <a:pt x="4791661" y="2221479"/>
                  <a:pt x="4750484" y="2182908"/>
                  <a:pt x="4723510" y="2116451"/>
                </a:cubicBezTo>
                <a:cubicBezTo>
                  <a:pt x="4689500" y="2190596"/>
                  <a:pt x="4640635" y="2233858"/>
                  <a:pt x="4561538" y="2217830"/>
                </a:cubicBezTo>
                <a:cubicBezTo>
                  <a:pt x="4504854" y="2206363"/>
                  <a:pt x="4468499" y="2168053"/>
                  <a:pt x="4459247" y="2111109"/>
                </a:cubicBezTo>
                <a:cubicBezTo>
                  <a:pt x="4448171" y="2042828"/>
                  <a:pt x="4481530" y="1995265"/>
                  <a:pt x="4546553" y="1961907"/>
                </a:cubicBezTo>
                <a:cubicBezTo>
                  <a:pt x="4504464" y="1939233"/>
                  <a:pt x="4471106" y="1912129"/>
                  <a:pt x="4451950" y="1864176"/>
                </a:cubicBezTo>
                <a:cubicBezTo>
                  <a:pt x="4428495" y="1907308"/>
                  <a:pt x="4402303" y="1941970"/>
                  <a:pt x="4352004" y="1957997"/>
                </a:cubicBezTo>
                <a:cubicBezTo>
                  <a:pt x="4418331" y="1996308"/>
                  <a:pt x="4457423" y="2044652"/>
                  <a:pt x="4440092" y="2119188"/>
                </a:cubicBezTo>
                <a:cubicBezTo>
                  <a:pt x="4426931" y="2175871"/>
                  <a:pt x="4388230" y="2211185"/>
                  <a:pt x="4331416" y="2219394"/>
                </a:cubicBezTo>
                <a:cubicBezTo>
                  <a:pt x="4256489" y="2230079"/>
                  <a:pt x="4210099" y="2188120"/>
                  <a:pt x="4180389" y="2121012"/>
                </a:cubicBezTo>
                <a:cubicBezTo>
                  <a:pt x="4101423" y="2271517"/>
                  <a:pt x="3959258" y="2235682"/>
                  <a:pt x="3912217" y="2120100"/>
                </a:cubicBezTo>
                <a:cubicBezTo>
                  <a:pt x="3877163" y="2189814"/>
                  <a:pt x="3828820" y="2235682"/>
                  <a:pt x="3747118" y="2216788"/>
                </a:cubicBezTo>
                <a:cubicBezTo>
                  <a:pt x="3692257" y="2204148"/>
                  <a:pt x="3657986" y="2166750"/>
                  <a:pt x="3648475" y="2112151"/>
                </a:cubicBezTo>
                <a:cubicBezTo>
                  <a:pt x="3636096" y="2041394"/>
                  <a:pt x="3672973" y="1994223"/>
                  <a:pt x="3736563" y="1960213"/>
                </a:cubicBezTo>
                <a:cubicBezTo>
                  <a:pt x="3702813" y="1943794"/>
                  <a:pt x="3674927" y="1925811"/>
                  <a:pt x="3657336" y="1896101"/>
                </a:cubicBezTo>
                <a:cubicBezTo>
                  <a:pt x="3646781" y="1878119"/>
                  <a:pt x="3638702" y="1884374"/>
                  <a:pt x="3630100" y="1897926"/>
                </a:cubicBezTo>
                <a:cubicBezTo>
                  <a:pt x="3611728" y="1927245"/>
                  <a:pt x="3584364" y="1945879"/>
                  <a:pt x="3548920" y="1960082"/>
                </a:cubicBezTo>
                <a:cubicBezTo>
                  <a:pt x="3610686" y="2002823"/>
                  <a:pt x="3650821" y="2052601"/>
                  <a:pt x="3625801" y="2129743"/>
                </a:cubicBezTo>
                <a:cubicBezTo>
                  <a:pt x="3608210" y="2183820"/>
                  <a:pt x="3569118" y="2214963"/>
                  <a:pt x="3514128" y="2219915"/>
                </a:cubicBezTo>
                <a:cubicBezTo>
                  <a:pt x="3443241" y="2226300"/>
                  <a:pt x="3397764" y="2187990"/>
                  <a:pt x="3368705" y="2116060"/>
                </a:cubicBezTo>
                <a:cubicBezTo>
                  <a:pt x="3340820" y="2178608"/>
                  <a:pt x="3301857" y="2220436"/>
                  <a:pt x="3236051" y="2220697"/>
                </a:cubicBezTo>
                <a:cubicBezTo>
                  <a:pt x="3169856" y="2220958"/>
                  <a:pt x="3127637" y="2183820"/>
                  <a:pt x="3101836" y="2114627"/>
                </a:cubicBezTo>
                <a:cubicBezTo>
                  <a:pt x="3073168" y="2179911"/>
                  <a:pt x="3033816" y="2221088"/>
                  <a:pt x="2967489" y="2220697"/>
                </a:cubicBezTo>
                <a:cubicBezTo>
                  <a:pt x="2902986" y="2220306"/>
                  <a:pt x="2861418" y="2184472"/>
                  <a:pt x="2839135" y="2125703"/>
                </a:cubicBezTo>
                <a:cubicBezTo>
                  <a:pt x="2834444" y="2126876"/>
                  <a:pt x="2829884" y="2126746"/>
                  <a:pt x="2828841" y="2128570"/>
                </a:cubicBezTo>
                <a:cubicBezTo>
                  <a:pt x="2778673" y="2216267"/>
                  <a:pt x="2778542" y="2216397"/>
                  <a:pt x="2693843" y="2170268"/>
                </a:cubicBezTo>
                <a:cubicBezTo>
                  <a:pt x="2662178" y="2153067"/>
                  <a:pt x="2632338" y="2131437"/>
                  <a:pt x="2599109" y="2118406"/>
                </a:cubicBezTo>
                <a:cubicBezTo>
                  <a:pt x="2562623" y="2104202"/>
                  <a:pt x="2562102" y="2083092"/>
                  <a:pt x="2572396" y="2051819"/>
                </a:cubicBezTo>
                <a:cubicBezTo>
                  <a:pt x="2586339" y="2009729"/>
                  <a:pt x="2615007" y="1982235"/>
                  <a:pt x="2657878" y="1960604"/>
                </a:cubicBezTo>
                <a:cubicBezTo>
                  <a:pt x="2614616" y="1939624"/>
                  <a:pt x="2582821" y="1912390"/>
                  <a:pt x="2563014" y="1864567"/>
                </a:cubicBezTo>
                <a:cubicBezTo>
                  <a:pt x="2539950" y="1905223"/>
                  <a:pt x="2515973" y="1939364"/>
                  <a:pt x="2468541" y="1956955"/>
                </a:cubicBezTo>
                <a:cubicBezTo>
                  <a:pt x="2521446" y="1989792"/>
                  <a:pt x="2558193" y="2026409"/>
                  <a:pt x="2556499" y="2093778"/>
                </a:cubicBezTo>
                <a:cubicBezTo>
                  <a:pt x="2491085" y="2057161"/>
                  <a:pt x="2429319" y="2022891"/>
                  <a:pt x="2367814" y="1988229"/>
                </a:cubicBezTo>
                <a:cubicBezTo>
                  <a:pt x="2359214" y="1983407"/>
                  <a:pt x="2345792" y="1978977"/>
                  <a:pt x="2363644" y="1966858"/>
                </a:cubicBezTo>
                <a:cubicBezTo>
                  <a:pt x="2379020" y="1956434"/>
                  <a:pt x="2362862" y="1952394"/>
                  <a:pt x="2357259" y="1947573"/>
                </a:cubicBezTo>
                <a:cubicBezTo>
                  <a:pt x="2342925" y="1935194"/>
                  <a:pt x="2324682" y="1925942"/>
                  <a:pt x="2313997" y="1911087"/>
                </a:cubicBezTo>
                <a:cubicBezTo>
                  <a:pt x="2297969" y="1888674"/>
                  <a:pt x="2286372" y="1875643"/>
                  <a:pt x="2269302" y="1908741"/>
                </a:cubicBezTo>
                <a:cubicBezTo>
                  <a:pt x="2259138" y="1928548"/>
                  <a:pt x="2244283" y="1923205"/>
                  <a:pt x="2229949" y="1914866"/>
                </a:cubicBezTo>
                <a:cubicBezTo>
                  <a:pt x="1937800" y="1745336"/>
                  <a:pt x="1641742" y="1582973"/>
                  <a:pt x="1346205" y="1419437"/>
                </a:cubicBezTo>
                <a:cubicBezTo>
                  <a:pt x="1131589" y="1300727"/>
                  <a:pt x="917754" y="1180063"/>
                  <a:pt x="703659" y="1059659"/>
                </a:cubicBezTo>
                <a:cubicBezTo>
                  <a:pt x="613747" y="1009100"/>
                  <a:pt x="524748" y="956716"/>
                  <a:pt x="434835" y="906287"/>
                </a:cubicBezTo>
                <a:cubicBezTo>
                  <a:pt x="319253" y="841525"/>
                  <a:pt x="203019" y="777804"/>
                  <a:pt x="86915" y="713954"/>
                </a:cubicBezTo>
                <a:cubicBezTo>
                  <a:pt x="58247" y="698187"/>
                  <a:pt x="29059" y="683201"/>
                  <a:pt x="0" y="667825"/>
                </a:cubicBezTo>
                <a:cubicBezTo>
                  <a:pt x="0" y="445260"/>
                  <a:pt x="0" y="222565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076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A4E1588-0188-43CF-8049-FA72C3BAA6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406" y="1828844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2D6C44A-BDDF-49D7-836C-8F7DD452BE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1857" y="1828844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49EE685-FE4D-464D-AFD2-017CB460F0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33289" y="1828844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935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0CDA927-F9F9-4251-B3BA-1B87A0B4ED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9870" y="33342"/>
            <a:ext cx="3392734" cy="6790355"/>
          </a:xfrm>
          <a:custGeom>
            <a:avLst/>
            <a:gdLst>
              <a:gd name="connsiteX0" fmla="*/ 1635431 w 3393176"/>
              <a:gd name="connsiteY0" fmla="*/ 6655035 h 6788783"/>
              <a:gd name="connsiteX1" fmla="*/ 1677818 w 3393176"/>
              <a:gd name="connsiteY1" fmla="*/ 6696563 h 6788783"/>
              <a:gd name="connsiteX2" fmla="*/ 1638003 w 3393176"/>
              <a:gd name="connsiteY2" fmla="*/ 6733997 h 6788783"/>
              <a:gd name="connsiteX3" fmla="*/ 1597999 w 3393176"/>
              <a:gd name="connsiteY3" fmla="*/ 6695707 h 6788783"/>
              <a:gd name="connsiteX4" fmla="*/ 1635431 w 3393176"/>
              <a:gd name="connsiteY4" fmla="*/ 6655035 h 6788783"/>
              <a:gd name="connsiteX5" fmla="*/ 2039769 w 3393176"/>
              <a:gd name="connsiteY5" fmla="*/ 6652748 h 6788783"/>
              <a:gd name="connsiteX6" fmla="*/ 2078250 w 3393176"/>
              <a:gd name="connsiteY6" fmla="*/ 6697802 h 6788783"/>
              <a:gd name="connsiteX7" fmla="*/ 2033196 w 3393176"/>
              <a:gd name="connsiteY7" fmla="*/ 6736282 h 6788783"/>
              <a:gd name="connsiteX8" fmla="*/ 1994239 w 3393176"/>
              <a:gd name="connsiteY8" fmla="*/ 6691134 h 6788783"/>
              <a:gd name="connsiteX9" fmla="*/ 2039769 w 3393176"/>
              <a:gd name="connsiteY9" fmla="*/ 6652748 h 6788783"/>
              <a:gd name="connsiteX10" fmla="*/ 2424959 w 3393176"/>
              <a:gd name="connsiteY10" fmla="*/ 6625983 h 6788783"/>
              <a:gd name="connsiteX11" fmla="*/ 2487539 w 3393176"/>
              <a:gd name="connsiteY11" fmla="*/ 6701040 h 6788783"/>
              <a:gd name="connsiteX12" fmla="*/ 2417626 w 3393176"/>
              <a:gd name="connsiteY12" fmla="*/ 6761333 h 6788783"/>
              <a:gd name="connsiteX13" fmla="*/ 2354094 w 3393176"/>
              <a:gd name="connsiteY13" fmla="*/ 6687800 h 6788783"/>
              <a:gd name="connsiteX14" fmla="*/ 2424959 w 3393176"/>
              <a:gd name="connsiteY14" fmla="*/ 6625983 h 6788783"/>
              <a:gd name="connsiteX15" fmla="*/ 2804625 w 3393176"/>
              <a:gd name="connsiteY15" fmla="*/ 6610553 h 6788783"/>
              <a:gd name="connsiteX16" fmla="*/ 2887969 w 3393176"/>
              <a:gd name="connsiteY16" fmla="*/ 6692372 h 6788783"/>
              <a:gd name="connsiteX17" fmla="*/ 2802244 w 3393176"/>
              <a:gd name="connsiteY17" fmla="*/ 6777336 h 6788783"/>
              <a:gd name="connsiteX18" fmla="*/ 2722711 w 3393176"/>
              <a:gd name="connsiteY18" fmla="*/ 6693325 h 6788783"/>
              <a:gd name="connsiteX19" fmla="*/ 2804625 w 3393176"/>
              <a:gd name="connsiteY19" fmla="*/ 6610553 h 6788783"/>
              <a:gd name="connsiteX20" fmla="*/ 3209153 w 3393176"/>
              <a:gd name="connsiteY20" fmla="*/ 6600361 h 6788783"/>
              <a:gd name="connsiteX21" fmla="*/ 3297355 w 3393176"/>
              <a:gd name="connsiteY21" fmla="*/ 6697039 h 6788783"/>
              <a:gd name="connsiteX22" fmla="*/ 3197247 w 3393176"/>
              <a:gd name="connsiteY22" fmla="*/ 6788575 h 6788783"/>
              <a:gd name="connsiteX23" fmla="*/ 3109046 w 3393176"/>
              <a:gd name="connsiteY23" fmla="*/ 6691896 h 6788783"/>
              <a:gd name="connsiteX24" fmla="*/ 3209153 w 3393176"/>
              <a:gd name="connsiteY24" fmla="*/ 6600361 h 6788783"/>
              <a:gd name="connsiteX25" fmla="*/ 1252813 w 3393176"/>
              <a:gd name="connsiteY25" fmla="*/ 6276130 h 6788783"/>
              <a:gd name="connsiteX26" fmla="*/ 1287484 w 3393176"/>
              <a:gd name="connsiteY26" fmla="*/ 6308039 h 6788783"/>
              <a:gd name="connsiteX27" fmla="*/ 1256146 w 3393176"/>
              <a:gd name="connsiteY27" fmla="*/ 6343662 h 6788783"/>
              <a:gd name="connsiteX28" fmla="*/ 1220523 w 3393176"/>
              <a:gd name="connsiteY28" fmla="*/ 6312230 h 6788783"/>
              <a:gd name="connsiteX29" fmla="*/ 1252813 w 3393176"/>
              <a:gd name="connsiteY29" fmla="*/ 6276130 h 6788783"/>
              <a:gd name="connsiteX30" fmla="*/ 1638385 w 3393176"/>
              <a:gd name="connsiteY30" fmla="*/ 6237935 h 6788783"/>
              <a:gd name="connsiteX31" fmla="*/ 1709632 w 3393176"/>
              <a:gd name="connsiteY31" fmla="*/ 6311754 h 6788783"/>
              <a:gd name="connsiteX32" fmla="*/ 1635052 w 3393176"/>
              <a:gd name="connsiteY32" fmla="*/ 6381381 h 6788783"/>
              <a:gd name="connsiteX33" fmla="*/ 1567138 w 3393176"/>
              <a:gd name="connsiteY33" fmla="*/ 6311944 h 6788783"/>
              <a:gd name="connsiteX34" fmla="*/ 1638385 w 3393176"/>
              <a:gd name="connsiteY34" fmla="*/ 6237935 h 6788783"/>
              <a:gd name="connsiteX35" fmla="*/ 2035293 w 3393176"/>
              <a:gd name="connsiteY35" fmla="*/ 6201358 h 6788783"/>
              <a:gd name="connsiteX36" fmla="*/ 2145210 w 3393176"/>
              <a:gd name="connsiteY36" fmla="*/ 6309086 h 6788783"/>
              <a:gd name="connsiteX37" fmla="*/ 2037483 w 3393176"/>
              <a:gd name="connsiteY37" fmla="*/ 6419004 h 6788783"/>
              <a:gd name="connsiteX38" fmla="*/ 1927564 w 3393176"/>
              <a:gd name="connsiteY38" fmla="*/ 6311277 h 6788783"/>
              <a:gd name="connsiteX39" fmla="*/ 2035293 w 3393176"/>
              <a:gd name="connsiteY39" fmla="*/ 6201358 h 6788783"/>
              <a:gd name="connsiteX40" fmla="*/ 2422577 w 3393176"/>
              <a:gd name="connsiteY40" fmla="*/ 6179547 h 6788783"/>
              <a:gd name="connsiteX41" fmla="*/ 2551356 w 3393176"/>
              <a:gd name="connsiteY41" fmla="*/ 6311944 h 6788783"/>
              <a:gd name="connsiteX42" fmla="*/ 2418958 w 3393176"/>
              <a:gd name="connsiteY42" fmla="*/ 6440722 h 6788783"/>
              <a:gd name="connsiteX43" fmla="*/ 2290181 w 3393176"/>
              <a:gd name="connsiteY43" fmla="*/ 6308324 h 6788783"/>
              <a:gd name="connsiteX44" fmla="*/ 2422577 w 3393176"/>
              <a:gd name="connsiteY44" fmla="*/ 6179547 h 6788783"/>
              <a:gd name="connsiteX45" fmla="*/ 2801768 w 3393176"/>
              <a:gd name="connsiteY45" fmla="*/ 6166878 h 6788783"/>
              <a:gd name="connsiteX46" fmla="*/ 2948453 w 3393176"/>
              <a:gd name="connsiteY46" fmla="*/ 6306801 h 6788783"/>
              <a:gd name="connsiteX47" fmla="*/ 2808531 w 3393176"/>
              <a:gd name="connsiteY47" fmla="*/ 6453486 h 6788783"/>
              <a:gd name="connsiteX48" fmla="*/ 2661845 w 3393176"/>
              <a:gd name="connsiteY48" fmla="*/ 6313564 h 6788783"/>
              <a:gd name="connsiteX49" fmla="*/ 2801768 w 3393176"/>
              <a:gd name="connsiteY49" fmla="*/ 6166878 h 6788783"/>
              <a:gd name="connsiteX50" fmla="*/ 3205343 w 3393176"/>
              <a:gd name="connsiteY50" fmla="*/ 6159258 h 6788783"/>
              <a:gd name="connsiteX51" fmla="*/ 3354124 w 3393176"/>
              <a:gd name="connsiteY51" fmla="*/ 6313944 h 6788783"/>
              <a:gd name="connsiteX52" fmla="*/ 3197723 w 3393176"/>
              <a:gd name="connsiteY52" fmla="*/ 6461010 h 6788783"/>
              <a:gd name="connsiteX53" fmla="*/ 3052371 w 3393176"/>
              <a:gd name="connsiteY53" fmla="*/ 6309753 h 6788783"/>
              <a:gd name="connsiteX54" fmla="*/ 3205343 w 3393176"/>
              <a:gd name="connsiteY54" fmla="*/ 6159258 h 6788783"/>
              <a:gd name="connsiteX55" fmla="*/ 1259100 w 3393176"/>
              <a:gd name="connsiteY55" fmla="*/ 5835122 h 6788783"/>
              <a:gd name="connsiteX56" fmla="*/ 1344348 w 3393176"/>
              <a:gd name="connsiteY56" fmla="*/ 5932563 h 6788783"/>
              <a:gd name="connsiteX57" fmla="*/ 1245574 w 3393176"/>
              <a:gd name="connsiteY57" fmla="*/ 6015336 h 6788783"/>
              <a:gd name="connsiteX58" fmla="*/ 1163944 w 3393176"/>
              <a:gd name="connsiteY58" fmla="*/ 5922372 h 6788783"/>
              <a:gd name="connsiteX59" fmla="*/ 1259100 w 3393176"/>
              <a:gd name="connsiteY59" fmla="*/ 5835122 h 6788783"/>
              <a:gd name="connsiteX60" fmla="*/ 1632861 w 3393176"/>
              <a:gd name="connsiteY60" fmla="*/ 5798070 h 6788783"/>
              <a:gd name="connsiteX61" fmla="*/ 1766115 w 3393176"/>
              <a:gd name="connsiteY61" fmla="*/ 5923705 h 6788783"/>
              <a:gd name="connsiteX62" fmla="*/ 1637051 w 3393176"/>
              <a:gd name="connsiteY62" fmla="*/ 6053531 h 6788783"/>
              <a:gd name="connsiteX63" fmla="*/ 1510654 w 3393176"/>
              <a:gd name="connsiteY63" fmla="*/ 5927896 h 6788783"/>
              <a:gd name="connsiteX64" fmla="*/ 1632861 w 3393176"/>
              <a:gd name="connsiteY64" fmla="*/ 5798070 h 6788783"/>
              <a:gd name="connsiteX65" fmla="*/ 2038625 w 3393176"/>
              <a:gd name="connsiteY65" fmla="*/ 5770924 h 6788783"/>
              <a:gd name="connsiteX66" fmla="*/ 2191407 w 3393176"/>
              <a:gd name="connsiteY66" fmla="*/ 5929705 h 6788783"/>
              <a:gd name="connsiteX67" fmla="*/ 2030910 w 3393176"/>
              <a:gd name="connsiteY67" fmla="*/ 6080772 h 6788783"/>
              <a:gd name="connsiteX68" fmla="*/ 1881558 w 3393176"/>
              <a:gd name="connsiteY68" fmla="*/ 5925420 h 6788783"/>
              <a:gd name="connsiteX69" fmla="*/ 2038625 w 3393176"/>
              <a:gd name="connsiteY69" fmla="*/ 5770924 h 6788783"/>
              <a:gd name="connsiteX70" fmla="*/ 2421911 w 3393176"/>
              <a:gd name="connsiteY70" fmla="*/ 5750444 h 6788783"/>
              <a:gd name="connsiteX71" fmla="*/ 2596124 w 3393176"/>
              <a:gd name="connsiteY71" fmla="*/ 5927038 h 6788783"/>
              <a:gd name="connsiteX72" fmla="*/ 2419530 w 3393176"/>
              <a:gd name="connsiteY72" fmla="*/ 6101250 h 6788783"/>
              <a:gd name="connsiteX73" fmla="*/ 2245317 w 3393176"/>
              <a:gd name="connsiteY73" fmla="*/ 5924657 h 6788783"/>
              <a:gd name="connsiteX74" fmla="*/ 2421911 w 3393176"/>
              <a:gd name="connsiteY74" fmla="*/ 5750444 h 6788783"/>
              <a:gd name="connsiteX75" fmla="*/ 485384 w 3393176"/>
              <a:gd name="connsiteY75" fmla="*/ 5493461 h 6788783"/>
              <a:gd name="connsiteX76" fmla="*/ 520341 w 3393176"/>
              <a:gd name="connsiteY76" fmla="*/ 5527751 h 6788783"/>
              <a:gd name="connsiteX77" fmla="*/ 485384 w 3393176"/>
              <a:gd name="connsiteY77" fmla="*/ 5562041 h 6788783"/>
              <a:gd name="connsiteX78" fmla="*/ 451094 w 3393176"/>
              <a:gd name="connsiteY78" fmla="*/ 5527751 h 6788783"/>
              <a:gd name="connsiteX79" fmla="*/ 485384 w 3393176"/>
              <a:gd name="connsiteY79" fmla="*/ 5493461 h 6788783"/>
              <a:gd name="connsiteX80" fmla="*/ 871432 w 3393176"/>
              <a:gd name="connsiteY80" fmla="*/ 5435739 h 6788783"/>
              <a:gd name="connsiteX81" fmla="*/ 961729 w 3393176"/>
              <a:gd name="connsiteY81" fmla="*/ 5529465 h 6788783"/>
              <a:gd name="connsiteX82" fmla="*/ 868003 w 3393176"/>
              <a:gd name="connsiteY82" fmla="*/ 5619762 h 6788783"/>
              <a:gd name="connsiteX83" fmla="*/ 777706 w 3393176"/>
              <a:gd name="connsiteY83" fmla="*/ 5526036 h 6788783"/>
              <a:gd name="connsiteX84" fmla="*/ 871432 w 3393176"/>
              <a:gd name="connsiteY84" fmla="*/ 5435739 h 6788783"/>
              <a:gd name="connsiteX85" fmla="*/ 1259767 w 3393176"/>
              <a:gd name="connsiteY85" fmla="*/ 5390685 h 6788783"/>
              <a:gd name="connsiteX86" fmla="*/ 1391117 w 3393176"/>
              <a:gd name="connsiteY86" fmla="*/ 5530036 h 6788783"/>
              <a:gd name="connsiteX87" fmla="*/ 1248337 w 3393176"/>
              <a:gd name="connsiteY87" fmla="*/ 5664719 h 6788783"/>
              <a:gd name="connsiteX88" fmla="*/ 1116987 w 3393176"/>
              <a:gd name="connsiteY88" fmla="*/ 5525369 h 6788783"/>
              <a:gd name="connsiteX89" fmla="*/ 1259767 w 3393176"/>
              <a:gd name="connsiteY89" fmla="*/ 5390685 h 6788783"/>
              <a:gd name="connsiteX90" fmla="*/ 1639051 w 3393176"/>
              <a:gd name="connsiteY90" fmla="*/ 5360682 h 6788783"/>
              <a:gd name="connsiteX91" fmla="*/ 1805454 w 3393176"/>
              <a:gd name="connsiteY91" fmla="*/ 5530132 h 6788783"/>
              <a:gd name="connsiteX92" fmla="*/ 1634289 w 3393176"/>
              <a:gd name="connsiteY92" fmla="*/ 5694819 h 6788783"/>
              <a:gd name="connsiteX93" fmla="*/ 1471316 w 3393176"/>
              <a:gd name="connsiteY93" fmla="*/ 5528798 h 6788783"/>
              <a:gd name="connsiteX94" fmla="*/ 1639051 w 3393176"/>
              <a:gd name="connsiteY94" fmla="*/ 5360682 h 6788783"/>
              <a:gd name="connsiteX95" fmla="*/ 90953 w 3393176"/>
              <a:gd name="connsiteY95" fmla="*/ 5102364 h 6788783"/>
              <a:gd name="connsiteX96" fmla="*/ 128196 w 3393176"/>
              <a:gd name="connsiteY96" fmla="*/ 5148750 h 6788783"/>
              <a:gd name="connsiteX97" fmla="*/ 86953 w 3393176"/>
              <a:gd name="connsiteY97" fmla="*/ 5184469 h 6788783"/>
              <a:gd name="connsiteX98" fmla="*/ 45615 w 3393176"/>
              <a:gd name="connsiteY98" fmla="*/ 5141511 h 6788783"/>
              <a:gd name="connsiteX99" fmla="*/ 90953 w 3393176"/>
              <a:gd name="connsiteY99" fmla="*/ 5102364 h 6788783"/>
              <a:gd name="connsiteX100" fmla="*/ 491099 w 3393176"/>
              <a:gd name="connsiteY100" fmla="*/ 5071217 h 6788783"/>
              <a:gd name="connsiteX101" fmla="*/ 557584 w 3393176"/>
              <a:gd name="connsiteY101" fmla="*/ 5149132 h 6788783"/>
              <a:gd name="connsiteX102" fmla="*/ 479955 w 3393176"/>
              <a:gd name="connsiteY102" fmla="*/ 5216569 h 6788783"/>
              <a:gd name="connsiteX103" fmla="*/ 413185 w 3393176"/>
              <a:gd name="connsiteY103" fmla="*/ 5137702 h 6788783"/>
              <a:gd name="connsiteX104" fmla="*/ 491099 w 3393176"/>
              <a:gd name="connsiteY104" fmla="*/ 5071217 h 6788783"/>
              <a:gd name="connsiteX105" fmla="*/ 870765 w 3393176"/>
              <a:gd name="connsiteY105" fmla="*/ 5014829 h 6788783"/>
              <a:gd name="connsiteX106" fmla="*/ 998305 w 3393176"/>
              <a:gd name="connsiteY106" fmla="*/ 5146274 h 6788783"/>
              <a:gd name="connsiteX107" fmla="*/ 865050 w 3393176"/>
              <a:gd name="connsiteY107" fmla="*/ 5272100 h 6788783"/>
              <a:gd name="connsiteX108" fmla="*/ 741035 w 3393176"/>
              <a:gd name="connsiteY108" fmla="*/ 5137226 h 6788783"/>
              <a:gd name="connsiteX109" fmla="*/ 870765 w 3393176"/>
              <a:gd name="connsiteY109" fmla="*/ 5014829 h 6788783"/>
              <a:gd name="connsiteX110" fmla="*/ 1256908 w 3393176"/>
              <a:gd name="connsiteY110" fmla="*/ 4976634 h 6788783"/>
              <a:gd name="connsiteX111" fmla="*/ 1420834 w 3393176"/>
              <a:gd name="connsiteY111" fmla="*/ 5149704 h 6788783"/>
              <a:gd name="connsiteX112" fmla="*/ 1251289 w 3393176"/>
              <a:gd name="connsiteY112" fmla="*/ 5310295 h 6788783"/>
              <a:gd name="connsiteX113" fmla="*/ 1087269 w 3393176"/>
              <a:gd name="connsiteY113" fmla="*/ 5137226 h 6788783"/>
              <a:gd name="connsiteX114" fmla="*/ 1256908 w 3393176"/>
              <a:gd name="connsiteY114" fmla="*/ 4976634 h 6788783"/>
              <a:gd name="connsiteX115" fmla="*/ 88572 w 3393176"/>
              <a:gd name="connsiteY115" fmla="*/ 4719554 h 6788783"/>
              <a:gd name="connsiteX116" fmla="*/ 126291 w 3393176"/>
              <a:gd name="connsiteY116" fmla="*/ 4765369 h 6788783"/>
              <a:gd name="connsiteX117" fmla="*/ 82571 w 3393176"/>
              <a:gd name="connsiteY117" fmla="*/ 4798421 h 6788783"/>
              <a:gd name="connsiteX118" fmla="*/ 46948 w 3393176"/>
              <a:gd name="connsiteY118" fmla="*/ 4755654 h 6788783"/>
              <a:gd name="connsiteX119" fmla="*/ 88572 w 3393176"/>
              <a:gd name="connsiteY119" fmla="*/ 4719554 h 6788783"/>
              <a:gd name="connsiteX120" fmla="*/ 483288 w 3393176"/>
              <a:gd name="connsiteY120" fmla="*/ 4650879 h 6788783"/>
              <a:gd name="connsiteX121" fmla="*/ 593588 w 3393176"/>
              <a:gd name="connsiteY121" fmla="*/ 4758702 h 6788783"/>
              <a:gd name="connsiteX122" fmla="*/ 484050 w 3393176"/>
              <a:gd name="connsiteY122" fmla="*/ 4867287 h 6788783"/>
              <a:gd name="connsiteX123" fmla="*/ 377180 w 3393176"/>
              <a:gd name="connsiteY123" fmla="*/ 4762893 h 6788783"/>
              <a:gd name="connsiteX124" fmla="*/ 483288 w 3393176"/>
              <a:gd name="connsiteY124" fmla="*/ 4650879 h 6788783"/>
              <a:gd name="connsiteX125" fmla="*/ 867812 w 3393176"/>
              <a:gd name="connsiteY125" fmla="*/ 4604683 h 6788783"/>
              <a:gd name="connsiteX126" fmla="*/ 1024118 w 3393176"/>
              <a:gd name="connsiteY126" fmla="*/ 4758893 h 6788783"/>
              <a:gd name="connsiteX127" fmla="*/ 868194 w 3393176"/>
              <a:gd name="connsiteY127" fmla="*/ 4913483 h 6788783"/>
              <a:gd name="connsiteX128" fmla="*/ 715318 w 3393176"/>
              <a:gd name="connsiteY128" fmla="*/ 4755845 h 6788783"/>
              <a:gd name="connsiteX129" fmla="*/ 867812 w 3393176"/>
              <a:gd name="connsiteY129" fmla="*/ 4604683 h 6788783"/>
              <a:gd name="connsiteX130" fmla="*/ 85619 w 3393176"/>
              <a:gd name="connsiteY130" fmla="*/ 4296358 h 6788783"/>
              <a:gd name="connsiteX131" fmla="*/ 153342 w 3393176"/>
              <a:gd name="connsiteY131" fmla="*/ 4359699 h 6788783"/>
              <a:gd name="connsiteX132" fmla="*/ 88953 w 3393176"/>
              <a:gd name="connsiteY132" fmla="*/ 4425613 h 6788783"/>
              <a:gd name="connsiteX133" fmla="*/ 22754 w 3393176"/>
              <a:gd name="connsiteY133" fmla="*/ 4362652 h 6788783"/>
              <a:gd name="connsiteX134" fmla="*/ 85619 w 3393176"/>
              <a:gd name="connsiteY134" fmla="*/ 4296358 h 6788783"/>
              <a:gd name="connsiteX135" fmla="*/ 490527 w 3393176"/>
              <a:gd name="connsiteY135" fmla="*/ 4231208 h 6788783"/>
              <a:gd name="connsiteX136" fmla="*/ 615114 w 3393176"/>
              <a:gd name="connsiteY136" fmla="*/ 4366082 h 6788783"/>
              <a:gd name="connsiteX137" fmla="*/ 480240 w 3393176"/>
              <a:gd name="connsiteY137" fmla="*/ 4490669 h 6788783"/>
              <a:gd name="connsiteX138" fmla="*/ 355653 w 3393176"/>
              <a:gd name="connsiteY138" fmla="*/ 4355795 h 6788783"/>
              <a:gd name="connsiteX139" fmla="*/ 490527 w 3393176"/>
              <a:gd name="connsiteY139" fmla="*/ 4231208 h 6788783"/>
              <a:gd name="connsiteX140" fmla="*/ 87524 w 3393176"/>
              <a:gd name="connsiteY140" fmla="*/ 3896594 h 6788783"/>
              <a:gd name="connsiteX141" fmla="*/ 169154 w 3393176"/>
              <a:gd name="connsiteY141" fmla="*/ 3974128 h 6788783"/>
              <a:gd name="connsiteX142" fmla="*/ 87143 w 3393176"/>
              <a:gd name="connsiteY142" fmla="*/ 4056805 h 6788783"/>
              <a:gd name="connsiteX143" fmla="*/ 7324 w 3393176"/>
              <a:gd name="connsiteY143" fmla="*/ 3979938 h 6788783"/>
              <a:gd name="connsiteX144" fmla="*/ 87524 w 3393176"/>
              <a:gd name="connsiteY144" fmla="*/ 3896594 h 6788783"/>
              <a:gd name="connsiteX145" fmla="*/ 481192 w 3393176"/>
              <a:gd name="connsiteY145" fmla="*/ 3834301 h 6788783"/>
              <a:gd name="connsiteX146" fmla="*/ 627687 w 3393176"/>
              <a:gd name="connsiteY146" fmla="*/ 3974223 h 6788783"/>
              <a:gd name="connsiteX147" fmla="*/ 486050 w 3393176"/>
              <a:gd name="connsiteY147" fmla="*/ 4119003 h 6788783"/>
              <a:gd name="connsiteX148" fmla="*/ 342985 w 3393176"/>
              <a:gd name="connsiteY148" fmla="*/ 3975652 h 6788783"/>
              <a:gd name="connsiteX149" fmla="*/ 481192 w 3393176"/>
              <a:gd name="connsiteY149" fmla="*/ 3834301 h 6788783"/>
              <a:gd name="connsiteX150" fmla="*/ 87429 w 3393176"/>
              <a:gd name="connsiteY150" fmla="*/ 3503879 h 6788783"/>
              <a:gd name="connsiteX151" fmla="*/ 174964 w 3393176"/>
              <a:gd name="connsiteY151" fmla="*/ 3590747 h 6788783"/>
              <a:gd name="connsiteX152" fmla="*/ 83810 w 3393176"/>
              <a:gd name="connsiteY152" fmla="*/ 3679996 h 6788783"/>
              <a:gd name="connsiteX153" fmla="*/ 85 w 3393176"/>
              <a:gd name="connsiteY153" fmla="*/ 3590556 h 6788783"/>
              <a:gd name="connsiteX154" fmla="*/ 87429 w 3393176"/>
              <a:gd name="connsiteY154" fmla="*/ 3503879 h 6788783"/>
              <a:gd name="connsiteX155" fmla="*/ 485479 w 3393176"/>
              <a:gd name="connsiteY155" fmla="*/ 3442157 h 6788783"/>
              <a:gd name="connsiteX156" fmla="*/ 635498 w 3393176"/>
              <a:gd name="connsiteY156" fmla="*/ 3595890 h 6788783"/>
              <a:gd name="connsiteX157" fmla="*/ 485193 w 3393176"/>
              <a:gd name="connsiteY157" fmla="*/ 3742480 h 6788783"/>
              <a:gd name="connsiteX158" fmla="*/ 335174 w 3393176"/>
              <a:gd name="connsiteY158" fmla="*/ 3588746 h 6788783"/>
              <a:gd name="connsiteX159" fmla="*/ 485479 w 3393176"/>
              <a:gd name="connsiteY159" fmla="*/ 3442157 h 6788783"/>
              <a:gd name="connsiteX160" fmla="*/ 88667 w 3393176"/>
              <a:gd name="connsiteY160" fmla="*/ 3119547 h 6788783"/>
              <a:gd name="connsiteX161" fmla="*/ 174964 w 3393176"/>
              <a:gd name="connsiteY161" fmla="*/ 3208129 h 6788783"/>
              <a:gd name="connsiteX162" fmla="*/ 82095 w 3393176"/>
              <a:gd name="connsiteY162" fmla="*/ 3295664 h 6788783"/>
              <a:gd name="connsiteX163" fmla="*/ 85 w 3393176"/>
              <a:gd name="connsiteY163" fmla="*/ 3204509 h 6788783"/>
              <a:gd name="connsiteX164" fmla="*/ 88667 w 3393176"/>
              <a:gd name="connsiteY164" fmla="*/ 3119547 h 6788783"/>
              <a:gd name="connsiteX165" fmla="*/ 488622 w 3393176"/>
              <a:gd name="connsiteY165" fmla="*/ 3057826 h 6788783"/>
              <a:gd name="connsiteX166" fmla="*/ 635498 w 3393176"/>
              <a:gd name="connsiteY166" fmla="*/ 3214606 h 6788783"/>
              <a:gd name="connsiteX167" fmla="*/ 482145 w 3393176"/>
              <a:gd name="connsiteY167" fmla="*/ 3358149 h 6788783"/>
              <a:gd name="connsiteX168" fmla="*/ 335269 w 3393176"/>
              <a:gd name="connsiteY168" fmla="*/ 3201366 h 6788783"/>
              <a:gd name="connsiteX169" fmla="*/ 488622 w 3393176"/>
              <a:gd name="connsiteY169" fmla="*/ 3057826 h 6788783"/>
              <a:gd name="connsiteX170" fmla="*/ 88762 w 3393176"/>
              <a:gd name="connsiteY170" fmla="*/ 2729974 h 6788783"/>
              <a:gd name="connsiteX171" fmla="*/ 169058 w 3393176"/>
              <a:gd name="connsiteY171" fmla="*/ 2808650 h 6788783"/>
              <a:gd name="connsiteX172" fmla="*/ 85905 w 3393176"/>
              <a:gd name="connsiteY172" fmla="*/ 2889708 h 6788783"/>
              <a:gd name="connsiteX173" fmla="*/ 7514 w 3393176"/>
              <a:gd name="connsiteY173" fmla="*/ 2811794 h 6788783"/>
              <a:gd name="connsiteX174" fmla="*/ 88762 w 3393176"/>
              <a:gd name="connsiteY174" fmla="*/ 2729974 h 6788783"/>
              <a:gd name="connsiteX175" fmla="*/ 487194 w 3393176"/>
              <a:gd name="connsiteY175" fmla="*/ 2667873 h 6788783"/>
              <a:gd name="connsiteX176" fmla="*/ 627401 w 3393176"/>
              <a:gd name="connsiteY176" fmla="*/ 2813416 h 6788783"/>
              <a:gd name="connsiteX177" fmla="*/ 480145 w 3393176"/>
              <a:gd name="connsiteY177" fmla="*/ 2952004 h 6788783"/>
              <a:gd name="connsiteX178" fmla="*/ 343366 w 3393176"/>
              <a:gd name="connsiteY178" fmla="*/ 2809796 h 6788783"/>
              <a:gd name="connsiteX179" fmla="*/ 487194 w 3393176"/>
              <a:gd name="connsiteY179" fmla="*/ 2667873 h 6788783"/>
              <a:gd name="connsiteX180" fmla="*/ 85524 w 3393176"/>
              <a:gd name="connsiteY180" fmla="*/ 2360881 h 6788783"/>
              <a:gd name="connsiteX181" fmla="*/ 150485 w 3393176"/>
              <a:gd name="connsiteY181" fmla="*/ 2426413 h 6788783"/>
              <a:gd name="connsiteX182" fmla="*/ 84668 w 3393176"/>
              <a:gd name="connsiteY182" fmla="*/ 2488705 h 6788783"/>
              <a:gd name="connsiteX183" fmla="*/ 23993 w 3393176"/>
              <a:gd name="connsiteY183" fmla="*/ 2427937 h 6788783"/>
              <a:gd name="connsiteX184" fmla="*/ 85524 w 3393176"/>
              <a:gd name="connsiteY184" fmla="*/ 2360881 h 6788783"/>
              <a:gd name="connsiteX185" fmla="*/ 489004 w 3393176"/>
              <a:gd name="connsiteY185" fmla="*/ 2296873 h 6788783"/>
              <a:gd name="connsiteX186" fmla="*/ 613972 w 3393176"/>
              <a:gd name="connsiteY186" fmla="*/ 2430890 h 6788783"/>
              <a:gd name="connsiteX187" fmla="*/ 485098 w 3393176"/>
              <a:gd name="connsiteY187" fmla="*/ 2554143 h 6788783"/>
              <a:gd name="connsiteX188" fmla="*/ 356701 w 3393176"/>
              <a:gd name="connsiteY188" fmla="*/ 2423557 h 6788783"/>
              <a:gd name="connsiteX189" fmla="*/ 489004 w 3393176"/>
              <a:gd name="connsiteY189" fmla="*/ 2296873 h 6788783"/>
              <a:gd name="connsiteX190" fmla="*/ 87905 w 3393176"/>
              <a:gd name="connsiteY190" fmla="*/ 2001692 h 6788783"/>
              <a:gd name="connsiteX191" fmla="*/ 126482 w 3393176"/>
              <a:gd name="connsiteY191" fmla="*/ 2046840 h 6788783"/>
              <a:gd name="connsiteX192" fmla="*/ 83333 w 3393176"/>
              <a:gd name="connsiteY192" fmla="*/ 2080653 h 6788783"/>
              <a:gd name="connsiteX193" fmla="*/ 46948 w 3393176"/>
              <a:gd name="connsiteY193" fmla="*/ 2038744 h 6788783"/>
              <a:gd name="connsiteX194" fmla="*/ 87905 w 3393176"/>
              <a:gd name="connsiteY194" fmla="*/ 2001692 h 6788783"/>
              <a:gd name="connsiteX195" fmla="*/ 484146 w 3393176"/>
              <a:gd name="connsiteY195" fmla="*/ 1933019 h 6788783"/>
              <a:gd name="connsiteX196" fmla="*/ 593588 w 3393176"/>
              <a:gd name="connsiteY196" fmla="*/ 2041604 h 6788783"/>
              <a:gd name="connsiteX197" fmla="*/ 490146 w 3393176"/>
              <a:gd name="connsiteY197" fmla="*/ 2149331 h 6788783"/>
              <a:gd name="connsiteX198" fmla="*/ 377275 w 3393176"/>
              <a:gd name="connsiteY198" fmla="*/ 2044175 h 6788783"/>
              <a:gd name="connsiteX199" fmla="*/ 484146 w 3393176"/>
              <a:gd name="connsiteY199" fmla="*/ 1933019 h 6788783"/>
              <a:gd name="connsiteX200" fmla="*/ 870765 w 3393176"/>
              <a:gd name="connsiteY200" fmla="*/ 1886634 h 6788783"/>
              <a:gd name="connsiteX201" fmla="*/ 1024309 w 3393176"/>
              <a:gd name="connsiteY201" fmla="*/ 2043987 h 6788783"/>
              <a:gd name="connsiteX202" fmla="*/ 865241 w 3393176"/>
              <a:gd name="connsiteY202" fmla="*/ 2195813 h 6788783"/>
              <a:gd name="connsiteX203" fmla="*/ 715127 w 3393176"/>
              <a:gd name="connsiteY203" fmla="*/ 2035034 h 6788783"/>
              <a:gd name="connsiteX204" fmla="*/ 870765 w 3393176"/>
              <a:gd name="connsiteY204" fmla="*/ 1886634 h 6788783"/>
              <a:gd name="connsiteX205" fmla="*/ 89810 w 3393176"/>
              <a:gd name="connsiteY205" fmla="*/ 1598688 h 6788783"/>
              <a:gd name="connsiteX206" fmla="*/ 132387 w 3393176"/>
              <a:gd name="connsiteY206" fmla="*/ 1643361 h 6788783"/>
              <a:gd name="connsiteX207" fmla="*/ 84858 w 3393176"/>
              <a:gd name="connsiteY207" fmla="*/ 1687652 h 6788783"/>
              <a:gd name="connsiteX208" fmla="*/ 42852 w 3393176"/>
              <a:gd name="connsiteY208" fmla="*/ 1644123 h 6788783"/>
              <a:gd name="connsiteX209" fmla="*/ 89810 w 3393176"/>
              <a:gd name="connsiteY209" fmla="*/ 1598688 h 6788783"/>
              <a:gd name="connsiteX210" fmla="*/ 485288 w 3393176"/>
              <a:gd name="connsiteY210" fmla="*/ 1570972 h 6788783"/>
              <a:gd name="connsiteX211" fmla="*/ 556535 w 3393176"/>
              <a:gd name="connsiteY211" fmla="*/ 1644791 h 6788783"/>
              <a:gd name="connsiteX212" fmla="*/ 481955 w 3393176"/>
              <a:gd name="connsiteY212" fmla="*/ 1714418 h 6788783"/>
              <a:gd name="connsiteX213" fmla="*/ 414041 w 3393176"/>
              <a:gd name="connsiteY213" fmla="*/ 1644981 h 6788783"/>
              <a:gd name="connsiteX214" fmla="*/ 485288 w 3393176"/>
              <a:gd name="connsiteY214" fmla="*/ 1570972 h 6788783"/>
              <a:gd name="connsiteX215" fmla="*/ 876099 w 3393176"/>
              <a:gd name="connsiteY215" fmla="*/ 1515539 h 6788783"/>
              <a:gd name="connsiteX216" fmla="*/ 997448 w 3393176"/>
              <a:gd name="connsiteY216" fmla="*/ 1646127 h 6788783"/>
              <a:gd name="connsiteX217" fmla="*/ 863336 w 3393176"/>
              <a:gd name="connsiteY217" fmla="*/ 1770810 h 6788783"/>
              <a:gd name="connsiteX218" fmla="*/ 741988 w 3393176"/>
              <a:gd name="connsiteY218" fmla="*/ 1640221 h 6788783"/>
              <a:gd name="connsiteX219" fmla="*/ 876099 w 3393176"/>
              <a:gd name="connsiteY219" fmla="*/ 1515539 h 6788783"/>
              <a:gd name="connsiteX220" fmla="*/ 1259290 w 3393176"/>
              <a:gd name="connsiteY220" fmla="*/ 1477059 h 6788783"/>
              <a:gd name="connsiteX221" fmla="*/ 1420167 w 3393176"/>
              <a:gd name="connsiteY221" fmla="*/ 1645080 h 6788783"/>
              <a:gd name="connsiteX222" fmla="*/ 1248717 w 3393176"/>
              <a:gd name="connsiteY222" fmla="*/ 1809387 h 6788783"/>
              <a:gd name="connsiteX223" fmla="*/ 1087840 w 3393176"/>
              <a:gd name="connsiteY223" fmla="*/ 1641366 h 6788783"/>
              <a:gd name="connsiteX224" fmla="*/ 1259290 w 3393176"/>
              <a:gd name="connsiteY224" fmla="*/ 1477059 h 6788783"/>
              <a:gd name="connsiteX225" fmla="*/ 487574 w 3393176"/>
              <a:gd name="connsiteY225" fmla="*/ 1225308 h 6788783"/>
              <a:gd name="connsiteX226" fmla="*/ 519864 w 3393176"/>
              <a:gd name="connsiteY226" fmla="*/ 1257217 h 6788783"/>
              <a:gd name="connsiteX227" fmla="*/ 483098 w 3393176"/>
              <a:gd name="connsiteY227" fmla="*/ 1292364 h 6788783"/>
              <a:gd name="connsiteX228" fmla="*/ 451855 w 3393176"/>
              <a:gd name="connsiteY228" fmla="*/ 1256645 h 6788783"/>
              <a:gd name="connsiteX229" fmla="*/ 487574 w 3393176"/>
              <a:gd name="connsiteY229" fmla="*/ 1225308 h 6788783"/>
              <a:gd name="connsiteX230" fmla="*/ 866384 w 3393176"/>
              <a:gd name="connsiteY230" fmla="*/ 1168160 h 6788783"/>
              <a:gd name="connsiteX231" fmla="*/ 960300 w 3393176"/>
              <a:gd name="connsiteY231" fmla="*/ 1257220 h 6788783"/>
              <a:gd name="connsiteX232" fmla="*/ 869622 w 3393176"/>
              <a:gd name="connsiteY232" fmla="*/ 1348850 h 6788783"/>
              <a:gd name="connsiteX233" fmla="*/ 779611 w 3393176"/>
              <a:gd name="connsiteY233" fmla="*/ 1263697 h 6788783"/>
              <a:gd name="connsiteX234" fmla="*/ 866384 w 3393176"/>
              <a:gd name="connsiteY234" fmla="*/ 1168160 h 6788783"/>
              <a:gd name="connsiteX235" fmla="*/ 1257671 w 3393176"/>
              <a:gd name="connsiteY235" fmla="*/ 1122442 h 6788783"/>
              <a:gd name="connsiteX236" fmla="*/ 1390449 w 3393176"/>
              <a:gd name="connsiteY236" fmla="*/ 1260651 h 6788783"/>
              <a:gd name="connsiteX237" fmla="*/ 1253956 w 3393176"/>
              <a:gd name="connsiteY237" fmla="*/ 1395238 h 6788783"/>
              <a:gd name="connsiteX238" fmla="*/ 1117748 w 3393176"/>
              <a:gd name="connsiteY238" fmla="*/ 1253602 h 6788783"/>
              <a:gd name="connsiteX239" fmla="*/ 1257671 w 3393176"/>
              <a:gd name="connsiteY239" fmla="*/ 1122442 h 6788783"/>
              <a:gd name="connsiteX240" fmla="*/ 1649530 w 3393176"/>
              <a:gd name="connsiteY240" fmla="*/ 1091488 h 6788783"/>
              <a:gd name="connsiteX241" fmla="*/ 1819455 w 3393176"/>
              <a:gd name="connsiteY241" fmla="*/ 1257891 h 6788783"/>
              <a:gd name="connsiteX242" fmla="*/ 1651434 w 3393176"/>
              <a:gd name="connsiteY242" fmla="*/ 1426101 h 6788783"/>
              <a:gd name="connsiteX243" fmla="*/ 1484842 w 3393176"/>
              <a:gd name="connsiteY243" fmla="*/ 1263129 h 6788783"/>
              <a:gd name="connsiteX244" fmla="*/ 1649530 w 3393176"/>
              <a:gd name="connsiteY244" fmla="*/ 1091488 h 6788783"/>
              <a:gd name="connsiteX245" fmla="*/ 872480 w 3393176"/>
              <a:gd name="connsiteY245" fmla="*/ 834879 h 6788783"/>
              <a:gd name="connsiteX246" fmla="*/ 910675 w 3393176"/>
              <a:gd name="connsiteY246" fmla="*/ 871932 h 6788783"/>
              <a:gd name="connsiteX247" fmla="*/ 870384 w 3393176"/>
              <a:gd name="connsiteY247" fmla="*/ 914032 h 6788783"/>
              <a:gd name="connsiteX248" fmla="*/ 830379 w 3393176"/>
              <a:gd name="connsiteY248" fmla="*/ 870122 h 6788783"/>
              <a:gd name="connsiteX249" fmla="*/ 872480 w 3393176"/>
              <a:gd name="connsiteY249" fmla="*/ 834879 h 6788783"/>
              <a:gd name="connsiteX250" fmla="*/ 1255861 w 3393176"/>
              <a:gd name="connsiteY250" fmla="*/ 782875 h 6788783"/>
              <a:gd name="connsiteX251" fmla="*/ 1345682 w 3393176"/>
              <a:gd name="connsiteY251" fmla="*/ 876314 h 6788783"/>
              <a:gd name="connsiteX252" fmla="*/ 1252241 w 3393176"/>
              <a:gd name="connsiteY252" fmla="*/ 966135 h 6788783"/>
              <a:gd name="connsiteX253" fmla="*/ 1162421 w 3393176"/>
              <a:gd name="connsiteY253" fmla="*/ 872695 h 6788783"/>
              <a:gd name="connsiteX254" fmla="*/ 1255861 w 3393176"/>
              <a:gd name="connsiteY254" fmla="*/ 782875 h 6788783"/>
              <a:gd name="connsiteX255" fmla="*/ 1650482 w 3393176"/>
              <a:gd name="connsiteY255" fmla="*/ 743918 h 6788783"/>
              <a:gd name="connsiteX256" fmla="*/ 1782689 w 3393176"/>
              <a:gd name="connsiteY256" fmla="*/ 872887 h 6788783"/>
              <a:gd name="connsiteX257" fmla="*/ 1653720 w 3393176"/>
              <a:gd name="connsiteY257" fmla="*/ 1005094 h 6788783"/>
              <a:gd name="connsiteX258" fmla="*/ 1521513 w 3393176"/>
              <a:gd name="connsiteY258" fmla="*/ 876125 h 6788783"/>
              <a:gd name="connsiteX259" fmla="*/ 1650482 w 3393176"/>
              <a:gd name="connsiteY259" fmla="*/ 743918 h 6788783"/>
              <a:gd name="connsiteX260" fmla="*/ 2039673 w 3393176"/>
              <a:gd name="connsiteY260" fmla="*/ 718869 h 6788783"/>
              <a:gd name="connsiteX261" fmla="*/ 2192073 w 3393176"/>
              <a:gd name="connsiteY261" fmla="*/ 877746 h 6788783"/>
              <a:gd name="connsiteX262" fmla="*/ 2033196 w 3393176"/>
              <a:gd name="connsiteY262" fmla="*/ 1030147 h 6788783"/>
              <a:gd name="connsiteX263" fmla="*/ 1880796 w 3393176"/>
              <a:gd name="connsiteY263" fmla="*/ 871269 h 6788783"/>
              <a:gd name="connsiteX264" fmla="*/ 2039673 w 3393176"/>
              <a:gd name="connsiteY264" fmla="*/ 718869 h 6788783"/>
              <a:gd name="connsiteX265" fmla="*/ 3189912 w 3393176"/>
              <a:gd name="connsiteY265" fmla="*/ 683532 h 6788783"/>
              <a:gd name="connsiteX266" fmla="*/ 3393176 w 3393176"/>
              <a:gd name="connsiteY266" fmla="*/ 826882 h 6788783"/>
              <a:gd name="connsiteX267" fmla="*/ 3393176 w 3393176"/>
              <a:gd name="connsiteY267" fmla="*/ 2432893 h 6788783"/>
              <a:gd name="connsiteX268" fmla="*/ 2431913 w 3393176"/>
              <a:gd name="connsiteY268" fmla="*/ 3394342 h 6788783"/>
              <a:gd name="connsiteX269" fmla="*/ 3393176 w 3393176"/>
              <a:gd name="connsiteY269" fmla="*/ 4355604 h 6788783"/>
              <a:gd name="connsiteX270" fmla="*/ 3393176 w 3393176"/>
              <a:gd name="connsiteY270" fmla="*/ 5975426 h 6788783"/>
              <a:gd name="connsiteX271" fmla="*/ 3159432 w 3393176"/>
              <a:gd name="connsiteY271" fmla="*/ 6110585 h 6788783"/>
              <a:gd name="connsiteX272" fmla="*/ 3012748 w 3393176"/>
              <a:gd name="connsiteY272" fmla="*/ 5940755 h 6788783"/>
              <a:gd name="connsiteX273" fmla="*/ 3015890 w 3393176"/>
              <a:gd name="connsiteY273" fmla="*/ 5887605 h 6788783"/>
              <a:gd name="connsiteX274" fmla="*/ 2986363 w 3393176"/>
              <a:gd name="connsiteY274" fmla="*/ 5882842 h 6788783"/>
              <a:gd name="connsiteX275" fmla="*/ 2985696 w 3393176"/>
              <a:gd name="connsiteY275" fmla="*/ 5966281 h 6788783"/>
              <a:gd name="connsiteX276" fmla="*/ 2802244 w 3393176"/>
              <a:gd name="connsiteY276" fmla="*/ 6111347 h 6788783"/>
              <a:gd name="connsiteX277" fmla="*/ 2625365 w 3393176"/>
              <a:gd name="connsiteY277" fmla="*/ 5966472 h 6788783"/>
              <a:gd name="connsiteX278" fmla="*/ 2664608 w 3393176"/>
              <a:gd name="connsiteY278" fmla="*/ 5808643 h 6788783"/>
              <a:gd name="connsiteX279" fmla="*/ 2443533 w 3393176"/>
              <a:gd name="connsiteY279" fmla="*/ 5730538 h 6788783"/>
              <a:gd name="connsiteX280" fmla="*/ 2408005 w 3393176"/>
              <a:gd name="connsiteY280" fmla="*/ 5730918 h 6788783"/>
              <a:gd name="connsiteX281" fmla="*/ 2255890 w 3393176"/>
              <a:gd name="connsiteY281" fmla="*/ 5645003 h 6788783"/>
              <a:gd name="connsiteX282" fmla="*/ 2205504 w 3393176"/>
              <a:gd name="connsiteY282" fmla="*/ 5618714 h 6788783"/>
              <a:gd name="connsiteX283" fmla="*/ 1999287 w 3393176"/>
              <a:gd name="connsiteY283" fmla="*/ 5714631 h 6788783"/>
              <a:gd name="connsiteX284" fmla="*/ 1849650 w 3393176"/>
              <a:gd name="connsiteY284" fmla="*/ 5562993 h 6788783"/>
              <a:gd name="connsiteX285" fmla="*/ 1884320 w 3393176"/>
              <a:gd name="connsiteY285" fmla="*/ 5414403 h 6788783"/>
              <a:gd name="connsiteX286" fmla="*/ 1747161 w 3393176"/>
              <a:gd name="connsiteY286" fmla="*/ 5303818 h 6788783"/>
              <a:gd name="connsiteX287" fmla="*/ 1595236 w 3393176"/>
              <a:gd name="connsiteY287" fmla="*/ 5332297 h 6788783"/>
              <a:gd name="connsiteX288" fmla="*/ 1449600 w 3393176"/>
              <a:gd name="connsiteY288" fmla="*/ 5184755 h 6788783"/>
              <a:gd name="connsiteX289" fmla="*/ 1478364 w 3393176"/>
              <a:gd name="connsiteY289" fmla="*/ 5034355 h 6788783"/>
              <a:gd name="connsiteX290" fmla="*/ 1374257 w 3393176"/>
              <a:gd name="connsiteY290" fmla="*/ 4904625 h 6788783"/>
              <a:gd name="connsiteX291" fmla="*/ 1193282 w 3393176"/>
              <a:gd name="connsiteY291" fmla="*/ 4938058 h 6788783"/>
              <a:gd name="connsiteX292" fmla="*/ 1064980 w 3393176"/>
              <a:gd name="connsiteY292" fmla="*/ 4768227 h 6788783"/>
              <a:gd name="connsiteX293" fmla="*/ 1172803 w 3393176"/>
              <a:gd name="connsiteY293" fmla="*/ 4589252 h 6788783"/>
              <a:gd name="connsiteX294" fmla="*/ 1139751 w 3393176"/>
              <a:gd name="connsiteY294" fmla="*/ 4525625 h 6788783"/>
              <a:gd name="connsiteX295" fmla="*/ 1051264 w 3393176"/>
              <a:gd name="connsiteY295" fmla="*/ 4386560 h 6788783"/>
              <a:gd name="connsiteX296" fmla="*/ 952109 w 3393176"/>
              <a:gd name="connsiteY296" fmla="*/ 4514671 h 6788783"/>
              <a:gd name="connsiteX297" fmla="*/ 806186 w 3393176"/>
              <a:gd name="connsiteY297" fmla="*/ 4523339 h 6788783"/>
              <a:gd name="connsiteX298" fmla="*/ 695601 w 3393176"/>
              <a:gd name="connsiteY298" fmla="*/ 4349984 h 6788783"/>
              <a:gd name="connsiteX299" fmla="*/ 834665 w 3393176"/>
              <a:gd name="connsiteY299" fmla="*/ 4191298 h 6788783"/>
              <a:gd name="connsiteX300" fmla="*/ 1047263 w 3393176"/>
              <a:gd name="connsiteY300" fmla="*/ 4320266 h 6788783"/>
              <a:gd name="connsiteX301" fmla="*/ 979445 w 3393176"/>
              <a:gd name="connsiteY301" fmla="*/ 4124813 h 6788783"/>
              <a:gd name="connsiteX302" fmla="*/ 858954 w 3393176"/>
              <a:gd name="connsiteY302" fmla="*/ 4160722 h 6788783"/>
              <a:gd name="connsiteX303" fmla="*/ 728176 w 3393176"/>
              <a:gd name="connsiteY303" fmla="*/ 4095000 h 6788783"/>
              <a:gd name="connsiteX304" fmla="*/ 755227 w 3393176"/>
              <a:gd name="connsiteY304" fmla="*/ 3831919 h 6788783"/>
              <a:gd name="connsiteX305" fmla="*/ 904198 w 3393176"/>
              <a:gd name="connsiteY305" fmla="*/ 3797248 h 6788783"/>
              <a:gd name="connsiteX306" fmla="*/ 901912 w 3393176"/>
              <a:gd name="connsiteY306" fmla="*/ 3783628 h 6788783"/>
              <a:gd name="connsiteX307" fmla="*/ 809329 w 3393176"/>
              <a:gd name="connsiteY307" fmla="*/ 3772293 h 6788783"/>
              <a:gd name="connsiteX308" fmla="*/ 680836 w 3393176"/>
              <a:gd name="connsiteY308" fmla="*/ 3602653 h 6788783"/>
              <a:gd name="connsiteX309" fmla="*/ 831713 w 3393176"/>
              <a:gd name="connsiteY309" fmla="*/ 3403294 h 6788783"/>
              <a:gd name="connsiteX310" fmla="*/ 685409 w 3393176"/>
              <a:gd name="connsiteY310" fmla="*/ 3166697 h 6788783"/>
              <a:gd name="connsiteX311" fmla="*/ 833522 w 3393176"/>
              <a:gd name="connsiteY311" fmla="*/ 3022297 h 6788783"/>
              <a:gd name="connsiteX312" fmla="*/ 899626 w 3393176"/>
              <a:gd name="connsiteY312" fmla="*/ 3019821 h 6788783"/>
              <a:gd name="connsiteX313" fmla="*/ 904198 w 3393176"/>
              <a:gd name="connsiteY313" fmla="*/ 2991341 h 6788783"/>
              <a:gd name="connsiteX314" fmla="*/ 879147 w 3393176"/>
              <a:gd name="connsiteY314" fmla="*/ 2994008 h 6788783"/>
              <a:gd name="connsiteX315" fmla="*/ 741701 w 3393176"/>
              <a:gd name="connsiteY315" fmla="*/ 2943144 h 6788783"/>
              <a:gd name="connsiteX316" fmla="*/ 745416 w 3393176"/>
              <a:gd name="connsiteY316" fmla="*/ 2673683 h 6788783"/>
              <a:gd name="connsiteX317" fmla="*/ 977921 w 3393176"/>
              <a:gd name="connsiteY317" fmla="*/ 2669303 h 6788783"/>
              <a:gd name="connsiteX318" fmla="*/ 1049169 w 3393176"/>
              <a:gd name="connsiteY318" fmla="*/ 2463657 h 6788783"/>
              <a:gd name="connsiteX319" fmla="*/ 1048787 w 3393176"/>
              <a:gd name="connsiteY319" fmla="*/ 2462040 h 6788783"/>
              <a:gd name="connsiteX320" fmla="*/ 960776 w 3393176"/>
              <a:gd name="connsiteY320" fmla="*/ 2573575 h 6788783"/>
              <a:gd name="connsiteX321" fmla="*/ 822568 w 3393176"/>
              <a:gd name="connsiteY321" fmla="*/ 2592624 h 6788783"/>
              <a:gd name="connsiteX322" fmla="*/ 695505 w 3393176"/>
              <a:gd name="connsiteY322" fmla="*/ 2417650 h 6788783"/>
              <a:gd name="connsiteX323" fmla="*/ 838666 w 3393176"/>
              <a:gd name="connsiteY323" fmla="*/ 2255248 h 6788783"/>
              <a:gd name="connsiteX324" fmla="*/ 1048026 w 3393176"/>
              <a:gd name="connsiteY324" fmla="*/ 2393647 h 6788783"/>
              <a:gd name="connsiteX325" fmla="*/ 1142704 w 3393176"/>
              <a:gd name="connsiteY325" fmla="*/ 2256677 h 6788783"/>
              <a:gd name="connsiteX326" fmla="*/ 1167279 w 3393176"/>
              <a:gd name="connsiteY326" fmla="*/ 2209528 h 6788783"/>
              <a:gd name="connsiteX327" fmla="*/ 1069171 w 3393176"/>
              <a:gd name="connsiteY327" fmla="*/ 1999982 h 6788783"/>
              <a:gd name="connsiteX328" fmla="*/ 1237954 w 3393176"/>
              <a:gd name="connsiteY328" fmla="*/ 1851393 h 6788783"/>
              <a:gd name="connsiteX329" fmla="*/ 1368161 w 3393176"/>
              <a:gd name="connsiteY329" fmla="*/ 1892350 h 6788783"/>
              <a:gd name="connsiteX330" fmla="*/ 1486557 w 3393176"/>
              <a:gd name="connsiteY330" fmla="*/ 1744999 h 6788783"/>
              <a:gd name="connsiteX331" fmla="*/ 1464649 w 3393176"/>
              <a:gd name="connsiteY331" fmla="*/ 1596218 h 6788783"/>
              <a:gd name="connsiteX332" fmla="*/ 1614858 w 3393176"/>
              <a:gd name="connsiteY332" fmla="*/ 1453437 h 6788783"/>
              <a:gd name="connsiteX333" fmla="*/ 1754971 w 3393176"/>
              <a:gd name="connsiteY333" fmla="*/ 1478202 h 6788783"/>
              <a:gd name="connsiteX334" fmla="*/ 1885940 w 3393176"/>
              <a:gd name="connsiteY334" fmla="*/ 1373237 h 6788783"/>
              <a:gd name="connsiteX335" fmla="*/ 1853079 w 3393176"/>
              <a:gd name="connsiteY335" fmla="*/ 1213313 h 6788783"/>
              <a:gd name="connsiteX336" fmla="*/ 2010908 w 3393176"/>
              <a:gd name="connsiteY336" fmla="*/ 1071105 h 6788783"/>
              <a:gd name="connsiteX337" fmla="*/ 2204741 w 3393176"/>
              <a:gd name="connsiteY337" fmla="*/ 1170450 h 6788783"/>
              <a:gd name="connsiteX338" fmla="*/ 2254938 w 3393176"/>
              <a:gd name="connsiteY338" fmla="*/ 1144161 h 6788783"/>
              <a:gd name="connsiteX339" fmla="*/ 2391908 w 3393176"/>
              <a:gd name="connsiteY339" fmla="*/ 1054911 h 6788783"/>
              <a:gd name="connsiteX340" fmla="*/ 2267892 w 3393176"/>
              <a:gd name="connsiteY340" fmla="*/ 958803 h 6788783"/>
              <a:gd name="connsiteX341" fmla="*/ 2257129 w 3393176"/>
              <a:gd name="connsiteY341" fmla="*/ 813166 h 6788783"/>
              <a:gd name="connsiteX342" fmla="*/ 2428198 w 3393176"/>
              <a:gd name="connsiteY342" fmla="*/ 698675 h 6788783"/>
              <a:gd name="connsiteX343" fmla="*/ 2592219 w 3393176"/>
              <a:gd name="connsiteY343" fmla="*/ 840598 h 6788783"/>
              <a:gd name="connsiteX344" fmla="*/ 2471536 w 3393176"/>
              <a:gd name="connsiteY344" fmla="*/ 1046816 h 6788783"/>
              <a:gd name="connsiteX345" fmla="*/ 2654988 w 3393176"/>
              <a:gd name="connsiteY345" fmla="*/ 982997 h 6788783"/>
              <a:gd name="connsiteX346" fmla="*/ 2619460 w 3393176"/>
              <a:gd name="connsiteY346" fmla="*/ 874888 h 6788783"/>
              <a:gd name="connsiteX347" fmla="*/ 2677087 w 3393176"/>
              <a:gd name="connsiteY347" fmla="*/ 739728 h 6788783"/>
              <a:gd name="connsiteX348" fmla="*/ 2950835 w 3393176"/>
              <a:gd name="connsiteY348" fmla="*/ 759159 h 6788783"/>
              <a:gd name="connsiteX349" fmla="*/ 2986745 w 3393176"/>
              <a:gd name="connsiteY349" fmla="*/ 905654 h 6788783"/>
              <a:gd name="connsiteX350" fmla="*/ 3013414 w 3393176"/>
              <a:gd name="connsiteY350" fmla="*/ 901558 h 6788783"/>
              <a:gd name="connsiteX351" fmla="*/ 3022748 w 3393176"/>
              <a:gd name="connsiteY351" fmla="*/ 815357 h 6788783"/>
              <a:gd name="connsiteX352" fmla="*/ 3189912 w 3393176"/>
              <a:gd name="connsiteY352" fmla="*/ 683532 h 6788783"/>
              <a:gd name="connsiteX353" fmla="*/ 1251957 w 3393176"/>
              <a:gd name="connsiteY353" fmla="*/ 455878 h 6788783"/>
              <a:gd name="connsiteX354" fmla="*/ 1288342 w 3393176"/>
              <a:gd name="connsiteY354" fmla="*/ 487978 h 6788783"/>
              <a:gd name="connsiteX355" fmla="*/ 1256242 w 3393176"/>
              <a:gd name="connsiteY355" fmla="*/ 524458 h 6788783"/>
              <a:gd name="connsiteX356" fmla="*/ 1219095 w 3393176"/>
              <a:gd name="connsiteY356" fmla="*/ 492359 h 6788783"/>
              <a:gd name="connsiteX357" fmla="*/ 1251957 w 3393176"/>
              <a:gd name="connsiteY357" fmla="*/ 455878 h 6788783"/>
              <a:gd name="connsiteX358" fmla="*/ 1652482 w 3393176"/>
              <a:gd name="connsiteY358" fmla="*/ 414352 h 6788783"/>
              <a:gd name="connsiteX359" fmla="*/ 1726777 w 3393176"/>
              <a:gd name="connsiteY359" fmla="*/ 493124 h 6788783"/>
              <a:gd name="connsiteX360" fmla="*/ 1652482 w 3393176"/>
              <a:gd name="connsiteY360" fmla="*/ 564847 h 6788783"/>
              <a:gd name="connsiteX361" fmla="*/ 1577425 w 3393176"/>
              <a:gd name="connsiteY361" fmla="*/ 487218 h 6788783"/>
              <a:gd name="connsiteX362" fmla="*/ 1652482 w 3393176"/>
              <a:gd name="connsiteY362" fmla="*/ 414352 h 6788783"/>
              <a:gd name="connsiteX363" fmla="*/ 2039387 w 3393176"/>
              <a:gd name="connsiteY363" fmla="*/ 380729 h 6788783"/>
              <a:gd name="connsiteX364" fmla="*/ 2145782 w 3393176"/>
              <a:gd name="connsiteY364" fmla="*/ 491409 h 6788783"/>
              <a:gd name="connsiteX365" fmla="*/ 2030053 w 3393176"/>
              <a:gd name="connsiteY365" fmla="*/ 599328 h 6788783"/>
              <a:gd name="connsiteX366" fmla="*/ 1927088 w 3393176"/>
              <a:gd name="connsiteY366" fmla="*/ 485409 h 6788783"/>
              <a:gd name="connsiteX367" fmla="*/ 2039387 w 3393176"/>
              <a:gd name="connsiteY367" fmla="*/ 380729 h 6788783"/>
              <a:gd name="connsiteX368" fmla="*/ 2419053 w 3393176"/>
              <a:gd name="connsiteY368" fmla="*/ 358918 h 6788783"/>
              <a:gd name="connsiteX369" fmla="*/ 2552023 w 3393176"/>
              <a:gd name="connsiteY369" fmla="*/ 488458 h 6788783"/>
              <a:gd name="connsiteX370" fmla="*/ 2422482 w 3393176"/>
              <a:gd name="connsiteY370" fmla="*/ 621427 h 6788783"/>
              <a:gd name="connsiteX371" fmla="*/ 2289514 w 3393176"/>
              <a:gd name="connsiteY371" fmla="*/ 491887 h 6788783"/>
              <a:gd name="connsiteX372" fmla="*/ 2419053 w 3393176"/>
              <a:gd name="connsiteY372" fmla="*/ 358918 h 6788783"/>
              <a:gd name="connsiteX373" fmla="*/ 2804721 w 3393176"/>
              <a:gd name="connsiteY373" fmla="*/ 345489 h 6788783"/>
              <a:gd name="connsiteX374" fmla="*/ 2949787 w 3393176"/>
              <a:gd name="connsiteY374" fmla="*/ 487983 h 6788783"/>
              <a:gd name="connsiteX375" fmla="*/ 2809008 w 3393176"/>
              <a:gd name="connsiteY375" fmla="*/ 634762 h 6788783"/>
              <a:gd name="connsiteX376" fmla="*/ 2660513 w 3393176"/>
              <a:gd name="connsiteY376" fmla="*/ 488839 h 6788783"/>
              <a:gd name="connsiteX377" fmla="*/ 2804721 w 3393176"/>
              <a:gd name="connsiteY377" fmla="*/ 345489 h 6788783"/>
              <a:gd name="connsiteX378" fmla="*/ 3207915 w 3393176"/>
              <a:gd name="connsiteY378" fmla="*/ 338821 h 6788783"/>
              <a:gd name="connsiteX379" fmla="*/ 3354409 w 3393176"/>
              <a:gd name="connsiteY379" fmla="*/ 496555 h 6788783"/>
              <a:gd name="connsiteX380" fmla="*/ 3201819 w 3393176"/>
              <a:gd name="connsiteY380" fmla="*/ 641335 h 6788783"/>
              <a:gd name="connsiteX381" fmla="*/ 3051895 w 3393176"/>
              <a:gd name="connsiteY381" fmla="*/ 487030 h 6788783"/>
              <a:gd name="connsiteX382" fmla="*/ 3207915 w 3393176"/>
              <a:gd name="connsiteY382" fmla="*/ 338821 h 6788783"/>
              <a:gd name="connsiteX383" fmla="*/ 2032053 w 3393176"/>
              <a:gd name="connsiteY383" fmla="*/ 51067 h 6788783"/>
              <a:gd name="connsiteX384" fmla="*/ 2078155 w 3393176"/>
              <a:gd name="connsiteY384" fmla="*/ 89072 h 6788783"/>
              <a:gd name="connsiteX385" fmla="*/ 2037673 w 3393176"/>
              <a:gd name="connsiteY385" fmla="*/ 133077 h 6788783"/>
              <a:gd name="connsiteX386" fmla="*/ 1995382 w 3393176"/>
              <a:gd name="connsiteY386" fmla="*/ 91548 h 6788783"/>
              <a:gd name="connsiteX387" fmla="*/ 2032053 w 3393176"/>
              <a:gd name="connsiteY387" fmla="*/ 51067 h 6788783"/>
              <a:gd name="connsiteX388" fmla="*/ 1652768 w 3393176"/>
              <a:gd name="connsiteY388" fmla="*/ 49067 h 6788783"/>
              <a:gd name="connsiteX389" fmla="*/ 1694774 w 3393176"/>
              <a:gd name="connsiteY389" fmla="*/ 93167 h 6788783"/>
              <a:gd name="connsiteX390" fmla="*/ 1651053 w 3393176"/>
              <a:gd name="connsiteY390" fmla="*/ 134792 h 6788783"/>
              <a:gd name="connsiteX391" fmla="*/ 1609524 w 3393176"/>
              <a:gd name="connsiteY391" fmla="*/ 91072 h 6788783"/>
              <a:gd name="connsiteX392" fmla="*/ 1652768 w 3393176"/>
              <a:gd name="connsiteY392" fmla="*/ 49067 h 6788783"/>
              <a:gd name="connsiteX393" fmla="*/ 2420577 w 3393176"/>
              <a:gd name="connsiteY393" fmla="*/ 24111 h 6788783"/>
              <a:gd name="connsiteX394" fmla="*/ 2486586 w 3393176"/>
              <a:gd name="connsiteY394" fmla="*/ 93167 h 6788783"/>
              <a:gd name="connsiteX395" fmla="*/ 2414577 w 3393176"/>
              <a:gd name="connsiteY395" fmla="*/ 157556 h 6788783"/>
              <a:gd name="connsiteX396" fmla="*/ 2354759 w 3393176"/>
              <a:gd name="connsiteY396" fmla="*/ 87547 h 6788783"/>
              <a:gd name="connsiteX397" fmla="*/ 2420577 w 3393176"/>
              <a:gd name="connsiteY397" fmla="*/ 24111 h 6788783"/>
              <a:gd name="connsiteX398" fmla="*/ 2804340 w 3393176"/>
              <a:gd name="connsiteY398" fmla="*/ 10491 h 6788783"/>
              <a:gd name="connsiteX399" fmla="*/ 2888446 w 3393176"/>
              <a:gd name="connsiteY399" fmla="*/ 91168 h 6788783"/>
              <a:gd name="connsiteX400" fmla="*/ 2805959 w 3393176"/>
              <a:gd name="connsiteY400" fmla="*/ 173654 h 6788783"/>
              <a:gd name="connsiteX401" fmla="*/ 2723663 w 3393176"/>
              <a:gd name="connsiteY401" fmla="*/ 92882 h 6788783"/>
              <a:gd name="connsiteX402" fmla="*/ 2804340 w 3393176"/>
              <a:gd name="connsiteY402" fmla="*/ 10491 h 6788783"/>
              <a:gd name="connsiteX403" fmla="*/ 3201723 w 3393176"/>
              <a:gd name="connsiteY403" fmla="*/ 15 h 6788783"/>
              <a:gd name="connsiteX404" fmla="*/ 3295258 w 3393176"/>
              <a:gd name="connsiteY404" fmla="*/ 90502 h 6788783"/>
              <a:gd name="connsiteX405" fmla="*/ 3204771 w 3393176"/>
              <a:gd name="connsiteY405" fmla="*/ 184038 h 6788783"/>
              <a:gd name="connsiteX406" fmla="*/ 3111236 w 3393176"/>
              <a:gd name="connsiteY406" fmla="*/ 93550 h 6788783"/>
              <a:gd name="connsiteX407" fmla="*/ 3201723 w 3393176"/>
              <a:gd name="connsiteY407" fmla="*/ 15 h 678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3393176" h="6788783">
                <a:moveTo>
                  <a:pt x="1635431" y="6655035"/>
                </a:moveTo>
                <a:cubicBezTo>
                  <a:pt x="1662197" y="6653606"/>
                  <a:pt x="1678675" y="6669703"/>
                  <a:pt x="1677818" y="6696563"/>
                </a:cubicBezTo>
                <a:cubicBezTo>
                  <a:pt x="1677057" y="6719804"/>
                  <a:pt x="1661531" y="6734283"/>
                  <a:pt x="1638003" y="6733997"/>
                </a:cubicBezTo>
                <a:cubicBezTo>
                  <a:pt x="1614381" y="6733807"/>
                  <a:pt x="1601809" y="6718566"/>
                  <a:pt x="1597999" y="6695707"/>
                </a:cubicBezTo>
                <a:cubicBezTo>
                  <a:pt x="1599999" y="6672370"/>
                  <a:pt x="1612191" y="6656273"/>
                  <a:pt x="1635431" y="6655035"/>
                </a:cubicBezTo>
                <a:close/>
                <a:moveTo>
                  <a:pt x="2039769" y="6652748"/>
                </a:moveTo>
                <a:cubicBezTo>
                  <a:pt x="2066819" y="6654558"/>
                  <a:pt x="2079964" y="6671417"/>
                  <a:pt x="2078250" y="6697802"/>
                </a:cubicBezTo>
                <a:cubicBezTo>
                  <a:pt x="2076440" y="6724853"/>
                  <a:pt x="2059485" y="6737902"/>
                  <a:pt x="2033196" y="6736282"/>
                </a:cubicBezTo>
                <a:cubicBezTo>
                  <a:pt x="2006050" y="6734568"/>
                  <a:pt x="1994334" y="6717423"/>
                  <a:pt x="1994239" y="6691134"/>
                </a:cubicBezTo>
                <a:cubicBezTo>
                  <a:pt x="1997763" y="6664559"/>
                  <a:pt x="2013384" y="6650939"/>
                  <a:pt x="2039769" y="6652748"/>
                </a:cubicBezTo>
                <a:close/>
                <a:moveTo>
                  <a:pt x="2424959" y="6625983"/>
                </a:moveTo>
                <a:cubicBezTo>
                  <a:pt x="2465251" y="6634460"/>
                  <a:pt x="2491920" y="6657606"/>
                  <a:pt x="2487539" y="6701040"/>
                </a:cubicBezTo>
                <a:cubicBezTo>
                  <a:pt x="2483633" y="6739901"/>
                  <a:pt x="2457344" y="6764191"/>
                  <a:pt x="2417626" y="6761333"/>
                </a:cubicBezTo>
                <a:cubicBezTo>
                  <a:pt x="2375144" y="6758380"/>
                  <a:pt x="2350188" y="6730853"/>
                  <a:pt x="2354094" y="6687800"/>
                </a:cubicBezTo>
                <a:cubicBezTo>
                  <a:pt x="2357618" y="6648652"/>
                  <a:pt x="2384669" y="6628745"/>
                  <a:pt x="2424959" y="6625983"/>
                </a:cubicBezTo>
                <a:close/>
                <a:moveTo>
                  <a:pt x="2804625" y="6610553"/>
                </a:moveTo>
                <a:cubicBezTo>
                  <a:pt x="2854822" y="6615411"/>
                  <a:pt x="2885303" y="6640747"/>
                  <a:pt x="2887969" y="6692372"/>
                </a:cubicBezTo>
                <a:cubicBezTo>
                  <a:pt x="2890541" y="6741331"/>
                  <a:pt x="2851107" y="6780574"/>
                  <a:pt x="2802244" y="6777336"/>
                </a:cubicBezTo>
                <a:cubicBezTo>
                  <a:pt x="2751190" y="6773906"/>
                  <a:pt x="2722235" y="6744474"/>
                  <a:pt x="2722711" y="6693325"/>
                </a:cubicBezTo>
                <a:cubicBezTo>
                  <a:pt x="2723187" y="6641604"/>
                  <a:pt x="2754714" y="6616077"/>
                  <a:pt x="2804625" y="6610553"/>
                </a:cubicBezTo>
                <a:close/>
                <a:moveTo>
                  <a:pt x="3209153" y="6600361"/>
                </a:moveTo>
                <a:cubicBezTo>
                  <a:pt x="3257349" y="6603885"/>
                  <a:pt x="3298783" y="6649320"/>
                  <a:pt x="3297355" y="6697039"/>
                </a:cubicBezTo>
                <a:cubicBezTo>
                  <a:pt x="3295735" y="6748094"/>
                  <a:pt x="3247538" y="6792195"/>
                  <a:pt x="3197247" y="6788575"/>
                </a:cubicBezTo>
                <a:cubicBezTo>
                  <a:pt x="3148859" y="6785051"/>
                  <a:pt x="3107521" y="6739807"/>
                  <a:pt x="3109046" y="6691896"/>
                </a:cubicBezTo>
                <a:cubicBezTo>
                  <a:pt x="3110570" y="6640842"/>
                  <a:pt x="3158861" y="6596741"/>
                  <a:pt x="3209153" y="6600361"/>
                </a:cubicBezTo>
                <a:close/>
                <a:moveTo>
                  <a:pt x="1252813" y="6276130"/>
                </a:moveTo>
                <a:cubicBezTo>
                  <a:pt x="1272624" y="6276987"/>
                  <a:pt x="1286150" y="6287274"/>
                  <a:pt x="1287484" y="6308039"/>
                </a:cubicBezTo>
                <a:cubicBezTo>
                  <a:pt x="1288818" y="6328899"/>
                  <a:pt x="1276721" y="6342233"/>
                  <a:pt x="1256146" y="6343662"/>
                </a:cubicBezTo>
                <a:cubicBezTo>
                  <a:pt x="1235381" y="6344996"/>
                  <a:pt x="1221857" y="6332899"/>
                  <a:pt x="1220523" y="6312230"/>
                </a:cubicBezTo>
                <a:cubicBezTo>
                  <a:pt x="1219189" y="6291465"/>
                  <a:pt x="1231382" y="6279464"/>
                  <a:pt x="1252813" y="6276130"/>
                </a:cubicBezTo>
                <a:close/>
                <a:moveTo>
                  <a:pt x="1638385" y="6237935"/>
                </a:moveTo>
                <a:cubicBezTo>
                  <a:pt x="1684106" y="6241459"/>
                  <a:pt x="1710679" y="6265176"/>
                  <a:pt x="1709632" y="6311754"/>
                </a:cubicBezTo>
                <a:cubicBezTo>
                  <a:pt x="1708584" y="6358426"/>
                  <a:pt x="1681057" y="6382810"/>
                  <a:pt x="1635052" y="6381381"/>
                </a:cubicBezTo>
                <a:cubicBezTo>
                  <a:pt x="1592189" y="6380048"/>
                  <a:pt x="1567804" y="6354901"/>
                  <a:pt x="1567138" y="6311944"/>
                </a:cubicBezTo>
                <a:cubicBezTo>
                  <a:pt x="1566471" y="6265367"/>
                  <a:pt x="1592569" y="6241554"/>
                  <a:pt x="1638385" y="6237935"/>
                </a:cubicBezTo>
                <a:close/>
                <a:moveTo>
                  <a:pt x="2035293" y="6201358"/>
                </a:moveTo>
                <a:cubicBezTo>
                  <a:pt x="2093681" y="6200692"/>
                  <a:pt x="2144544" y="6250602"/>
                  <a:pt x="2145210" y="6309086"/>
                </a:cubicBezTo>
                <a:cubicBezTo>
                  <a:pt x="2145878" y="6367474"/>
                  <a:pt x="2096062" y="6418338"/>
                  <a:pt x="2037483" y="6419004"/>
                </a:cubicBezTo>
                <a:cubicBezTo>
                  <a:pt x="1979095" y="6419671"/>
                  <a:pt x="1928232" y="6369760"/>
                  <a:pt x="1927564" y="6311277"/>
                </a:cubicBezTo>
                <a:cubicBezTo>
                  <a:pt x="1926898" y="6252888"/>
                  <a:pt x="1976809" y="6202025"/>
                  <a:pt x="2035293" y="6201358"/>
                </a:cubicBezTo>
                <a:close/>
                <a:moveTo>
                  <a:pt x="2422577" y="6179547"/>
                </a:moveTo>
                <a:cubicBezTo>
                  <a:pt x="2494873" y="6180594"/>
                  <a:pt x="2552403" y="6239840"/>
                  <a:pt x="2551356" y="6311944"/>
                </a:cubicBezTo>
                <a:cubicBezTo>
                  <a:pt x="2550308" y="6384239"/>
                  <a:pt x="2491063" y="6441865"/>
                  <a:pt x="2418958" y="6440722"/>
                </a:cubicBezTo>
                <a:cubicBezTo>
                  <a:pt x="2346663" y="6439675"/>
                  <a:pt x="2289132" y="6380429"/>
                  <a:pt x="2290181" y="6308324"/>
                </a:cubicBezTo>
                <a:cubicBezTo>
                  <a:pt x="2291228" y="6236030"/>
                  <a:pt x="2350474" y="6178499"/>
                  <a:pt x="2422577" y="6179547"/>
                </a:cubicBezTo>
                <a:close/>
                <a:moveTo>
                  <a:pt x="2801768" y="6166878"/>
                </a:moveTo>
                <a:cubicBezTo>
                  <a:pt x="2881492" y="6164973"/>
                  <a:pt x="2946643" y="6227172"/>
                  <a:pt x="2948453" y="6306801"/>
                </a:cubicBezTo>
                <a:cubicBezTo>
                  <a:pt x="2950263" y="6386525"/>
                  <a:pt x="2888064" y="6451581"/>
                  <a:pt x="2808531" y="6453486"/>
                </a:cubicBezTo>
                <a:cubicBezTo>
                  <a:pt x="2728806" y="6455390"/>
                  <a:pt x="2663656" y="6393192"/>
                  <a:pt x="2661845" y="6313564"/>
                </a:cubicBezTo>
                <a:cubicBezTo>
                  <a:pt x="2659941" y="6233839"/>
                  <a:pt x="2722139" y="6168688"/>
                  <a:pt x="2801768" y="6166878"/>
                </a:cubicBezTo>
                <a:close/>
                <a:moveTo>
                  <a:pt x="3205343" y="6159258"/>
                </a:moveTo>
                <a:cubicBezTo>
                  <a:pt x="3289164" y="6160401"/>
                  <a:pt x="3356124" y="6230029"/>
                  <a:pt x="3354124" y="6313944"/>
                </a:cubicBezTo>
                <a:cubicBezTo>
                  <a:pt x="3352028" y="6397668"/>
                  <a:pt x="3281543" y="6463963"/>
                  <a:pt x="3197723" y="6461010"/>
                </a:cubicBezTo>
                <a:cubicBezTo>
                  <a:pt x="3116760" y="6458153"/>
                  <a:pt x="3052182" y="6390906"/>
                  <a:pt x="3052371" y="6309753"/>
                </a:cubicBezTo>
                <a:cubicBezTo>
                  <a:pt x="3052562" y="6225838"/>
                  <a:pt x="3121427" y="6158115"/>
                  <a:pt x="3205343" y="6159258"/>
                </a:cubicBezTo>
                <a:close/>
                <a:moveTo>
                  <a:pt x="1259100" y="5835122"/>
                </a:moveTo>
                <a:cubicBezTo>
                  <a:pt x="1308629" y="5838170"/>
                  <a:pt x="1348349" y="5883510"/>
                  <a:pt x="1344348" y="5932563"/>
                </a:cubicBezTo>
                <a:cubicBezTo>
                  <a:pt x="1340347" y="5982474"/>
                  <a:pt x="1294628" y="6022289"/>
                  <a:pt x="1245574" y="6015336"/>
                </a:cubicBezTo>
                <a:cubicBezTo>
                  <a:pt x="1192996" y="6008001"/>
                  <a:pt x="1164516" y="5974949"/>
                  <a:pt x="1163944" y="5922372"/>
                </a:cubicBezTo>
                <a:cubicBezTo>
                  <a:pt x="1163373" y="5872746"/>
                  <a:pt x="1209950" y="5832170"/>
                  <a:pt x="1259100" y="5835122"/>
                </a:cubicBezTo>
                <a:close/>
                <a:moveTo>
                  <a:pt x="1632861" y="5798070"/>
                </a:moveTo>
                <a:cubicBezTo>
                  <a:pt x="1707155" y="5795308"/>
                  <a:pt x="1765068" y="5849886"/>
                  <a:pt x="1766115" y="5923705"/>
                </a:cubicBezTo>
                <a:cubicBezTo>
                  <a:pt x="1767163" y="5997905"/>
                  <a:pt x="1711251" y="6054197"/>
                  <a:pt x="1637051" y="6053531"/>
                </a:cubicBezTo>
                <a:cubicBezTo>
                  <a:pt x="1565709" y="6052864"/>
                  <a:pt x="1511702" y="5999143"/>
                  <a:pt x="1510654" y="5927896"/>
                </a:cubicBezTo>
                <a:cubicBezTo>
                  <a:pt x="1509607" y="5856364"/>
                  <a:pt x="1561994" y="5800737"/>
                  <a:pt x="1632861" y="5798070"/>
                </a:cubicBezTo>
                <a:close/>
                <a:moveTo>
                  <a:pt x="2038625" y="5770924"/>
                </a:moveTo>
                <a:cubicBezTo>
                  <a:pt x="2126732" y="5771971"/>
                  <a:pt x="2193311" y="5841123"/>
                  <a:pt x="2191407" y="5929705"/>
                </a:cubicBezTo>
                <a:cubicBezTo>
                  <a:pt x="2189501" y="6017622"/>
                  <a:pt x="2119588" y="6083439"/>
                  <a:pt x="2030910" y="6080772"/>
                </a:cubicBezTo>
                <a:cubicBezTo>
                  <a:pt x="1945757" y="6078200"/>
                  <a:pt x="1881367" y="6011145"/>
                  <a:pt x="1881558" y="5925420"/>
                </a:cubicBezTo>
                <a:cubicBezTo>
                  <a:pt x="1881749" y="5837027"/>
                  <a:pt x="1950042" y="5769876"/>
                  <a:pt x="2038625" y="5770924"/>
                </a:cubicBezTo>
                <a:close/>
                <a:moveTo>
                  <a:pt x="2421911" y="5750444"/>
                </a:moveTo>
                <a:cubicBezTo>
                  <a:pt x="2516114" y="5751302"/>
                  <a:pt x="2596981" y="5833217"/>
                  <a:pt x="2596124" y="5927038"/>
                </a:cubicBezTo>
                <a:cubicBezTo>
                  <a:pt x="2595361" y="6021145"/>
                  <a:pt x="2513351" y="6102013"/>
                  <a:pt x="2419530" y="6101250"/>
                </a:cubicBezTo>
                <a:cubicBezTo>
                  <a:pt x="2325328" y="6100394"/>
                  <a:pt x="2244461" y="6018478"/>
                  <a:pt x="2245317" y="5924657"/>
                </a:cubicBezTo>
                <a:cubicBezTo>
                  <a:pt x="2246176" y="5830455"/>
                  <a:pt x="2328090" y="5749588"/>
                  <a:pt x="2421911" y="5750444"/>
                </a:cubicBezTo>
                <a:close/>
                <a:moveTo>
                  <a:pt x="485384" y="5493461"/>
                </a:moveTo>
                <a:cubicBezTo>
                  <a:pt x="506434" y="5493461"/>
                  <a:pt x="517674" y="5507081"/>
                  <a:pt x="520341" y="5527751"/>
                </a:cubicBezTo>
                <a:cubicBezTo>
                  <a:pt x="517674" y="5548420"/>
                  <a:pt x="506339" y="5562041"/>
                  <a:pt x="485384" y="5562041"/>
                </a:cubicBezTo>
                <a:cubicBezTo>
                  <a:pt x="464429" y="5561946"/>
                  <a:pt x="451094" y="5548706"/>
                  <a:pt x="451094" y="5527751"/>
                </a:cubicBezTo>
                <a:cubicBezTo>
                  <a:pt x="451094" y="5506796"/>
                  <a:pt x="464524" y="5493461"/>
                  <a:pt x="485384" y="5493461"/>
                </a:cubicBezTo>
                <a:close/>
                <a:moveTo>
                  <a:pt x="871432" y="5435739"/>
                </a:moveTo>
                <a:cubicBezTo>
                  <a:pt x="920486" y="5436786"/>
                  <a:pt x="962777" y="5480602"/>
                  <a:pt x="961729" y="5529465"/>
                </a:cubicBezTo>
                <a:cubicBezTo>
                  <a:pt x="960681" y="5578614"/>
                  <a:pt x="916866" y="5620809"/>
                  <a:pt x="868003" y="5619762"/>
                </a:cubicBezTo>
                <a:cubicBezTo>
                  <a:pt x="818854" y="5618714"/>
                  <a:pt x="776658" y="5574899"/>
                  <a:pt x="777706" y="5526036"/>
                </a:cubicBezTo>
                <a:cubicBezTo>
                  <a:pt x="778753" y="5476982"/>
                  <a:pt x="822568" y="5434691"/>
                  <a:pt x="871432" y="5435739"/>
                </a:cubicBezTo>
                <a:close/>
                <a:moveTo>
                  <a:pt x="1259767" y="5390685"/>
                </a:moveTo>
                <a:cubicBezTo>
                  <a:pt x="1333585" y="5393733"/>
                  <a:pt x="1392355" y="5456122"/>
                  <a:pt x="1391117" y="5530036"/>
                </a:cubicBezTo>
                <a:cubicBezTo>
                  <a:pt x="1389783" y="5606522"/>
                  <a:pt x="1324727" y="5667958"/>
                  <a:pt x="1248337" y="5664719"/>
                </a:cubicBezTo>
                <a:cubicBezTo>
                  <a:pt x="1174518" y="5661672"/>
                  <a:pt x="1115749" y="5599283"/>
                  <a:pt x="1116987" y="5525369"/>
                </a:cubicBezTo>
                <a:cubicBezTo>
                  <a:pt x="1118321" y="5448883"/>
                  <a:pt x="1183376" y="5387542"/>
                  <a:pt x="1259767" y="5390685"/>
                </a:cubicBezTo>
                <a:close/>
                <a:moveTo>
                  <a:pt x="1639051" y="5360682"/>
                </a:moveTo>
                <a:cubicBezTo>
                  <a:pt x="1734492" y="5360968"/>
                  <a:pt x="1806501" y="5434310"/>
                  <a:pt x="1805454" y="5530132"/>
                </a:cubicBezTo>
                <a:cubicBezTo>
                  <a:pt x="1804406" y="5625286"/>
                  <a:pt x="1730301" y="5696629"/>
                  <a:pt x="1634289" y="5694819"/>
                </a:cubicBezTo>
                <a:cubicBezTo>
                  <a:pt x="1541992" y="5693104"/>
                  <a:pt x="1471793" y="5621571"/>
                  <a:pt x="1471316" y="5528798"/>
                </a:cubicBezTo>
                <a:cubicBezTo>
                  <a:pt x="1470841" y="5433167"/>
                  <a:pt x="1543421" y="5360396"/>
                  <a:pt x="1639051" y="5360682"/>
                </a:cubicBezTo>
                <a:close/>
                <a:moveTo>
                  <a:pt x="90953" y="5102364"/>
                </a:moveTo>
                <a:cubicBezTo>
                  <a:pt x="118100" y="5104650"/>
                  <a:pt x="130863" y="5122557"/>
                  <a:pt x="128196" y="5148750"/>
                </a:cubicBezTo>
                <a:cubicBezTo>
                  <a:pt x="125815" y="5171896"/>
                  <a:pt x="110670" y="5185041"/>
                  <a:pt x="86953" y="5184469"/>
                </a:cubicBezTo>
                <a:cubicBezTo>
                  <a:pt x="59712" y="5183898"/>
                  <a:pt x="46852" y="5167896"/>
                  <a:pt x="45615" y="5141511"/>
                </a:cubicBezTo>
                <a:cubicBezTo>
                  <a:pt x="49139" y="5114746"/>
                  <a:pt x="64283" y="5100173"/>
                  <a:pt x="90953" y="5102364"/>
                </a:cubicBezTo>
                <a:close/>
                <a:moveTo>
                  <a:pt x="491099" y="5071217"/>
                </a:moveTo>
                <a:cubicBezTo>
                  <a:pt x="537105" y="5074361"/>
                  <a:pt x="560631" y="5103983"/>
                  <a:pt x="557584" y="5149132"/>
                </a:cubicBezTo>
                <a:cubicBezTo>
                  <a:pt x="554441" y="5195328"/>
                  <a:pt x="524627" y="5215902"/>
                  <a:pt x="479955" y="5216569"/>
                </a:cubicBezTo>
                <a:cubicBezTo>
                  <a:pt x="434140" y="5209807"/>
                  <a:pt x="409946" y="5182946"/>
                  <a:pt x="413185" y="5137702"/>
                </a:cubicBezTo>
                <a:cubicBezTo>
                  <a:pt x="416423" y="5091696"/>
                  <a:pt x="445951" y="5068075"/>
                  <a:pt x="491099" y="5071217"/>
                </a:cubicBezTo>
                <a:close/>
                <a:moveTo>
                  <a:pt x="870765" y="5014829"/>
                </a:moveTo>
                <a:cubicBezTo>
                  <a:pt x="944298" y="5015401"/>
                  <a:pt x="999829" y="5072646"/>
                  <a:pt x="998305" y="5146274"/>
                </a:cubicBezTo>
                <a:cubicBezTo>
                  <a:pt x="996877" y="5219617"/>
                  <a:pt x="938869" y="5274386"/>
                  <a:pt x="865050" y="5272100"/>
                </a:cubicBezTo>
                <a:cubicBezTo>
                  <a:pt x="791898" y="5269718"/>
                  <a:pt x="737701" y="5210854"/>
                  <a:pt x="741035" y="5137226"/>
                </a:cubicBezTo>
                <a:cubicBezTo>
                  <a:pt x="744178" y="5066645"/>
                  <a:pt x="799804" y="5014258"/>
                  <a:pt x="870765" y="5014829"/>
                </a:cubicBezTo>
                <a:close/>
                <a:moveTo>
                  <a:pt x="1256908" y="4976634"/>
                </a:moveTo>
                <a:cubicBezTo>
                  <a:pt x="1352444" y="4977872"/>
                  <a:pt x="1423691" y="5053025"/>
                  <a:pt x="1420834" y="5149704"/>
                </a:cubicBezTo>
                <a:cubicBezTo>
                  <a:pt x="1418072" y="5242191"/>
                  <a:pt x="1344919" y="5311438"/>
                  <a:pt x="1251289" y="5310295"/>
                </a:cubicBezTo>
                <a:cubicBezTo>
                  <a:pt x="1155658" y="5309057"/>
                  <a:pt x="1084411" y="5233809"/>
                  <a:pt x="1087269" y="5137226"/>
                </a:cubicBezTo>
                <a:cubicBezTo>
                  <a:pt x="1090031" y="5044738"/>
                  <a:pt x="1163183" y="4975396"/>
                  <a:pt x="1256908" y="4976634"/>
                </a:cubicBezTo>
                <a:close/>
                <a:moveTo>
                  <a:pt x="88572" y="4719554"/>
                </a:moveTo>
                <a:cubicBezTo>
                  <a:pt x="115147" y="4721364"/>
                  <a:pt x="130387" y="4738699"/>
                  <a:pt x="126291" y="4765369"/>
                </a:cubicBezTo>
                <a:cubicBezTo>
                  <a:pt x="122862" y="4787848"/>
                  <a:pt x="106194" y="4801850"/>
                  <a:pt x="82571" y="4798421"/>
                </a:cubicBezTo>
                <a:cubicBezTo>
                  <a:pt x="59807" y="4795278"/>
                  <a:pt x="47615" y="4779562"/>
                  <a:pt x="46948" y="4755654"/>
                </a:cubicBezTo>
                <a:cubicBezTo>
                  <a:pt x="51996" y="4733556"/>
                  <a:pt x="64855" y="4717935"/>
                  <a:pt x="88572" y="4719554"/>
                </a:cubicBezTo>
                <a:close/>
                <a:moveTo>
                  <a:pt x="483288" y="4650879"/>
                </a:moveTo>
                <a:cubicBezTo>
                  <a:pt x="541200" y="4649641"/>
                  <a:pt x="593302" y="4700599"/>
                  <a:pt x="593588" y="4758702"/>
                </a:cubicBezTo>
                <a:cubicBezTo>
                  <a:pt x="593778" y="4816614"/>
                  <a:pt x="541962" y="4868049"/>
                  <a:pt x="484050" y="4867287"/>
                </a:cubicBezTo>
                <a:cubicBezTo>
                  <a:pt x="428710" y="4866525"/>
                  <a:pt x="379370" y="4818424"/>
                  <a:pt x="377180" y="4762893"/>
                </a:cubicBezTo>
                <a:cubicBezTo>
                  <a:pt x="374893" y="4705171"/>
                  <a:pt x="425186" y="4652117"/>
                  <a:pt x="483288" y="4650879"/>
                </a:cubicBezTo>
                <a:close/>
                <a:moveTo>
                  <a:pt x="867812" y="4604683"/>
                </a:moveTo>
                <a:cubicBezTo>
                  <a:pt x="956300" y="4603826"/>
                  <a:pt x="1024023" y="4670596"/>
                  <a:pt x="1024118" y="4758893"/>
                </a:cubicBezTo>
                <a:cubicBezTo>
                  <a:pt x="1024213" y="4847190"/>
                  <a:pt x="956681" y="4914150"/>
                  <a:pt x="868194" y="4913483"/>
                </a:cubicBezTo>
                <a:cubicBezTo>
                  <a:pt x="780087" y="4912722"/>
                  <a:pt x="713793" y="4844332"/>
                  <a:pt x="715318" y="4755845"/>
                </a:cubicBezTo>
                <a:cubicBezTo>
                  <a:pt x="716841" y="4670691"/>
                  <a:pt x="782469" y="4605540"/>
                  <a:pt x="867812" y="4604683"/>
                </a:cubicBezTo>
                <a:close/>
                <a:moveTo>
                  <a:pt x="85619" y="4296358"/>
                </a:moveTo>
                <a:cubicBezTo>
                  <a:pt x="124957" y="4295120"/>
                  <a:pt x="146484" y="4321028"/>
                  <a:pt x="153342" y="4359699"/>
                </a:cubicBezTo>
                <a:cubicBezTo>
                  <a:pt x="148674" y="4397990"/>
                  <a:pt x="128101" y="4424565"/>
                  <a:pt x="88953" y="4425613"/>
                </a:cubicBezTo>
                <a:cubicBezTo>
                  <a:pt x="49805" y="4426565"/>
                  <a:pt x="23897" y="4401514"/>
                  <a:pt x="22754" y="4362652"/>
                </a:cubicBezTo>
                <a:cubicBezTo>
                  <a:pt x="21611" y="4323505"/>
                  <a:pt x="46757" y="4297597"/>
                  <a:pt x="85619" y="4296358"/>
                </a:cubicBezTo>
                <a:close/>
                <a:moveTo>
                  <a:pt x="490527" y="4231208"/>
                </a:moveTo>
                <a:cubicBezTo>
                  <a:pt x="562822" y="4234065"/>
                  <a:pt x="617971" y="4293692"/>
                  <a:pt x="615114" y="4366082"/>
                </a:cubicBezTo>
                <a:cubicBezTo>
                  <a:pt x="612256" y="4438472"/>
                  <a:pt x="552630" y="4493527"/>
                  <a:pt x="480240" y="4490669"/>
                </a:cubicBezTo>
                <a:cubicBezTo>
                  <a:pt x="407945" y="4487811"/>
                  <a:pt x="352796" y="4428185"/>
                  <a:pt x="355653" y="4355795"/>
                </a:cubicBezTo>
                <a:cubicBezTo>
                  <a:pt x="358510" y="4283500"/>
                  <a:pt x="418137" y="4228351"/>
                  <a:pt x="490527" y="4231208"/>
                </a:cubicBezTo>
                <a:close/>
                <a:moveTo>
                  <a:pt x="87524" y="3896594"/>
                </a:moveTo>
                <a:cubicBezTo>
                  <a:pt x="135435" y="3895927"/>
                  <a:pt x="160962" y="3927074"/>
                  <a:pt x="169154" y="3974128"/>
                </a:cubicBezTo>
                <a:cubicBezTo>
                  <a:pt x="164010" y="4023372"/>
                  <a:pt x="138578" y="4056424"/>
                  <a:pt x="87143" y="4056805"/>
                </a:cubicBezTo>
                <a:cubicBezTo>
                  <a:pt x="39423" y="4057091"/>
                  <a:pt x="8752" y="4027182"/>
                  <a:pt x="7324" y="3979938"/>
                </a:cubicBezTo>
                <a:cubicBezTo>
                  <a:pt x="5800" y="3928979"/>
                  <a:pt x="36566" y="3897261"/>
                  <a:pt x="87524" y="3896594"/>
                </a:cubicBezTo>
                <a:close/>
                <a:moveTo>
                  <a:pt x="481192" y="3834301"/>
                </a:moveTo>
                <a:cubicBezTo>
                  <a:pt x="561964" y="3832205"/>
                  <a:pt x="626449" y="3893737"/>
                  <a:pt x="627687" y="3974223"/>
                </a:cubicBezTo>
                <a:cubicBezTo>
                  <a:pt x="629021" y="4054995"/>
                  <a:pt x="566822" y="4118622"/>
                  <a:pt x="486050" y="4119003"/>
                </a:cubicBezTo>
                <a:cubicBezTo>
                  <a:pt x="405278" y="4119384"/>
                  <a:pt x="342413" y="4056424"/>
                  <a:pt x="342985" y="3975652"/>
                </a:cubicBezTo>
                <a:cubicBezTo>
                  <a:pt x="343556" y="3897547"/>
                  <a:pt x="403373" y="3836396"/>
                  <a:pt x="481192" y="3834301"/>
                </a:cubicBezTo>
                <a:close/>
                <a:moveTo>
                  <a:pt x="87429" y="3503879"/>
                </a:moveTo>
                <a:cubicBezTo>
                  <a:pt x="140674" y="3508737"/>
                  <a:pt x="172107" y="3536645"/>
                  <a:pt x="174964" y="3590747"/>
                </a:cubicBezTo>
                <a:cubicBezTo>
                  <a:pt x="177631" y="3642087"/>
                  <a:pt x="135054" y="3683901"/>
                  <a:pt x="83810" y="3679996"/>
                </a:cubicBezTo>
                <a:cubicBezTo>
                  <a:pt x="29994" y="3675901"/>
                  <a:pt x="-867" y="3644277"/>
                  <a:pt x="85" y="3590556"/>
                </a:cubicBezTo>
                <a:cubicBezTo>
                  <a:pt x="1037" y="3536454"/>
                  <a:pt x="34185" y="3508546"/>
                  <a:pt x="87429" y="3503879"/>
                </a:cubicBezTo>
                <a:close/>
                <a:moveTo>
                  <a:pt x="485479" y="3442157"/>
                </a:moveTo>
                <a:cubicBezTo>
                  <a:pt x="568537" y="3442252"/>
                  <a:pt x="637593" y="3512928"/>
                  <a:pt x="635498" y="3595890"/>
                </a:cubicBezTo>
                <a:cubicBezTo>
                  <a:pt x="633497" y="3676377"/>
                  <a:pt x="565679" y="3742575"/>
                  <a:pt x="485193" y="3742480"/>
                </a:cubicBezTo>
                <a:cubicBezTo>
                  <a:pt x="402135" y="3742385"/>
                  <a:pt x="333079" y="3671709"/>
                  <a:pt x="335174" y="3588746"/>
                </a:cubicBezTo>
                <a:cubicBezTo>
                  <a:pt x="337175" y="3508260"/>
                  <a:pt x="404993" y="3442062"/>
                  <a:pt x="485479" y="3442157"/>
                </a:cubicBezTo>
                <a:close/>
                <a:moveTo>
                  <a:pt x="88667" y="3119547"/>
                </a:moveTo>
                <a:cubicBezTo>
                  <a:pt x="142388" y="3125358"/>
                  <a:pt x="173154" y="3154027"/>
                  <a:pt x="174964" y="3208129"/>
                </a:cubicBezTo>
                <a:cubicBezTo>
                  <a:pt x="176678" y="3259469"/>
                  <a:pt x="133244" y="3300522"/>
                  <a:pt x="82095" y="3295664"/>
                </a:cubicBezTo>
                <a:cubicBezTo>
                  <a:pt x="28374" y="3290424"/>
                  <a:pt x="-1820" y="3258135"/>
                  <a:pt x="85" y="3204509"/>
                </a:cubicBezTo>
                <a:cubicBezTo>
                  <a:pt x="1990" y="3150409"/>
                  <a:pt x="35899" y="3123358"/>
                  <a:pt x="88667" y="3119547"/>
                </a:cubicBezTo>
                <a:close/>
                <a:moveTo>
                  <a:pt x="488622" y="3057826"/>
                </a:moveTo>
                <a:cubicBezTo>
                  <a:pt x="571585" y="3059731"/>
                  <a:pt x="639403" y="3132122"/>
                  <a:pt x="635498" y="3214606"/>
                </a:cubicBezTo>
                <a:cubicBezTo>
                  <a:pt x="631592" y="3295092"/>
                  <a:pt x="562346" y="3359957"/>
                  <a:pt x="482145" y="3358149"/>
                </a:cubicBezTo>
                <a:cubicBezTo>
                  <a:pt x="399182" y="3356241"/>
                  <a:pt x="331364" y="3283853"/>
                  <a:pt x="335269" y="3201366"/>
                </a:cubicBezTo>
                <a:cubicBezTo>
                  <a:pt x="339080" y="3120785"/>
                  <a:pt x="408421" y="3055921"/>
                  <a:pt x="488622" y="3057826"/>
                </a:cubicBezTo>
                <a:close/>
                <a:moveTo>
                  <a:pt x="88762" y="2729974"/>
                </a:moveTo>
                <a:cubicBezTo>
                  <a:pt x="136483" y="2730164"/>
                  <a:pt x="161724" y="2761597"/>
                  <a:pt x="169058" y="2808650"/>
                </a:cubicBezTo>
                <a:cubicBezTo>
                  <a:pt x="162962" y="2857609"/>
                  <a:pt x="137054" y="2890376"/>
                  <a:pt x="85905" y="2889708"/>
                </a:cubicBezTo>
                <a:cubicBezTo>
                  <a:pt x="38565" y="2889138"/>
                  <a:pt x="8181" y="2859038"/>
                  <a:pt x="7514" y="2811794"/>
                </a:cubicBezTo>
                <a:cubicBezTo>
                  <a:pt x="6752" y="2761121"/>
                  <a:pt x="37994" y="2729783"/>
                  <a:pt x="88762" y="2729974"/>
                </a:cubicBezTo>
                <a:close/>
                <a:moveTo>
                  <a:pt x="487194" y="2667873"/>
                </a:moveTo>
                <a:cubicBezTo>
                  <a:pt x="567775" y="2668730"/>
                  <a:pt x="629211" y="2732547"/>
                  <a:pt x="627401" y="2813416"/>
                </a:cubicBezTo>
                <a:cubicBezTo>
                  <a:pt x="625592" y="2893902"/>
                  <a:pt x="561012" y="2954670"/>
                  <a:pt x="480145" y="2952004"/>
                </a:cubicBezTo>
                <a:cubicBezTo>
                  <a:pt x="402421" y="2949337"/>
                  <a:pt x="343271" y="2887900"/>
                  <a:pt x="343366" y="2809796"/>
                </a:cubicBezTo>
                <a:cubicBezTo>
                  <a:pt x="343366" y="2728929"/>
                  <a:pt x="406231" y="2666920"/>
                  <a:pt x="487194" y="2667873"/>
                </a:cubicBezTo>
                <a:close/>
                <a:moveTo>
                  <a:pt x="85524" y="2360881"/>
                </a:moveTo>
                <a:cubicBezTo>
                  <a:pt x="125434" y="2365834"/>
                  <a:pt x="151152" y="2386979"/>
                  <a:pt x="150485" y="2426413"/>
                </a:cubicBezTo>
                <a:cubicBezTo>
                  <a:pt x="149818" y="2465655"/>
                  <a:pt x="124101" y="2489944"/>
                  <a:pt x="84668" y="2488705"/>
                </a:cubicBezTo>
                <a:cubicBezTo>
                  <a:pt x="48758" y="2487753"/>
                  <a:pt x="25041" y="2463940"/>
                  <a:pt x="23993" y="2427937"/>
                </a:cubicBezTo>
                <a:cubicBezTo>
                  <a:pt x="22850" y="2388312"/>
                  <a:pt x="47901" y="2366977"/>
                  <a:pt x="85524" y="2360881"/>
                </a:cubicBezTo>
                <a:close/>
                <a:moveTo>
                  <a:pt x="489004" y="2296873"/>
                </a:moveTo>
                <a:cubicBezTo>
                  <a:pt x="562251" y="2298779"/>
                  <a:pt x="616829" y="2357262"/>
                  <a:pt x="613972" y="2430890"/>
                </a:cubicBezTo>
                <a:cubicBezTo>
                  <a:pt x="611304" y="2501471"/>
                  <a:pt x="556059" y="2554334"/>
                  <a:pt x="485098" y="2554143"/>
                </a:cubicBezTo>
                <a:cubicBezTo>
                  <a:pt x="411470" y="2553952"/>
                  <a:pt x="355654" y="2497185"/>
                  <a:pt x="356701" y="2423557"/>
                </a:cubicBezTo>
                <a:cubicBezTo>
                  <a:pt x="357749" y="2350119"/>
                  <a:pt x="415280" y="2294968"/>
                  <a:pt x="489004" y="2296873"/>
                </a:cubicBezTo>
                <a:close/>
                <a:moveTo>
                  <a:pt x="87905" y="2001692"/>
                </a:moveTo>
                <a:cubicBezTo>
                  <a:pt x="114576" y="2003025"/>
                  <a:pt x="130006" y="2020266"/>
                  <a:pt x="126482" y="2046840"/>
                </a:cubicBezTo>
                <a:cubicBezTo>
                  <a:pt x="123434" y="2069414"/>
                  <a:pt x="106955" y="2083512"/>
                  <a:pt x="83333" y="2080653"/>
                </a:cubicBezTo>
                <a:cubicBezTo>
                  <a:pt x="60378" y="2077986"/>
                  <a:pt x="48186" y="2062366"/>
                  <a:pt x="46948" y="2038744"/>
                </a:cubicBezTo>
                <a:cubicBezTo>
                  <a:pt x="51425" y="2016075"/>
                  <a:pt x="64283" y="2000549"/>
                  <a:pt x="87905" y="2001692"/>
                </a:cubicBezTo>
                <a:close/>
                <a:moveTo>
                  <a:pt x="484146" y="1933019"/>
                </a:moveTo>
                <a:cubicBezTo>
                  <a:pt x="541963" y="1932162"/>
                  <a:pt x="593874" y="1983691"/>
                  <a:pt x="593588" y="2041604"/>
                </a:cubicBezTo>
                <a:cubicBezTo>
                  <a:pt x="593302" y="2096944"/>
                  <a:pt x="545582" y="2146665"/>
                  <a:pt x="490146" y="2149331"/>
                </a:cubicBezTo>
                <a:cubicBezTo>
                  <a:pt x="432615" y="2152190"/>
                  <a:pt x="379085" y="2102374"/>
                  <a:pt x="377275" y="2044175"/>
                </a:cubicBezTo>
                <a:cubicBezTo>
                  <a:pt x="375465" y="1986455"/>
                  <a:pt x="426043" y="1933781"/>
                  <a:pt x="484146" y="1933019"/>
                </a:cubicBezTo>
                <a:close/>
                <a:moveTo>
                  <a:pt x="870765" y="1886634"/>
                </a:moveTo>
                <a:cubicBezTo>
                  <a:pt x="958967" y="1887112"/>
                  <a:pt x="1025642" y="1955500"/>
                  <a:pt x="1024309" y="2043987"/>
                </a:cubicBezTo>
                <a:cubicBezTo>
                  <a:pt x="1022975" y="2131806"/>
                  <a:pt x="953728" y="2198004"/>
                  <a:pt x="865241" y="2195813"/>
                </a:cubicBezTo>
                <a:cubicBezTo>
                  <a:pt x="777516" y="2193717"/>
                  <a:pt x="712174" y="2123614"/>
                  <a:pt x="715127" y="2035034"/>
                </a:cubicBezTo>
                <a:cubicBezTo>
                  <a:pt x="717984" y="1950260"/>
                  <a:pt x="785135" y="1886158"/>
                  <a:pt x="870765" y="1886634"/>
                </a:cubicBezTo>
                <a:close/>
                <a:moveTo>
                  <a:pt x="89810" y="1598688"/>
                </a:moveTo>
                <a:cubicBezTo>
                  <a:pt x="116576" y="1599546"/>
                  <a:pt x="130292" y="1615834"/>
                  <a:pt x="132387" y="1643361"/>
                </a:cubicBezTo>
                <a:cubicBezTo>
                  <a:pt x="130387" y="1672031"/>
                  <a:pt x="114956" y="1688700"/>
                  <a:pt x="84858" y="1687652"/>
                </a:cubicBezTo>
                <a:cubicBezTo>
                  <a:pt x="58283" y="1686700"/>
                  <a:pt x="42947" y="1670697"/>
                  <a:pt x="42852" y="1644123"/>
                </a:cubicBezTo>
                <a:cubicBezTo>
                  <a:pt x="42757" y="1613929"/>
                  <a:pt x="59902" y="1597736"/>
                  <a:pt x="89810" y="1598688"/>
                </a:cubicBezTo>
                <a:close/>
                <a:moveTo>
                  <a:pt x="485288" y="1570972"/>
                </a:moveTo>
                <a:cubicBezTo>
                  <a:pt x="531008" y="1574496"/>
                  <a:pt x="557583" y="1598213"/>
                  <a:pt x="556535" y="1644791"/>
                </a:cubicBezTo>
                <a:cubicBezTo>
                  <a:pt x="555583" y="1691368"/>
                  <a:pt x="528055" y="1715847"/>
                  <a:pt x="481955" y="1714418"/>
                </a:cubicBezTo>
                <a:cubicBezTo>
                  <a:pt x="439092" y="1713085"/>
                  <a:pt x="414708" y="1687939"/>
                  <a:pt x="414041" y="1644981"/>
                </a:cubicBezTo>
                <a:cubicBezTo>
                  <a:pt x="413374" y="1598404"/>
                  <a:pt x="439473" y="1574591"/>
                  <a:pt x="485288" y="1570972"/>
                </a:cubicBezTo>
                <a:close/>
                <a:moveTo>
                  <a:pt x="876099" y="1515539"/>
                </a:moveTo>
                <a:cubicBezTo>
                  <a:pt x="946965" y="1518586"/>
                  <a:pt x="998877" y="1574498"/>
                  <a:pt x="997448" y="1646127"/>
                </a:cubicBezTo>
                <a:cubicBezTo>
                  <a:pt x="995924" y="1719851"/>
                  <a:pt x="937631" y="1774048"/>
                  <a:pt x="863336" y="1770810"/>
                </a:cubicBezTo>
                <a:cubicBezTo>
                  <a:pt x="792470" y="1767762"/>
                  <a:pt x="740559" y="1711849"/>
                  <a:pt x="741988" y="1640221"/>
                </a:cubicBezTo>
                <a:cubicBezTo>
                  <a:pt x="743511" y="1566497"/>
                  <a:pt x="801804" y="1512300"/>
                  <a:pt x="876099" y="1515539"/>
                </a:cubicBezTo>
                <a:close/>
                <a:moveTo>
                  <a:pt x="1259290" y="1477059"/>
                </a:moveTo>
                <a:cubicBezTo>
                  <a:pt x="1351111" y="1479345"/>
                  <a:pt x="1421025" y="1552402"/>
                  <a:pt x="1420167" y="1645080"/>
                </a:cubicBezTo>
                <a:cubicBezTo>
                  <a:pt x="1419310" y="1739949"/>
                  <a:pt x="1344444" y="1811768"/>
                  <a:pt x="1248717" y="1809387"/>
                </a:cubicBezTo>
                <a:cubicBezTo>
                  <a:pt x="1156896" y="1807102"/>
                  <a:pt x="1086983" y="1734139"/>
                  <a:pt x="1087840" y="1641366"/>
                </a:cubicBezTo>
                <a:cubicBezTo>
                  <a:pt x="1088698" y="1546401"/>
                  <a:pt x="1163659" y="1474678"/>
                  <a:pt x="1259290" y="1477059"/>
                </a:cubicBezTo>
                <a:close/>
                <a:moveTo>
                  <a:pt x="487574" y="1225308"/>
                </a:moveTo>
                <a:cubicBezTo>
                  <a:pt x="508815" y="1226451"/>
                  <a:pt x="517483" y="1241406"/>
                  <a:pt x="519864" y="1257217"/>
                </a:cubicBezTo>
                <a:cubicBezTo>
                  <a:pt x="515958" y="1281601"/>
                  <a:pt x="503862" y="1293698"/>
                  <a:pt x="483098" y="1292364"/>
                </a:cubicBezTo>
                <a:cubicBezTo>
                  <a:pt x="462428" y="1290936"/>
                  <a:pt x="450427" y="1277410"/>
                  <a:pt x="451855" y="1256645"/>
                </a:cubicBezTo>
                <a:cubicBezTo>
                  <a:pt x="453284" y="1235881"/>
                  <a:pt x="466810" y="1224165"/>
                  <a:pt x="487574" y="1225308"/>
                </a:cubicBezTo>
                <a:close/>
                <a:moveTo>
                  <a:pt x="866384" y="1168160"/>
                </a:moveTo>
                <a:cubicBezTo>
                  <a:pt x="915723" y="1166255"/>
                  <a:pt x="959348" y="1207595"/>
                  <a:pt x="960300" y="1257220"/>
                </a:cubicBezTo>
                <a:cubicBezTo>
                  <a:pt x="961253" y="1306750"/>
                  <a:pt x="919152" y="1351327"/>
                  <a:pt x="869622" y="1348850"/>
                </a:cubicBezTo>
                <a:cubicBezTo>
                  <a:pt x="816854" y="1346374"/>
                  <a:pt x="785326" y="1315989"/>
                  <a:pt x="779611" y="1263697"/>
                </a:cubicBezTo>
                <a:cubicBezTo>
                  <a:pt x="774277" y="1214834"/>
                  <a:pt x="816758" y="1170160"/>
                  <a:pt x="866384" y="1168160"/>
                </a:cubicBezTo>
                <a:close/>
                <a:moveTo>
                  <a:pt x="1257671" y="1122442"/>
                </a:moveTo>
                <a:cubicBezTo>
                  <a:pt x="1330727" y="1124537"/>
                  <a:pt x="1391496" y="1187783"/>
                  <a:pt x="1390449" y="1260651"/>
                </a:cubicBezTo>
                <a:cubicBezTo>
                  <a:pt x="1389306" y="1333611"/>
                  <a:pt x="1326822" y="1395238"/>
                  <a:pt x="1253956" y="1395238"/>
                </a:cubicBezTo>
                <a:cubicBezTo>
                  <a:pt x="1178518" y="1395144"/>
                  <a:pt x="1114605" y="1328753"/>
                  <a:pt x="1117748" y="1253602"/>
                </a:cubicBezTo>
                <a:cubicBezTo>
                  <a:pt x="1120797" y="1180544"/>
                  <a:pt x="1184995" y="1120347"/>
                  <a:pt x="1257671" y="1122442"/>
                </a:cubicBezTo>
                <a:close/>
                <a:moveTo>
                  <a:pt x="1649530" y="1091488"/>
                </a:moveTo>
                <a:cubicBezTo>
                  <a:pt x="1745541" y="1090346"/>
                  <a:pt x="1818979" y="1162259"/>
                  <a:pt x="1819455" y="1257891"/>
                </a:cubicBezTo>
                <a:cubicBezTo>
                  <a:pt x="1819837" y="1353807"/>
                  <a:pt x="1747256" y="1426482"/>
                  <a:pt x="1651434" y="1426101"/>
                </a:cubicBezTo>
                <a:cubicBezTo>
                  <a:pt x="1558375" y="1425720"/>
                  <a:pt x="1486747" y="1355617"/>
                  <a:pt x="1484842" y="1263129"/>
                </a:cubicBezTo>
                <a:cubicBezTo>
                  <a:pt x="1482938" y="1167021"/>
                  <a:pt x="1554184" y="1092632"/>
                  <a:pt x="1649530" y="1091488"/>
                </a:cubicBezTo>
                <a:close/>
                <a:moveTo>
                  <a:pt x="872480" y="834879"/>
                </a:moveTo>
                <a:cubicBezTo>
                  <a:pt x="896387" y="836403"/>
                  <a:pt x="906484" y="853644"/>
                  <a:pt x="910675" y="871932"/>
                </a:cubicBezTo>
                <a:cubicBezTo>
                  <a:pt x="906484" y="898506"/>
                  <a:pt x="893816" y="914223"/>
                  <a:pt x="870384" y="914032"/>
                </a:cubicBezTo>
                <a:cubicBezTo>
                  <a:pt x="843524" y="913651"/>
                  <a:pt x="827713" y="896792"/>
                  <a:pt x="830379" y="870122"/>
                </a:cubicBezTo>
                <a:cubicBezTo>
                  <a:pt x="832665" y="847548"/>
                  <a:pt x="848668" y="833355"/>
                  <a:pt x="872480" y="834879"/>
                </a:cubicBezTo>
                <a:close/>
                <a:moveTo>
                  <a:pt x="1255861" y="782875"/>
                </a:moveTo>
                <a:cubicBezTo>
                  <a:pt x="1304915" y="783922"/>
                  <a:pt x="1346730" y="827546"/>
                  <a:pt x="1345682" y="876314"/>
                </a:cubicBezTo>
                <a:cubicBezTo>
                  <a:pt x="1344634" y="925273"/>
                  <a:pt x="1301009" y="967183"/>
                  <a:pt x="1252241" y="966135"/>
                </a:cubicBezTo>
                <a:cubicBezTo>
                  <a:pt x="1203282" y="965087"/>
                  <a:pt x="1161373" y="921463"/>
                  <a:pt x="1162421" y="872695"/>
                </a:cubicBezTo>
                <a:cubicBezTo>
                  <a:pt x="1163469" y="823736"/>
                  <a:pt x="1207093" y="781826"/>
                  <a:pt x="1255861" y="782875"/>
                </a:cubicBezTo>
                <a:close/>
                <a:moveTo>
                  <a:pt x="1650482" y="743918"/>
                </a:moveTo>
                <a:cubicBezTo>
                  <a:pt x="1722586" y="742966"/>
                  <a:pt x="1781737" y="800592"/>
                  <a:pt x="1782689" y="872887"/>
                </a:cubicBezTo>
                <a:cubicBezTo>
                  <a:pt x="1783642" y="944991"/>
                  <a:pt x="1726015" y="1004141"/>
                  <a:pt x="1653720" y="1005094"/>
                </a:cubicBezTo>
                <a:cubicBezTo>
                  <a:pt x="1581617" y="1006045"/>
                  <a:pt x="1522466" y="948420"/>
                  <a:pt x="1521513" y="876125"/>
                </a:cubicBezTo>
                <a:cubicBezTo>
                  <a:pt x="1520561" y="804021"/>
                  <a:pt x="1578188" y="744871"/>
                  <a:pt x="1650482" y="743918"/>
                </a:cubicBezTo>
                <a:close/>
                <a:moveTo>
                  <a:pt x="2039673" y="718869"/>
                </a:moveTo>
                <a:cubicBezTo>
                  <a:pt x="2127303" y="720488"/>
                  <a:pt x="2193693" y="789735"/>
                  <a:pt x="2192073" y="877746"/>
                </a:cubicBezTo>
                <a:cubicBezTo>
                  <a:pt x="2190454" y="965376"/>
                  <a:pt x="2121207" y="1031766"/>
                  <a:pt x="2033196" y="1030147"/>
                </a:cubicBezTo>
                <a:cubicBezTo>
                  <a:pt x="1945661" y="1028528"/>
                  <a:pt x="1879177" y="959280"/>
                  <a:pt x="1880796" y="871269"/>
                </a:cubicBezTo>
                <a:cubicBezTo>
                  <a:pt x="1882415" y="783639"/>
                  <a:pt x="1951662" y="717250"/>
                  <a:pt x="2039673" y="718869"/>
                </a:cubicBezTo>
                <a:close/>
                <a:moveTo>
                  <a:pt x="3189912" y="683532"/>
                </a:moveTo>
                <a:cubicBezTo>
                  <a:pt x="3274304" y="677149"/>
                  <a:pt x="3340407" y="722202"/>
                  <a:pt x="3393176" y="826882"/>
                </a:cubicBezTo>
                <a:lnTo>
                  <a:pt x="3393176" y="2432893"/>
                </a:lnTo>
                <a:cubicBezTo>
                  <a:pt x="2862157" y="2433081"/>
                  <a:pt x="2431913" y="2863327"/>
                  <a:pt x="2431913" y="3394342"/>
                </a:cubicBezTo>
                <a:cubicBezTo>
                  <a:pt x="2431913" y="3925169"/>
                  <a:pt x="2862157" y="4355413"/>
                  <a:pt x="3393176" y="4355604"/>
                </a:cubicBezTo>
                <a:lnTo>
                  <a:pt x="3393176" y="5975426"/>
                </a:lnTo>
                <a:cubicBezTo>
                  <a:pt x="3343551" y="6077724"/>
                  <a:pt x="3272875" y="6135636"/>
                  <a:pt x="3159432" y="6110585"/>
                </a:cubicBezTo>
                <a:cubicBezTo>
                  <a:pt x="3076851" y="6092392"/>
                  <a:pt x="3019796" y="6022955"/>
                  <a:pt x="3012748" y="5940755"/>
                </a:cubicBezTo>
                <a:cubicBezTo>
                  <a:pt x="3011128" y="5922085"/>
                  <a:pt x="3012176" y="5904369"/>
                  <a:pt x="3015890" y="5887605"/>
                </a:cubicBezTo>
                <a:cubicBezTo>
                  <a:pt x="3005984" y="5886176"/>
                  <a:pt x="2996079" y="5884461"/>
                  <a:pt x="2986363" y="5882842"/>
                </a:cubicBezTo>
                <a:cubicBezTo>
                  <a:pt x="2992269" y="5908465"/>
                  <a:pt x="2992078" y="5936087"/>
                  <a:pt x="2985696" y="5966281"/>
                </a:cubicBezTo>
                <a:cubicBezTo>
                  <a:pt x="2967789" y="6051816"/>
                  <a:pt x="2890256" y="6112967"/>
                  <a:pt x="2802244" y="6111347"/>
                </a:cubicBezTo>
                <a:cubicBezTo>
                  <a:pt x="2716330" y="6109633"/>
                  <a:pt x="2642891" y="6049721"/>
                  <a:pt x="2625365" y="5966472"/>
                </a:cubicBezTo>
                <a:cubicBezTo>
                  <a:pt x="2612125" y="5904274"/>
                  <a:pt x="2624508" y="5852267"/>
                  <a:pt x="2664608" y="5808643"/>
                </a:cubicBezTo>
                <a:cubicBezTo>
                  <a:pt x="2589456" y="5786163"/>
                  <a:pt x="2515637" y="5759875"/>
                  <a:pt x="2443533" y="5730538"/>
                </a:cubicBezTo>
                <a:cubicBezTo>
                  <a:pt x="2432198" y="5731776"/>
                  <a:pt x="2420387" y="5731967"/>
                  <a:pt x="2408005" y="5730918"/>
                </a:cubicBezTo>
                <a:cubicBezTo>
                  <a:pt x="2341806" y="5725966"/>
                  <a:pt x="2292086" y="5696438"/>
                  <a:pt x="2255890" y="5645003"/>
                </a:cubicBezTo>
                <a:cubicBezTo>
                  <a:pt x="2238937" y="5636526"/>
                  <a:pt x="2222268" y="5627763"/>
                  <a:pt x="2205504" y="5618714"/>
                </a:cubicBezTo>
                <a:cubicBezTo>
                  <a:pt x="2157116" y="5692723"/>
                  <a:pt x="2092251" y="5733204"/>
                  <a:pt x="1999287" y="5714631"/>
                </a:cubicBezTo>
                <a:cubicBezTo>
                  <a:pt x="1917657" y="5698343"/>
                  <a:pt x="1864985" y="5644813"/>
                  <a:pt x="1849650" y="5562993"/>
                </a:cubicBezTo>
                <a:cubicBezTo>
                  <a:pt x="1838219" y="5503271"/>
                  <a:pt x="1851840" y="5454884"/>
                  <a:pt x="1884320" y="5414403"/>
                </a:cubicBezTo>
                <a:cubicBezTo>
                  <a:pt x="1837458" y="5379256"/>
                  <a:pt x="1791547" y="5342489"/>
                  <a:pt x="1747161" y="5303818"/>
                </a:cubicBezTo>
                <a:cubicBezTo>
                  <a:pt x="1705346" y="5334393"/>
                  <a:pt x="1655530" y="5344680"/>
                  <a:pt x="1595236" y="5332297"/>
                </a:cubicBezTo>
                <a:cubicBezTo>
                  <a:pt x="1517132" y="5316200"/>
                  <a:pt x="1464935" y="5263241"/>
                  <a:pt x="1449600" y="5184755"/>
                </a:cubicBezTo>
                <a:cubicBezTo>
                  <a:pt x="1438074" y="5125891"/>
                  <a:pt x="1448171" y="5076075"/>
                  <a:pt x="1478364" y="5034355"/>
                </a:cubicBezTo>
                <a:cubicBezTo>
                  <a:pt x="1442456" y="4992255"/>
                  <a:pt x="1407499" y="4949012"/>
                  <a:pt x="1374257" y="4904625"/>
                </a:cubicBezTo>
                <a:cubicBezTo>
                  <a:pt x="1326155" y="4945677"/>
                  <a:pt x="1268244" y="4962442"/>
                  <a:pt x="1193282" y="4938058"/>
                </a:cubicBezTo>
                <a:cubicBezTo>
                  <a:pt x="1119558" y="4913864"/>
                  <a:pt x="1066218" y="4845760"/>
                  <a:pt x="1064980" y="4768227"/>
                </a:cubicBezTo>
                <a:cubicBezTo>
                  <a:pt x="1063265" y="4685550"/>
                  <a:pt x="1100699" y="4628305"/>
                  <a:pt x="1172803" y="4589252"/>
                </a:cubicBezTo>
                <a:cubicBezTo>
                  <a:pt x="1161469" y="4568392"/>
                  <a:pt x="1150515" y="4547152"/>
                  <a:pt x="1139751" y="4525625"/>
                </a:cubicBezTo>
                <a:cubicBezTo>
                  <a:pt x="1096507" y="4494383"/>
                  <a:pt x="1066123" y="4451425"/>
                  <a:pt x="1051264" y="4386560"/>
                </a:cubicBezTo>
                <a:cubicBezTo>
                  <a:pt x="1024213" y="4445234"/>
                  <a:pt x="1000019" y="4490287"/>
                  <a:pt x="952109" y="4514671"/>
                </a:cubicBezTo>
                <a:cubicBezTo>
                  <a:pt x="904293" y="4538865"/>
                  <a:pt x="856001" y="4542389"/>
                  <a:pt x="806186" y="4523339"/>
                </a:cubicBezTo>
                <a:cubicBezTo>
                  <a:pt x="737320" y="4496669"/>
                  <a:pt x="689790" y="4421707"/>
                  <a:pt x="695601" y="4349984"/>
                </a:cubicBezTo>
                <a:cubicBezTo>
                  <a:pt x="701791" y="4271498"/>
                  <a:pt x="756560" y="4209109"/>
                  <a:pt x="834665" y="4191298"/>
                </a:cubicBezTo>
                <a:cubicBezTo>
                  <a:pt x="919533" y="4172152"/>
                  <a:pt x="983160" y="4209300"/>
                  <a:pt x="1047263" y="4320266"/>
                </a:cubicBezTo>
                <a:cubicBezTo>
                  <a:pt x="1022213" y="4256258"/>
                  <a:pt x="999448" y="4191107"/>
                  <a:pt x="979445" y="4124813"/>
                </a:cubicBezTo>
                <a:cubicBezTo>
                  <a:pt x="946393" y="4150435"/>
                  <a:pt x="907532" y="4163865"/>
                  <a:pt x="858954" y="4160722"/>
                </a:cubicBezTo>
                <a:cubicBezTo>
                  <a:pt x="806090" y="4157389"/>
                  <a:pt x="762085" y="4135672"/>
                  <a:pt x="728176" y="4095000"/>
                </a:cubicBezTo>
                <a:cubicBezTo>
                  <a:pt x="662072" y="4016038"/>
                  <a:pt x="674455" y="3895737"/>
                  <a:pt x="755227" y="3831919"/>
                </a:cubicBezTo>
                <a:cubicBezTo>
                  <a:pt x="801519" y="3795343"/>
                  <a:pt x="853144" y="3784008"/>
                  <a:pt x="904198" y="3797248"/>
                </a:cubicBezTo>
                <a:cubicBezTo>
                  <a:pt x="903150" y="3792676"/>
                  <a:pt x="902579" y="3788199"/>
                  <a:pt x="901912" y="3783628"/>
                </a:cubicBezTo>
                <a:cubicBezTo>
                  <a:pt x="874861" y="3788390"/>
                  <a:pt x="844286" y="3785723"/>
                  <a:pt x="809329" y="3772293"/>
                </a:cubicBezTo>
                <a:cubicBezTo>
                  <a:pt x="730652" y="3742098"/>
                  <a:pt x="684551" y="3685139"/>
                  <a:pt x="680836" y="3602653"/>
                </a:cubicBezTo>
                <a:cubicBezTo>
                  <a:pt x="676360" y="3504164"/>
                  <a:pt x="730081" y="3440061"/>
                  <a:pt x="831713" y="3403294"/>
                </a:cubicBezTo>
                <a:cubicBezTo>
                  <a:pt x="725890" y="3353479"/>
                  <a:pt x="660453" y="3284043"/>
                  <a:pt x="685409" y="3166697"/>
                </a:cubicBezTo>
                <a:cubicBezTo>
                  <a:pt x="702268" y="3087640"/>
                  <a:pt x="755036" y="3038014"/>
                  <a:pt x="833522" y="3022297"/>
                </a:cubicBezTo>
                <a:cubicBezTo>
                  <a:pt x="857240" y="3017536"/>
                  <a:pt x="879147" y="3016963"/>
                  <a:pt x="899626" y="3019821"/>
                </a:cubicBezTo>
                <a:cubicBezTo>
                  <a:pt x="901055" y="3010392"/>
                  <a:pt x="902579" y="3000866"/>
                  <a:pt x="904198" y="2991341"/>
                </a:cubicBezTo>
                <a:cubicBezTo>
                  <a:pt x="896102" y="2992770"/>
                  <a:pt x="887815" y="2993820"/>
                  <a:pt x="879147" y="2994008"/>
                </a:cubicBezTo>
                <a:cubicBezTo>
                  <a:pt x="826379" y="2995819"/>
                  <a:pt x="779897" y="2979912"/>
                  <a:pt x="741701" y="2943144"/>
                </a:cubicBezTo>
                <a:cubicBezTo>
                  <a:pt x="665692" y="2870184"/>
                  <a:pt x="667502" y="2744740"/>
                  <a:pt x="745416" y="2673683"/>
                </a:cubicBezTo>
                <a:cubicBezTo>
                  <a:pt x="815330" y="2609770"/>
                  <a:pt x="897721" y="2609390"/>
                  <a:pt x="977921" y="2669303"/>
                </a:cubicBezTo>
                <a:cubicBezTo>
                  <a:pt x="998781" y="2599387"/>
                  <a:pt x="1022689" y="2530809"/>
                  <a:pt x="1049169" y="2463657"/>
                </a:cubicBezTo>
                <a:cubicBezTo>
                  <a:pt x="1048978" y="2463087"/>
                  <a:pt x="1048978" y="2462705"/>
                  <a:pt x="1048787" y="2462040"/>
                </a:cubicBezTo>
                <a:cubicBezTo>
                  <a:pt x="1027356" y="2508901"/>
                  <a:pt x="1002972" y="2549000"/>
                  <a:pt x="960776" y="2573575"/>
                </a:cubicBezTo>
                <a:cubicBezTo>
                  <a:pt x="917818" y="2598817"/>
                  <a:pt x="872194" y="2607484"/>
                  <a:pt x="822568" y="2592624"/>
                </a:cubicBezTo>
                <a:cubicBezTo>
                  <a:pt x="745130" y="2569289"/>
                  <a:pt x="690743" y="2495757"/>
                  <a:pt x="695505" y="2417650"/>
                </a:cubicBezTo>
                <a:cubicBezTo>
                  <a:pt x="700268" y="2337070"/>
                  <a:pt x="757703" y="2271821"/>
                  <a:pt x="838666" y="2255248"/>
                </a:cubicBezTo>
                <a:cubicBezTo>
                  <a:pt x="925248" y="2237436"/>
                  <a:pt x="993638" y="2280871"/>
                  <a:pt x="1048026" y="2393647"/>
                </a:cubicBezTo>
                <a:cubicBezTo>
                  <a:pt x="1068505" y="2336022"/>
                  <a:pt x="1097080" y="2288301"/>
                  <a:pt x="1142704" y="2256677"/>
                </a:cubicBezTo>
                <a:cubicBezTo>
                  <a:pt x="1150705" y="2240769"/>
                  <a:pt x="1158992" y="2225053"/>
                  <a:pt x="1167279" y="2209528"/>
                </a:cubicBezTo>
                <a:cubicBezTo>
                  <a:pt x="1078886" y="2145426"/>
                  <a:pt x="1049549" y="2080371"/>
                  <a:pt x="1069171" y="1999982"/>
                </a:cubicBezTo>
                <a:cubicBezTo>
                  <a:pt x="1089364" y="1917972"/>
                  <a:pt x="1155277" y="1859680"/>
                  <a:pt x="1237954" y="1851393"/>
                </a:cubicBezTo>
                <a:cubicBezTo>
                  <a:pt x="1286341" y="1846440"/>
                  <a:pt x="1330347" y="1860346"/>
                  <a:pt x="1368161" y="1892350"/>
                </a:cubicBezTo>
                <a:cubicBezTo>
                  <a:pt x="1405784" y="1841677"/>
                  <a:pt x="1445218" y="1792527"/>
                  <a:pt x="1486557" y="1744999"/>
                </a:cubicBezTo>
                <a:cubicBezTo>
                  <a:pt x="1460077" y="1704327"/>
                  <a:pt x="1451218" y="1655272"/>
                  <a:pt x="1464649" y="1596218"/>
                </a:cubicBezTo>
                <a:cubicBezTo>
                  <a:pt x="1482365" y="1518493"/>
                  <a:pt x="1536086" y="1467725"/>
                  <a:pt x="1614858" y="1453437"/>
                </a:cubicBezTo>
                <a:cubicBezTo>
                  <a:pt x="1669818" y="1443246"/>
                  <a:pt x="1716109" y="1452771"/>
                  <a:pt x="1754971" y="1478202"/>
                </a:cubicBezTo>
                <a:cubicBezTo>
                  <a:pt x="1797452" y="1441626"/>
                  <a:pt x="1841077" y="1406670"/>
                  <a:pt x="1885940" y="1373237"/>
                </a:cubicBezTo>
                <a:cubicBezTo>
                  <a:pt x="1850982" y="1330279"/>
                  <a:pt x="1837172" y="1278654"/>
                  <a:pt x="1853079" y="1213313"/>
                </a:cubicBezTo>
                <a:cubicBezTo>
                  <a:pt x="1873272" y="1131398"/>
                  <a:pt x="1929279" y="1082059"/>
                  <a:pt x="2010908" y="1071105"/>
                </a:cubicBezTo>
                <a:cubicBezTo>
                  <a:pt x="2098348" y="1059294"/>
                  <a:pt x="2160545" y="1097299"/>
                  <a:pt x="2204741" y="1170450"/>
                </a:cubicBezTo>
                <a:cubicBezTo>
                  <a:pt x="2221219" y="1161305"/>
                  <a:pt x="2237983" y="1152638"/>
                  <a:pt x="2254938" y="1144161"/>
                </a:cubicBezTo>
                <a:cubicBezTo>
                  <a:pt x="2286085" y="1102633"/>
                  <a:pt x="2328471" y="1071867"/>
                  <a:pt x="2391908" y="1054911"/>
                </a:cubicBezTo>
                <a:cubicBezTo>
                  <a:pt x="2334472" y="1028433"/>
                  <a:pt x="2291419" y="1004428"/>
                  <a:pt x="2267892" y="958803"/>
                </a:cubicBezTo>
                <a:cubicBezTo>
                  <a:pt x="2243318" y="911559"/>
                  <a:pt x="2238079" y="863553"/>
                  <a:pt x="2257129" y="813166"/>
                </a:cubicBezTo>
                <a:cubicBezTo>
                  <a:pt x="2283322" y="743538"/>
                  <a:pt x="2355713" y="694961"/>
                  <a:pt x="2428198" y="698675"/>
                </a:cubicBezTo>
                <a:cubicBezTo>
                  <a:pt x="2508113" y="702962"/>
                  <a:pt x="2574216" y="760016"/>
                  <a:pt x="2592219" y="840598"/>
                </a:cubicBezTo>
                <a:cubicBezTo>
                  <a:pt x="2610412" y="921560"/>
                  <a:pt x="2574025" y="986235"/>
                  <a:pt x="2471536" y="1046816"/>
                </a:cubicBezTo>
                <a:cubicBezTo>
                  <a:pt x="2531640" y="1023289"/>
                  <a:pt x="2592789" y="1001761"/>
                  <a:pt x="2654988" y="982997"/>
                </a:cubicBezTo>
                <a:cubicBezTo>
                  <a:pt x="2632318" y="952993"/>
                  <a:pt x="2619269" y="917846"/>
                  <a:pt x="2619460" y="874888"/>
                </a:cubicBezTo>
                <a:cubicBezTo>
                  <a:pt x="2619651" y="822405"/>
                  <a:pt x="2638605" y="776495"/>
                  <a:pt x="2677087" y="739728"/>
                </a:cubicBezTo>
                <a:cubicBezTo>
                  <a:pt x="2755573" y="664957"/>
                  <a:pt x="2883683" y="674006"/>
                  <a:pt x="2950835" y="759159"/>
                </a:cubicBezTo>
                <a:cubicBezTo>
                  <a:pt x="2986745" y="804785"/>
                  <a:pt x="2998555" y="855647"/>
                  <a:pt x="2986745" y="905654"/>
                </a:cubicBezTo>
                <a:cubicBezTo>
                  <a:pt x="2995602" y="904225"/>
                  <a:pt x="3004556" y="902796"/>
                  <a:pt x="3013414" y="901558"/>
                </a:cubicBezTo>
                <a:cubicBezTo>
                  <a:pt x="3009890" y="875459"/>
                  <a:pt x="3012843" y="846980"/>
                  <a:pt x="3022748" y="815357"/>
                </a:cubicBezTo>
                <a:cubicBezTo>
                  <a:pt x="3046465" y="739919"/>
                  <a:pt x="3112379" y="689341"/>
                  <a:pt x="3189912" y="683532"/>
                </a:cubicBezTo>
                <a:close/>
                <a:moveTo>
                  <a:pt x="1251957" y="455878"/>
                </a:moveTo>
                <a:cubicBezTo>
                  <a:pt x="1273007" y="454354"/>
                  <a:pt x="1286817" y="467404"/>
                  <a:pt x="1288342" y="487978"/>
                </a:cubicBezTo>
                <a:cubicBezTo>
                  <a:pt x="1289866" y="509028"/>
                  <a:pt x="1276817" y="522839"/>
                  <a:pt x="1256242" y="524458"/>
                </a:cubicBezTo>
                <a:cubicBezTo>
                  <a:pt x="1235097" y="526078"/>
                  <a:pt x="1223476" y="512457"/>
                  <a:pt x="1219095" y="492359"/>
                </a:cubicBezTo>
                <a:cubicBezTo>
                  <a:pt x="1220333" y="471309"/>
                  <a:pt x="1231192" y="457402"/>
                  <a:pt x="1251957" y="455878"/>
                </a:cubicBezTo>
                <a:close/>
                <a:moveTo>
                  <a:pt x="1652482" y="414352"/>
                </a:moveTo>
                <a:cubicBezTo>
                  <a:pt x="1699250" y="419305"/>
                  <a:pt x="1728206" y="445117"/>
                  <a:pt x="1726777" y="493124"/>
                </a:cubicBezTo>
                <a:cubicBezTo>
                  <a:pt x="1725443" y="537510"/>
                  <a:pt x="1697059" y="565133"/>
                  <a:pt x="1652482" y="564847"/>
                </a:cubicBezTo>
                <a:cubicBezTo>
                  <a:pt x="1604571" y="564561"/>
                  <a:pt x="1576091" y="535033"/>
                  <a:pt x="1577425" y="487218"/>
                </a:cubicBezTo>
                <a:cubicBezTo>
                  <a:pt x="1578568" y="442736"/>
                  <a:pt x="1607238" y="418733"/>
                  <a:pt x="1652482" y="414352"/>
                </a:cubicBezTo>
                <a:close/>
                <a:moveTo>
                  <a:pt x="2039387" y="380729"/>
                </a:moveTo>
                <a:cubicBezTo>
                  <a:pt x="2098443" y="382443"/>
                  <a:pt x="2146544" y="432545"/>
                  <a:pt x="2145782" y="491409"/>
                </a:cubicBezTo>
                <a:cubicBezTo>
                  <a:pt x="2145019" y="553131"/>
                  <a:pt x="2091395" y="603138"/>
                  <a:pt x="2030053" y="599328"/>
                </a:cubicBezTo>
                <a:cubicBezTo>
                  <a:pt x="1971188" y="595803"/>
                  <a:pt x="1924421" y="544083"/>
                  <a:pt x="1927088" y="485409"/>
                </a:cubicBezTo>
                <a:cubicBezTo>
                  <a:pt x="1929659" y="426449"/>
                  <a:pt x="1980619" y="379014"/>
                  <a:pt x="2039387" y="380729"/>
                </a:cubicBezTo>
                <a:close/>
                <a:moveTo>
                  <a:pt x="2419053" y="358918"/>
                </a:moveTo>
                <a:cubicBezTo>
                  <a:pt x="2490872" y="357870"/>
                  <a:pt x="2550976" y="416449"/>
                  <a:pt x="2552023" y="488458"/>
                </a:cubicBezTo>
                <a:cubicBezTo>
                  <a:pt x="2553071" y="560181"/>
                  <a:pt x="2494492" y="620284"/>
                  <a:pt x="2422482" y="621427"/>
                </a:cubicBezTo>
                <a:cubicBezTo>
                  <a:pt x="2350665" y="622474"/>
                  <a:pt x="2290561" y="563896"/>
                  <a:pt x="2289514" y="491887"/>
                </a:cubicBezTo>
                <a:cubicBezTo>
                  <a:pt x="2288466" y="420068"/>
                  <a:pt x="2347045" y="359965"/>
                  <a:pt x="2419053" y="358918"/>
                </a:cubicBezTo>
                <a:close/>
                <a:moveTo>
                  <a:pt x="2804721" y="345489"/>
                </a:moveTo>
                <a:cubicBezTo>
                  <a:pt x="2883112" y="345203"/>
                  <a:pt x="2948549" y="409497"/>
                  <a:pt x="2949787" y="487983"/>
                </a:cubicBezTo>
                <a:cubicBezTo>
                  <a:pt x="2951026" y="566277"/>
                  <a:pt x="2887589" y="632476"/>
                  <a:pt x="2809008" y="634762"/>
                </a:cubicBezTo>
                <a:cubicBezTo>
                  <a:pt x="2728140" y="637048"/>
                  <a:pt x="2659750" y="569897"/>
                  <a:pt x="2660513" y="488839"/>
                </a:cubicBezTo>
                <a:cubicBezTo>
                  <a:pt x="2661275" y="410449"/>
                  <a:pt x="2726330" y="345774"/>
                  <a:pt x="2804721" y="345489"/>
                </a:cubicBezTo>
                <a:close/>
                <a:moveTo>
                  <a:pt x="3207915" y="338821"/>
                </a:moveTo>
                <a:cubicBezTo>
                  <a:pt x="3292115" y="341297"/>
                  <a:pt x="3357743" y="411973"/>
                  <a:pt x="3354409" y="496555"/>
                </a:cubicBezTo>
                <a:cubicBezTo>
                  <a:pt x="3351170" y="577994"/>
                  <a:pt x="3283733" y="642002"/>
                  <a:pt x="3201819" y="641335"/>
                </a:cubicBezTo>
                <a:cubicBezTo>
                  <a:pt x="3117332" y="640668"/>
                  <a:pt x="3050371" y="571707"/>
                  <a:pt x="3051895" y="487030"/>
                </a:cubicBezTo>
                <a:cubicBezTo>
                  <a:pt x="3053514" y="402734"/>
                  <a:pt x="3123237" y="336344"/>
                  <a:pt x="3207915" y="338821"/>
                </a:cubicBezTo>
                <a:close/>
                <a:moveTo>
                  <a:pt x="2032053" y="51067"/>
                </a:moveTo>
                <a:cubicBezTo>
                  <a:pt x="2058437" y="48781"/>
                  <a:pt x="2074249" y="62402"/>
                  <a:pt x="2078155" y="89072"/>
                </a:cubicBezTo>
                <a:cubicBezTo>
                  <a:pt x="2077487" y="115742"/>
                  <a:pt x="2064819" y="132411"/>
                  <a:pt x="2037673" y="133077"/>
                </a:cubicBezTo>
                <a:cubicBezTo>
                  <a:pt x="2010717" y="133744"/>
                  <a:pt x="1995572" y="118504"/>
                  <a:pt x="1995382" y="91548"/>
                </a:cubicBezTo>
                <a:cubicBezTo>
                  <a:pt x="1995191" y="67926"/>
                  <a:pt x="2008622" y="53067"/>
                  <a:pt x="2032053" y="51067"/>
                </a:cubicBezTo>
                <a:close/>
                <a:moveTo>
                  <a:pt x="1652768" y="49067"/>
                </a:moveTo>
                <a:cubicBezTo>
                  <a:pt x="1680486" y="51162"/>
                  <a:pt x="1695440" y="65736"/>
                  <a:pt x="1694774" y="93167"/>
                </a:cubicBezTo>
                <a:cubicBezTo>
                  <a:pt x="1694106" y="120695"/>
                  <a:pt x="1678390" y="135268"/>
                  <a:pt x="1651053" y="134792"/>
                </a:cubicBezTo>
                <a:cubicBezTo>
                  <a:pt x="1623526" y="134220"/>
                  <a:pt x="1609049" y="118409"/>
                  <a:pt x="1609524" y="91072"/>
                </a:cubicBezTo>
                <a:cubicBezTo>
                  <a:pt x="1610001" y="63354"/>
                  <a:pt x="1626193" y="50210"/>
                  <a:pt x="1652768" y="49067"/>
                </a:cubicBezTo>
                <a:close/>
                <a:moveTo>
                  <a:pt x="2420577" y="24111"/>
                </a:moveTo>
                <a:cubicBezTo>
                  <a:pt x="2461725" y="32112"/>
                  <a:pt x="2488205" y="53543"/>
                  <a:pt x="2486586" y="93167"/>
                </a:cubicBezTo>
                <a:cubicBezTo>
                  <a:pt x="2484967" y="135458"/>
                  <a:pt x="2457439" y="161461"/>
                  <a:pt x="2414577" y="157556"/>
                </a:cubicBezTo>
                <a:cubicBezTo>
                  <a:pt x="2376095" y="154127"/>
                  <a:pt x="2351998" y="127171"/>
                  <a:pt x="2354759" y="87547"/>
                </a:cubicBezTo>
                <a:cubicBezTo>
                  <a:pt x="2357522" y="48114"/>
                  <a:pt x="2385335" y="29254"/>
                  <a:pt x="2420577" y="24111"/>
                </a:cubicBezTo>
                <a:close/>
                <a:moveTo>
                  <a:pt x="2804340" y="10491"/>
                </a:moveTo>
                <a:cubicBezTo>
                  <a:pt x="2855870" y="9729"/>
                  <a:pt x="2881874" y="41543"/>
                  <a:pt x="2888446" y="91168"/>
                </a:cubicBezTo>
                <a:cubicBezTo>
                  <a:pt x="2882922" y="141079"/>
                  <a:pt x="2857489" y="173369"/>
                  <a:pt x="2805959" y="173654"/>
                </a:cubicBezTo>
                <a:cubicBezTo>
                  <a:pt x="2755000" y="173845"/>
                  <a:pt x="2724139" y="143841"/>
                  <a:pt x="2723663" y="92882"/>
                </a:cubicBezTo>
                <a:cubicBezTo>
                  <a:pt x="2723092" y="41924"/>
                  <a:pt x="2753382" y="11253"/>
                  <a:pt x="2804340" y="10491"/>
                </a:cubicBezTo>
                <a:close/>
                <a:moveTo>
                  <a:pt x="3201723" y="15"/>
                </a:moveTo>
                <a:cubicBezTo>
                  <a:pt x="3250586" y="-938"/>
                  <a:pt x="3294306" y="41353"/>
                  <a:pt x="3295258" y="90502"/>
                </a:cubicBezTo>
                <a:cubicBezTo>
                  <a:pt x="3296116" y="139461"/>
                  <a:pt x="3253920" y="183180"/>
                  <a:pt x="3204771" y="184038"/>
                </a:cubicBezTo>
                <a:cubicBezTo>
                  <a:pt x="3155907" y="184990"/>
                  <a:pt x="3112188" y="142699"/>
                  <a:pt x="3111236" y="93550"/>
                </a:cubicBezTo>
                <a:cubicBezTo>
                  <a:pt x="3110283" y="44687"/>
                  <a:pt x="3152574" y="967"/>
                  <a:pt x="3201723" y="1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524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xmlns="" id="{85242B15-45F9-4320-AE47-2F475F29AC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0308" y="-28"/>
            <a:ext cx="5593792" cy="6865389"/>
          </a:xfrm>
          <a:custGeom>
            <a:avLst/>
            <a:gdLst>
              <a:gd name="connsiteX0" fmla="*/ 100492 w 5594520"/>
              <a:gd name="connsiteY0" fmla="*/ 6654824 h 6863800"/>
              <a:gd name="connsiteX1" fmla="*/ 212669 w 5594520"/>
              <a:gd name="connsiteY1" fmla="*/ 6710509 h 6863800"/>
              <a:gd name="connsiteX2" fmla="*/ 203605 w 5594520"/>
              <a:gd name="connsiteY2" fmla="*/ 6839033 h 6863800"/>
              <a:gd name="connsiteX3" fmla="*/ 181267 w 5594520"/>
              <a:gd name="connsiteY3" fmla="*/ 6863476 h 6863800"/>
              <a:gd name="connsiteX4" fmla="*/ 47885 w 5594520"/>
              <a:gd name="connsiteY4" fmla="*/ 6863476 h 6863800"/>
              <a:gd name="connsiteX5" fmla="*/ 3532 w 5594520"/>
              <a:gd name="connsiteY5" fmla="*/ 6740940 h 6863800"/>
              <a:gd name="connsiteX6" fmla="*/ 100492 w 5594520"/>
              <a:gd name="connsiteY6" fmla="*/ 6654824 h 6863800"/>
              <a:gd name="connsiteX7" fmla="*/ 397927 w 5594520"/>
              <a:gd name="connsiteY7" fmla="*/ 6644903 h 6863800"/>
              <a:gd name="connsiteX8" fmla="*/ 488820 w 5594520"/>
              <a:gd name="connsiteY8" fmla="*/ 6694322 h 6863800"/>
              <a:gd name="connsiteX9" fmla="*/ 498370 w 5594520"/>
              <a:gd name="connsiteY9" fmla="*/ 6827703 h 6863800"/>
              <a:gd name="connsiteX10" fmla="*/ 476841 w 5594520"/>
              <a:gd name="connsiteY10" fmla="*/ 6863638 h 6863800"/>
              <a:gd name="connsiteX11" fmla="*/ 305258 w 5594520"/>
              <a:gd name="connsiteY11" fmla="*/ 6863638 h 6863800"/>
              <a:gd name="connsiteX12" fmla="*/ 268999 w 5594520"/>
              <a:gd name="connsiteY12" fmla="*/ 6750168 h 6863800"/>
              <a:gd name="connsiteX13" fmla="*/ 363046 w 5594520"/>
              <a:gd name="connsiteY13" fmla="*/ 6648512 h 6863800"/>
              <a:gd name="connsiteX14" fmla="*/ 397927 w 5594520"/>
              <a:gd name="connsiteY14" fmla="*/ 6644903 h 6863800"/>
              <a:gd name="connsiteX15" fmla="*/ 113927 w 5594520"/>
              <a:gd name="connsiteY15" fmla="*/ 6407973 h 6863800"/>
              <a:gd name="connsiteX16" fmla="*/ 208137 w 5594520"/>
              <a:gd name="connsiteY16" fmla="*/ 6501697 h 6863800"/>
              <a:gd name="connsiteX17" fmla="*/ 113280 w 5594520"/>
              <a:gd name="connsiteY17" fmla="*/ 6594772 h 6863800"/>
              <a:gd name="connsiteX18" fmla="*/ 21500 w 5594520"/>
              <a:gd name="connsiteY18" fmla="*/ 6503477 h 6863800"/>
              <a:gd name="connsiteX19" fmla="*/ 113927 w 5594520"/>
              <a:gd name="connsiteY19" fmla="*/ 6407973 h 6863800"/>
              <a:gd name="connsiteX20" fmla="*/ 391049 w 5594520"/>
              <a:gd name="connsiteY20" fmla="*/ 6395023 h 6863800"/>
              <a:gd name="connsiteX21" fmla="*/ 497399 w 5594520"/>
              <a:gd name="connsiteY21" fmla="*/ 6503962 h 6863800"/>
              <a:gd name="connsiteX22" fmla="*/ 390887 w 5594520"/>
              <a:gd name="connsiteY22" fmla="*/ 6607883 h 6863800"/>
              <a:gd name="connsiteX23" fmla="*/ 284539 w 5594520"/>
              <a:gd name="connsiteY23" fmla="*/ 6498944 h 6863800"/>
              <a:gd name="connsiteX24" fmla="*/ 391049 w 5594520"/>
              <a:gd name="connsiteY24" fmla="*/ 6395023 h 6863800"/>
              <a:gd name="connsiteX25" fmla="*/ 658620 w 5594520"/>
              <a:gd name="connsiteY25" fmla="*/ 6384340 h 6863800"/>
              <a:gd name="connsiteX26" fmla="*/ 775006 w 5594520"/>
              <a:gd name="connsiteY26" fmla="*/ 6502182 h 6863800"/>
              <a:gd name="connsiteX27" fmla="*/ 657163 w 5594520"/>
              <a:gd name="connsiteY27" fmla="*/ 6618567 h 6863800"/>
              <a:gd name="connsiteX28" fmla="*/ 540779 w 5594520"/>
              <a:gd name="connsiteY28" fmla="*/ 6500725 h 6863800"/>
              <a:gd name="connsiteX29" fmla="*/ 658620 w 5594520"/>
              <a:gd name="connsiteY29" fmla="*/ 6384340 h 6863800"/>
              <a:gd name="connsiteX30" fmla="*/ 115708 w 5594520"/>
              <a:gd name="connsiteY30" fmla="*/ 6131660 h 6863800"/>
              <a:gd name="connsiteX31" fmla="*/ 208137 w 5594520"/>
              <a:gd name="connsiteY31" fmla="*/ 6222471 h 6863800"/>
              <a:gd name="connsiteX32" fmla="*/ 116193 w 5594520"/>
              <a:gd name="connsiteY32" fmla="*/ 6318459 h 6863800"/>
              <a:gd name="connsiteX33" fmla="*/ 21338 w 5594520"/>
              <a:gd name="connsiteY33" fmla="*/ 6225384 h 6863800"/>
              <a:gd name="connsiteX34" fmla="*/ 115708 w 5594520"/>
              <a:gd name="connsiteY34" fmla="*/ 6131660 h 6863800"/>
              <a:gd name="connsiteX35" fmla="*/ 392991 w 5594520"/>
              <a:gd name="connsiteY35" fmla="*/ 6123406 h 6863800"/>
              <a:gd name="connsiteX36" fmla="*/ 492866 w 5594520"/>
              <a:gd name="connsiteY36" fmla="*/ 6224737 h 6863800"/>
              <a:gd name="connsiteX37" fmla="*/ 389106 w 5594520"/>
              <a:gd name="connsiteY37" fmla="*/ 6326877 h 6863800"/>
              <a:gd name="connsiteX38" fmla="*/ 289233 w 5594520"/>
              <a:gd name="connsiteY38" fmla="*/ 6225547 h 6863800"/>
              <a:gd name="connsiteX39" fmla="*/ 392991 w 5594520"/>
              <a:gd name="connsiteY39" fmla="*/ 6123406 h 6863800"/>
              <a:gd name="connsiteX40" fmla="*/ 657972 w 5594520"/>
              <a:gd name="connsiteY40" fmla="*/ 6111427 h 6863800"/>
              <a:gd name="connsiteX41" fmla="*/ 771768 w 5594520"/>
              <a:gd name="connsiteY41" fmla="*/ 6227651 h 6863800"/>
              <a:gd name="connsiteX42" fmla="*/ 657810 w 5594520"/>
              <a:gd name="connsiteY42" fmla="*/ 6339017 h 6863800"/>
              <a:gd name="connsiteX43" fmla="*/ 544016 w 5594520"/>
              <a:gd name="connsiteY43" fmla="*/ 6222795 h 6863800"/>
              <a:gd name="connsiteX44" fmla="*/ 657972 w 5594520"/>
              <a:gd name="connsiteY44" fmla="*/ 6111427 h 6863800"/>
              <a:gd name="connsiteX45" fmla="*/ 924411 w 5594520"/>
              <a:gd name="connsiteY45" fmla="*/ 6101877 h 6863800"/>
              <a:gd name="connsiteX46" fmla="*/ 1047919 w 5594520"/>
              <a:gd name="connsiteY46" fmla="*/ 6226032 h 6863800"/>
              <a:gd name="connsiteX47" fmla="*/ 922468 w 5594520"/>
              <a:gd name="connsiteY47" fmla="*/ 6348406 h 6863800"/>
              <a:gd name="connsiteX48" fmla="*/ 801390 w 5594520"/>
              <a:gd name="connsiteY48" fmla="*/ 6221823 h 6863800"/>
              <a:gd name="connsiteX49" fmla="*/ 924411 w 5594520"/>
              <a:gd name="connsiteY49" fmla="*/ 6101877 h 6863800"/>
              <a:gd name="connsiteX50" fmla="*/ 391049 w 5594520"/>
              <a:gd name="connsiteY50" fmla="*/ 5863280 h 6863800"/>
              <a:gd name="connsiteX51" fmla="*/ 486068 w 5594520"/>
              <a:gd name="connsiteY51" fmla="*/ 5960565 h 6863800"/>
              <a:gd name="connsiteX52" fmla="*/ 391211 w 5594520"/>
              <a:gd name="connsiteY52" fmla="*/ 6053316 h 6863800"/>
              <a:gd name="connsiteX53" fmla="*/ 296194 w 5594520"/>
              <a:gd name="connsiteY53" fmla="*/ 5956033 h 6863800"/>
              <a:gd name="connsiteX54" fmla="*/ 391049 w 5594520"/>
              <a:gd name="connsiteY54" fmla="*/ 5863280 h 6863800"/>
              <a:gd name="connsiteX55" fmla="*/ 655059 w 5594520"/>
              <a:gd name="connsiteY55" fmla="*/ 5850655 h 6863800"/>
              <a:gd name="connsiteX56" fmla="*/ 765455 w 5594520"/>
              <a:gd name="connsiteY56" fmla="*/ 5956680 h 6863800"/>
              <a:gd name="connsiteX57" fmla="*/ 658296 w 5594520"/>
              <a:gd name="connsiteY57" fmla="*/ 6065943 h 6863800"/>
              <a:gd name="connsiteX58" fmla="*/ 550329 w 5594520"/>
              <a:gd name="connsiteY58" fmla="*/ 5957490 h 6863800"/>
              <a:gd name="connsiteX59" fmla="*/ 655059 w 5594520"/>
              <a:gd name="connsiteY59" fmla="*/ 5850655 h 6863800"/>
              <a:gd name="connsiteX60" fmla="*/ 926191 w 5594520"/>
              <a:gd name="connsiteY60" fmla="*/ 5839809 h 6863800"/>
              <a:gd name="connsiteX61" fmla="*/ 1043224 w 5594520"/>
              <a:gd name="connsiteY61" fmla="*/ 5958622 h 6863800"/>
              <a:gd name="connsiteX62" fmla="*/ 925543 w 5594520"/>
              <a:gd name="connsiteY62" fmla="*/ 6076950 h 6863800"/>
              <a:gd name="connsiteX63" fmla="*/ 806245 w 5594520"/>
              <a:gd name="connsiteY63" fmla="*/ 5955709 h 6863800"/>
              <a:gd name="connsiteX64" fmla="*/ 926191 w 5594520"/>
              <a:gd name="connsiteY64" fmla="*/ 5839809 h 6863800"/>
              <a:gd name="connsiteX65" fmla="*/ 388783 w 5594520"/>
              <a:gd name="connsiteY65" fmla="*/ 5604450 h 6863800"/>
              <a:gd name="connsiteX66" fmla="*/ 478136 w 5594520"/>
              <a:gd name="connsiteY66" fmla="*/ 5689271 h 6863800"/>
              <a:gd name="connsiteX67" fmla="*/ 393315 w 5594520"/>
              <a:gd name="connsiteY67" fmla="*/ 5778623 h 6863800"/>
              <a:gd name="connsiteX68" fmla="*/ 303963 w 5594520"/>
              <a:gd name="connsiteY68" fmla="*/ 5693803 h 6863800"/>
              <a:gd name="connsiteX69" fmla="*/ 388783 w 5594520"/>
              <a:gd name="connsiteY69" fmla="*/ 5604450 h 6863800"/>
              <a:gd name="connsiteX70" fmla="*/ 656192 w 5594520"/>
              <a:gd name="connsiteY70" fmla="*/ 5588263 h 6863800"/>
              <a:gd name="connsiteX71" fmla="*/ 761247 w 5594520"/>
              <a:gd name="connsiteY71" fmla="*/ 5690080 h 6863800"/>
              <a:gd name="connsiteX72" fmla="*/ 659430 w 5594520"/>
              <a:gd name="connsiteY72" fmla="*/ 5795134 h 6863800"/>
              <a:gd name="connsiteX73" fmla="*/ 554376 w 5594520"/>
              <a:gd name="connsiteY73" fmla="*/ 5693480 h 6863800"/>
              <a:gd name="connsiteX74" fmla="*/ 656192 w 5594520"/>
              <a:gd name="connsiteY74" fmla="*/ 5588263 h 6863800"/>
              <a:gd name="connsiteX75" fmla="*/ 924087 w 5594520"/>
              <a:gd name="connsiteY75" fmla="*/ 5577095 h 6863800"/>
              <a:gd name="connsiteX76" fmla="*/ 1039016 w 5594520"/>
              <a:gd name="connsiteY76" fmla="*/ 5691214 h 6863800"/>
              <a:gd name="connsiteX77" fmla="*/ 924896 w 5594520"/>
              <a:gd name="connsiteY77" fmla="*/ 5806142 h 6863800"/>
              <a:gd name="connsiteX78" fmla="*/ 809969 w 5594520"/>
              <a:gd name="connsiteY78" fmla="*/ 5692023 h 6863800"/>
              <a:gd name="connsiteX79" fmla="*/ 924087 w 5594520"/>
              <a:gd name="connsiteY79" fmla="*/ 5577095 h 6863800"/>
              <a:gd name="connsiteX80" fmla="*/ 1202665 w 5594520"/>
              <a:gd name="connsiteY80" fmla="*/ 5567706 h 6863800"/>
              <a:gd name="connsiteX81" fmla="*/ 1324878 w 5594520"/>
              <a:gd name="connsiteY81" fmla="*/ 5693318 h 6863800"/>
              <a:gd name="connsiteX82" fmla="*/ 1199266 w 5594520"/>
              <a:gd name="connsiteY82" fmla="*/ 5815530 h 6863800"/>
              <a:gd name="connsiteX83" fmla="*/ 1077054 w 5594520"/>
              <a:gd name="connsiteY83" fmla="*/ 5689919 h 6863800"/>
              <a:gd name="connsiteX84" fmla="*/ 1202665 w 5594520"/>
              <a:gd name="connsiteY84" fmla="*/ 5567706 h 6863800"/>
              <a:gd name="connsiteX85" fmla="*/ 389268 w 5594520"/>
              <a:gd name="connsiteY85" fmla="*/ 5319883 h 6863800"/>
              <a:gd name="connsiteX86" fmla="*/ 486391 w 5594520"/>
              <a:gd name="connsiteY86" fmla="*/ 5414740 h 6863800"/>
              <a:gd name="connsiteX87" fmla="*/ 390401 w 5594520"/>
              <a:gd name="connsiteY87" fmla="*/ 5510728 h 6863800"/>
              <a:gd name="connsiteX88" fmla="*/ 295546 w 5594520"/>
              <a:gd name="connsiteY88" fmla="*/ 5413444 h 6863800"/>
              <a:gd name="connsiteX89" fmla="*/ 389268 w 5594520"/>
              <a:gd name="connsiteY89" fmla="*/ 5319883 h 6863800"/>
              <a:gd name="connsiteX90" fmla="*/ 658134 w 5594520"/>
              <a:gd name="connsiteY90" fmla="*/ 5319560 h 6863800"/>
              <a:gd name="connsiteX91" fmla="*/ 753638 w 5594520"/>
              <a:gd name="connsiteY91" fmla="*/ 5416683 h 6863800"/>
              <a:gd name="connsiteX92" fmla="*/ 655221 w 5594520"/>
              <a:gd name="connsiteY92" fmla="*/ 5511053 h 6863800"/>
              <a:gd name="connsiteX93" fmla="*/ 562145 w 5594520"/>
              <a:gd name="connsiteY93" fmla="*/ 5411503 h 6863800"/>
              <a:gd name="connsiteX94" fmla="*/ 658134 w 5594520"/>
              <a:gd name="connsiteY94" fmla="*/ 5319560 h 6863800"/>
              <a:gd name="connsiteX95" fmla="*/ 924086 w 5594520"/>
              <a:gd name="connsiteY95" fmla="*/ 5305800 h 6863800"/>
              <a:gd name="connsiteX96" fmla="*/ 1033997 w 5594520"/>
              <a:gd name="connsiteY96" fmla="*/ 5413606 h 6863800"/>
              <a:gd name="connsiteX97" fmla="*/ 922629 w 5594520"/>
              <a:gd name="connsiteY97" fmla="*/ 5524811 h 6863800"/>
              <a:gd name="connsiteX98" fmla="*/ 814986 w 5594520"/>
              <a:gd name="connsiteY98" fmla="*/ 5414578 h 6863800"/>
              <a:gd name="connsiteX99" fmla="*/ 924086 w 5594520"/>
              <a:gd name="connsiteY99" fmla="*/ 5305800 h 6863800"/>
              <a:gd name="connsiteX100" fmla="*/ 1204931 w 5594520"/>
              <a:gd name="connsiteY100" fmla="*/ 5294793 h 6863800"/>
              <a:gd name="connsiteX101" fmla="*/ 1321478 w 5594520"/>
              <a:gd name="connsiteY101" fmla="*/ 5415711 h 6863800"/>
              <a:gd name="connsiteX102" fmla="*/ 1199266 w 5594520"/>
              <a:gd name="connsiteY102" fmla="*/ 5535818 h 6863800"/>
              <a:gd name="connsiteX103" fmla="*/ 1080453 w 5594520"/>
              <a:gd name="connsiteY103" fmla="*/ 5412635 h 6863800"/>
              <a:gd name="connsiteX104" fmla="*/ 1204931 w 5594520"/>
              <a:gd name="connsiteY104" fmla="*/ 5294793 h 6863800"/>
              <a:gd name="connsiteX105" fmla="*/ 659753 w 5594520"/>
              <a:gd name="connsiteY105" fmla="*/ 5060567 h 6863800"/>
              <a:gd name="connsiteX106" fmla="*/ 745869 w 5594520"/>
              <a:gd name="connsiteY106" fmla="*/ 5149273 h 6863800"/>
              <a:gd name="connsiteX107" fmla="*/ 658297 w 5594520"/>
              <a:gd name="connsiteY107" fmla="*/ 5236521 h 6863800"/>
              <a:gd name="connsiteX108" fmla="*/ 569916 w 5594520"/>
              <a:gd name="connsiteY108" fmla="*/ 5145388 h 6863800"/>
              <a:gd name="connsiteX109" fmla="*/ 659753 w 5594520"/>
              <a:gd name="connsiteY109" fmla="*/ 5060567 h 6863800"/>
              <a:gd name="connsiteX110" fmla="*/ 922306 w 5594520"/>
              <a:gd name="connsiteY110" fmla="*/ 5043895 h 6863800"/>
              <a:gd name="connsiteX111" fmla="*/ 1028980 w 5594520"/>
              <a:gd name="connsiteY111" fmla="*/ 5148464 h 6863800"/>
              <a:gd name="connsiteX112" fmla="*/ 926839 w 5594520"/>
              <a:gd name="connsiteY112" fmla="*/ 5252870 h 6863800"/>
              <a:gd name="connsiteX113" fmla="*/ 820166 w 5594520"/>
              <a:gd name="connsiteY113" fmla="*/ 5148302 h 6863800"/>
              <a:gd name="connsiteX114" fmla="*/ 922306 w 5594520"/>
              <a:gd name="connsiteY114" fmla="*/ 5043895 h 6863800"/>
              <a:gd name="connsiteX115" fmla="*/ 1204445 w 5594520"/>
              <a:gd name="connsiteY115" fmla="*/ 5033374 h 6863800"/>
              <a:gd name="connsiteX116" fmla="*/ 1316136 w 5594520"/>
              <a:gd name="connsiteY116" fmla="*/ 5150892 h 6863800"/>
              <a:gd name="connsiteX117" fmla="*/ 1199751 w 5594520"/>
              <a:gd name="connsiteY117" fmla="*/ 5263715 h 6863800"/>
              <a:gd name="connsiteX118" fmla="*/ 1085794 w 5594520"/>
              <a:gd name="connsiteY118" fmla="*/ 5143932 h 6863800"/>
              <a:gd name="connsiteX119" fmla="*/ 1204445 w 5594520"/>
              <a:gd name="connsiteY119" fmla="*/ 5033374 h 6863800"/>
              <a:gd name="connsiteX120" fmla="*/ 1470074 w 5594520"/>
              <a:gd name="connsiteY120" fmla="*/ 5024147 h 6863800"/>
              <a:gd name="connsiteX121" fmla="*/ 1591963 w 5594520"/>
              <a:gd name="connsiteY121" fmla="*/ 5149759 h 6863800"/>
              <a:gd name="connsiteX122" fmla="*/ 1467646 w 5594520"/>
              <a:gd name="connsiteY122" fmla="*/ 5272780 h 6863800"/>
              <a:gd name="connsiteX123" fmla="*/ 1343330 w 5594520"/>
              <a:gd name="connsiteY123" fmla="*/ 5144903 h 6863800"/>
              <a:gd name="connsiteX124" fmla="*/ 1470074 w 5594520"/>
              <a:gd name="connsiteY124" fmla="*/ 5024147 h 6863800"/>
              <a:gd name="connsiteX125" fmla="*/ 662019 w 5594520"/>
              <a:gd name="connsiteY125" fmla="*/ 4795910 h 6863800"/>
              <a:gd name="connsiteX126" fmla="*/ 743602 w 5594520"/>
              <a:gd name="connsiteY126" fmla="*/ 4883483 h 6863800"/>
              <a:gd name="connsiteX127" fmla="*/ 653602 w 5594520"/>
              <a:gd name="connsiteY127" fmla="*/ 4967331 h 6863800"/>
              <a:gd name="connsiteX128" fmla="*/ 572019 w 5594520"/>
              <a:gd name="connsiteY128" fmla="*/ 4879760 h 6863800"/>
              <a:gd name="connsiteX129" fmla="*/ 662019 w 5594520"/>
              <a:gd name="connsiteY129" fmla="*/ 4795910 h 6863800"/>
              <a:gd name="connsiteX130" fmla="*/ 927162 w 5594520"/>
              <a:gd name="connsiteY130" fmla="*/ 4784579 h 6863800"/>
              <a:gd name="connsiteX131" fmla="*/ 1021695 w 5594520"/>
              <a:gd name="connsiteY131" fmla="*/ 4881702 h 6863800"/>
              <a:gd name="connsiteX132" fmla="*/ 922144 w 5594520"/>
              <a:gd name="connsiteY132" fmla="*/ 4978662 h 6863800"/>
              <a:gd name="connsiteX133" fmla="*/ 827612 w 5594520"/>
              <a:gd name="connsiteY133" fmla="*/ 4881540 h 6863800"/>
              <a:gd name="connsiteX134" fmla="*/ 927162 w 5594520"/>
              <a:gd name="connsiteY134" fmla="*/ 4784579 h 6863800"/>
              <a:gd name="connsiteX135" fmla="*/ 1199427 w 5594520"/>
              <a:gd name="connsiteY135" fmla="*/ 4769849 h 6863800"/>
              <a:gd name="connsiteX136" fmla="*/ 1312899 w 5594520"/>
              <a:gd name="connsiteY136" fmla="*/ 4881540 h 6863800"/>
              <a:gd name="connsiteX137" fmla="*/ 1200075 w 5594520"/>
              <a:gd name="connsiteY137" fmla="*/ 4993716 h 6863800"/>
              <a:gd name="connsiteX138" fmla="*/ 1089032 w 5594520"/>
              <a:gd name="connsiteY138" fmla="*/ 4879759 h 6863800"/>
              <a:gd name="connsiteX139" fmla="*/ 1199427 w 5594520"/>
              <a:gd name="connsiteY139" fmla="*/ 4769849 h 6863800"/>
              <a:gd name="connsiteX140" fmla="*/ 1467807 w 5594520"/>
              <a:gd name="connsiteY140" fmla="*/ 4759975 h 6863800"/>
              <a:gd name="connsiteX141" fmla="*/ 1589373 w 5594520"/>
              <a:gd name="connsiteY141" fmla="*/ 4881864 h 6863800"/>
              <a:gd name="connsiteX142" fmla="*/ 1467484 w 5594520"/>
              <a:gd name="connsiteY142" fmla="*/ 5003428 h 6863800"/>
              <a:gd name="connsiteX143" fmla="*/ 1345919 w 5594520"/>
              <a:gd name="connsiteY143" fmla="*/ 4881540 h 6863800"/>
              <a:gd name="connsiteX144" fmla="*/ 1467807 w 5594520"/>
              <a:gd name="connsiteY144" fmla="*/ 4759975 h 6863800"/>
              <a:gd name="connsiteX145" fmla="*/ 923278 w 5594520"/>
              <a:gd name="connsiteY145" fmla="*/ 4524292 h 6863800"/>
              <a:gd name="connsiteX146" fmla="*/ 1015221 w 5594520"/>
              <a:gd name="connsiteY146" fmla="*/ 4613645 h 6863800"/>
              <a:gd name="connsiteX147" fmla="*/ 925867 w 5594520"/>
              <a:gd name="connsiteY147" fmla="*/ 4705588 h 6863800"/>
              <a:gd name="connsiteX148" fmla="*/ 833925 w 5594520"/>
              <a:gd name="connsiteY148" fmla="*/ 4616235 h 6863800"/>
              <a:gd name="connsiteX149" fmla="*/ 923278 w 5594520"/>
              <a:gd name="connsiteY149" fmla="*/ 4524292 h 6863800"/>
              <a:gd name="connsiteX150" fmla="*/ 656030 w 5594520"/>
              <a:gd name="connsiteY150" fmla="*/ 4512638 h 6863800"/>
              <a:gd name="connsiteX151" fmla="*/ 760275 w 5594520"/>
              <a:gd name="connsiteY151" fmla="*/ 4614779 h 6863800"/>
              <a:gd name="connsiteX152" fmla="*/ 661210 w 5594520"/>
              <a:gd name="connsiteY152" fmla="*/ 4717404 h 6863800"/>
              <a:gd name="connsiteX153" fmla="*/ 558260 w 5594520"/>
              <a:gd name="connsiteY153" fmla="*/ 4630804 h 6863800"/>
              <a:gd name="connsiteX154" fmla="*/ 656030 w 5594520"/>
              <a:gd name="connsiteY154" fmla="*/ 4512638 h 6863800"/>
              <a:gd name="connsiteX155" fmla="*/ 1198780 w 5594520"/>
              <a:gd name="connsiteY155" fmla="*/ 4509562 h 6863800"/>
              <a:gd name="connsiteX156" fmla="*/ 1306262 w 5594520"/>
              <a:gd name="connsiteY156" fmla="*/ 4612836 h 6863800"/>
              <a:gd name="connsiteX157" fmla="*/ 1202988 w 5594520"/>
              <a:gd name="connsiteY157" fmla="*/ 4720317 h 6863800"/>
              <a:gd name="connsiteX158" fmla="*/ 1095507 w 5594520"/>
              <a:gd name="connsiteY158" fmla="*/ 4617044 h 6863800"/>
              <a:gd name="connsiteX159" fmla="*/ 1198780 w 5594520"/>
              <a:gd name="connsiteY159" fmla="*/ 4509562 h 6863800"/>
              <a:gd name="connsiteX160" fmla="*/ 1468617 w 5594520"/>
              <a:gd name="connsiteY160" fmla="*/ 4498717 h 6863800"/>
              <a:gd name="connsiteX161" fmla="*/ 1583708 w 5594520"/>
              <a:gd name="connsiteY161" fmla="*/ 4617045 h 6863800"/>
              <a:gd name="connsiteX162" fmla="*/ 1464246 w 5594520"/>
              <a:gd name="connsiteY162" fmla="*/ 4731001 h 6863800"/>
              <a:gd name="connsiteX163" fmla="*/ 1351423 w 5594520"/>
              <a:gd name="connsiteY163" fmla="*/ 4615102 h 6863800"/>
              <a:gd name="connsiteX164" fmla="*/ 1468617 w 5594520"/>
              <a:gd name="connsiteY164" fmla="*/ 4498717 h 6863800"/>
              <a:gd name="connsiteX165" fmla="*/ 1736026 w 5594520"/>
              <a:gd name="connsiteY165" fmla="*/ 4490138 h 6863800"/>
              <a:gd name="connsiteX166" fmla="*/ 1859210 w 5594520"/>
              <a:gd name="connsiteY166" fmla="*/ 4614131 h 6863800"/>
              <a:gd name="connsiteX167" fmla="*/ 1732950 w 5594520"/>
              <a:gd name="connsiteY167" fmla="*/ 4739742 h 6863800"/>
              <a:gd name="connsiteX168" fmla="*/ 1609767 w 5594520"/>
              <a:gd name="connsiteY168" fmla="*/ 4615750 h 6863800"/>
              <a:gd name="connsiteX169" fmla="*/ 1736026 w 5594520"/>
              <a:gd name="connsiteY169" fmla="*/ 4490138 h 6863800"/>
              <a:gd name="connsiteX170" fmla="*/ 923439 w 5594520"/>
              <a:gd name="connsiteY170" fmla="*/ 4255426 h 6863800"/>
              <a:gd name="connsiteX171" fmla="*/ 1007936 w 5594520"/>
              <a:gd name="connsiteY171" fmla="*/ 4339761 h 6863800"/>
              <a:gd name="connsiteX172" fmla="*/ 925867 w 5594520"/>
              <a:gd name="connsiteY172" fmla="*/ 4421830 h 6863800"/>
              <a:gd name="connsiteX173" fmla="*/ 841371 w 5594520"/>
              <a:gd name="connsiteY173" fmla="*/ 4337495 h 6863800"/>
              <a:gd name="connsiteX174" fmla="*/ 923439 w 5594520"/>
              <a:gd name="connsiteY174" fmla="*/ 4255426 h 6863800"/>
              <a:gd name="connsiteX175" fmla="*/ 1202341 w 5594520"/>
              <a:gd name="connsiteY175" fmla="*/ 4239401 h 6863800"/>
              <a:gd name="connsiteX176" fmla="*/ 1300112 w 5594520"/>
              <a:gd name="connsiteY176" fmla="*/ 4340086 h 6863800"/>
              <a:gd name="connsiteX177" fmla="*/ 1199428 w 5594520"/>
              <a:gd name="connsiteY177" fmla="*/ 4437855 h 6863800"/>
              <a:gd name="connsiteX178" fmla="*/ 1101658 w 5594520"/>
              <a:gd name="connsiteY178" fmla="*/ 4337172 h 6863800"/>
              <a:gd name="connsiteX179" fmla="*/ 1202341 w 5594520"/>
              <a:gd name="connsiteY179" fmla="*/ 4239401 h 6863800"/>
              <a:gd name="connsiteX180" fmla="*/ 1466837 w 5594520"/>
              <a:gd name="connsiteY180" fmla="*/ 4225804 h 6863800"/>
              <a:gd name="connsiteX181" fmla="*/ 1580632 w 5594520"/>
              <a:gd name="connsiteY181" fmla="*/ 4336686 h 6863800"/>
              <a:gd name="connsiteX182" fmla="*/ 1466189 w 5594520"/>
              <a:gd name="connsiteY182" fmla="*/ 4451613 h 6863800"/>
              <a:gd name="connsiteX183" fmla="*/ 1354823 w 5594520"/>
              <a:gd name="connsiteY183" fmla="*/ 4338466 h 6863800"/>
              <a:gd name="connsiteX184" fmla="*/ 1466837 w 5594520"/>
              <a:gd name="connsiteY184" fmla="*/ 4225804 h 6863800"/>
              <a:gd name="connsiteX185" fmla="*/ 1734894 w 5594520"/>
              <a:gd name="connsiteY185" fmla="*/ 4216092 h 6863800"/>
              <a:gd name="connsiteX186" fmla="*/ 1856945 w 5594520"/>
              <a:gd name="connsiteY186" fmla="*/ 4337819 h 6863800"/>
              <a:gd name="connsiteX187" fmla="*/ 1736351 w 5594520"/>
              <a:gd name="connsiteY187" fmla="*/ 4461002 h 6863800"/>
              <a:gd name="connsiteX188" fmla="*/ 1612034 w 5594520"/>
              <a:gd name="connsiteY188" fmla="*/ 4336848 h 6863800"/>
              <a:gd name="connsiteX189" fmla="*/ 1734894 w 5594520"/>
              <a:gd name="connsiteY189" fmla="*/ 4216092 h 6863800"/>
              <a:gd name="connsiteX190" fmla="*/ 927810 w 5594520"/>
              <a:gd name="connsiteY190" fmla="*/ 3983808 h 6863800"/>
              <a:gd name="connsiteX191" fmla="*/ 1012793 w 5594520"/>
              <a:gd name="connsiteY191" fmla="*/ 4072676 h 6863800"/>
              <a:gd name="connsiteX192" fmla="*/ 921497 w 5594520"/>
              <a:gd name="connsiteY192" fmla="*/ 4159924 h 6863800"/>
              <a:gd name="connsiteX193" fmla="*/ 836515 w 5594520"/>
              <a:gd name="connsiteY193" fmla="*/ 4071057 h 6863800"/>
              <a:gd name="connsiteX194" fmla="*/ 927810 w 5594520"/>
              <a:gd name="connsiteY194" fmla="*/ 3983808 h 6863800"/>
              <a:gd name="connsiteX195" fmla="*/ 1201046 w 5594520"/>
              <a:gd name="connsiteY195" fmla="*/ 3978305 h 6863800"/>
              <a:gd name="connsiteX196" fmla="*/ 1294608 w 5594520"/>
              <a:gd name="connsiteY196" fmla="*/ 4073162 h 6863800"/>
              <a:gd name="connsiteX197" fmla="*/ 1198456 w 5594520"/>
              <a:gd name="connsiteY197" fmla="*/ 4165428 h 6863800"/>
              <a:gd name="connsiteX198" fmla="*/ 1107323 w 5594520"/>
              <a:gd name="connsiteY198" fmla="*/ 4068306 h 6863800"/>
              <a:gd name="connsiteX199" fmla="*/ 1201046 w 5594520"/>
              <a:gd name="connsiteY199" fmla="*/ 3978305 h 6863800"/>
              <a:gd name="connsiteX200" fmla="*/ 1468293 w 5594520"/>
              <a:gd name="connsiteY200" fmla="*/ 3965517 h 6863800"/>
              <a:gd name="connsiteX201" fmla="*/ 1574157 w 5594520"/>
              <a:gd name="connsiteY201" fmla="*/ 4074618 h 6863800"/>
              <a:gd name="connsiteX202" fmla="*/ 1467322 w 5594520"/>
              <a:gd name="connsiteY202" fmla="*/ 4178215 h 6863800"/>
              <a:gd name="connsiteX203" fmla="*/ 1361459 w 5594520"/>
              <a:gd name="connsiteY203" fmla="*/ 4069115 h 6863800"/>
              <a:gd name="connsiteX204" fmla="*/ 1468293 w 5594520"/>
              <a:gd name="connsiteY204" fmla="*/ 3965517 h 6863800"/>
              <a:gd name="connsiteX205" fmla="*/ 1733112 w 5594520"/>
              <a:gd name="connsiteY205" fmla="*/ 3954671 h 6863800"/>
              <a:gd name="connsiteX206" fmla="*/ 1851602 w 5594520"/>
              <a:gd name="connsiteY206" fmla="*/ 4070571 h 6863800"/>
              <a:gd name="connsiteX207" fmla="*/ 1735702 w 5594520"/>
              <a:gd name="connsiteY207" fmla="*/ 4189060 h 6863800"/>
              <a:gd name="connsiteX208" fmla="*/ 1617213 w 5594520"/>
              <a:gd name="connsiteY208" fmla="*/ 4073161 h 6863800"/>
              <a:gd name="connsiteX209" fmla="*/ 1733112 w 5594520"/>
              <a:gd name="connsiteY209" fmla="*/ 3954671 h 6863800"/>
              <a:gd name="connsiteX210" fmla="*/ 1200236 w 5594520"/>
              <a:gd name="connsiteY210" fmla="*/ 3719799 h 6863800"/>
              <a:gd name="connsiteX211" fmla="*/ 1286352 w 5594520"/>
              <a:gd name="connsiteY211" fmla="*/ 3803163 h 6863800"/>
              <a:gd name="connsiteX212" fmla="*/ 1199427 w 5594520"/>
              <a:gd name="connsiteY212" fmla="*/ 3890411 h 6863800"/>
              <a:gd name="connsiteX213" fmla="*/ 1115740 w 5594520"/>
              <a:gd name="connsiteY213" fmla="*/ 3804782 h 6863800"/>
              <a:gd name="connsiteX214" fmla="*/ 1200236 w 5594520"/>
              <a:gd name="connsiteY214" fmla="*/ 3719799 h 6863800"/>
              <a:gd name="connsiteX215" fmla="*/ 1471855 w 5594520"/>
              <a:gd name="connsiteY215" fmla="*/ 3703287 h 6863800"/>
              <a:gd name="connsiteX216" fmla="*/ 1569463 w 5594520"/>
              <a:gd name="connsiteY216" fmla="*/ 3806885 h 6863800"/>
              <a:gd name="connsiteX217" fmla="*/ 1463437 w 5594520"/>
              <a:gd name="connsiteY217" fmla="*/ 3906759 h 6863800"/>
              <a:gd name="connsiteX218" fmla="*/ 1365830 w 5594520"/>
              <a:gd name="connsiteY218" fmla="*/ 3803162 h 6863800"/>
              <a:gd name="connsiteX219" fmla="*/ 1471855 w 5594520"/>
              <a:gd name="connsiteY219" fmla="*/ 3703287 h 6863800"/>
              <a:gd name="connsiteX220" fmla="*/ 1737807 w 5594520"/>
              <a:gd name="connsiteY220" fmla="*/ 3691309 h 6863800"/>
              <a:gd name="connsiteX221" fmla="*/ 1848365 w 5594520"/>
              <a:gd name="connsiteY221" fmla="*/ 3806076 h 6863800"/>
              <a:gd name="connsiteX222" fmla="*/ 1731170 w 5594520"/>
              <a:gd name="connsiteY222" fmla="*/ 3918899 h 6863800"/>
              <a:gd name="connsiteX223" fmla="*/ 1620613 w 5594520"/>
              <a:gd name="connsiteY223" fmla="*/ 3804133 h 6863800"/>
              <a:gd name="connsiteX224" fmla="*/ 1737807 w 5594520"/>
              <a:gd name="connsiteY224" fmla="*/ 3691309 h 6863800"/>
              <a:gd name="connsiteX225" fmla="*/ 2001332 w 5594520"/>
              <a:gd name="connsiteY225" fmla="*/ 3681759 h 6863800"/>
              <a:gd name="connsiteX226" fmla="*/ 2124515 w 5594520"/>
              <a:gd name="connsiteY226" fmla="*/ 3806399 h 6863800"/>
              <a:gd name="connsiteX227" fmla="*/ 1998742 w 5594520"/>
              <a:gd name="connsiteY227" fmla="*/ 3928287 h 6863800"/>
              <a:gd name="connsiteX228" fmla="*/ 1877986 w 5594520"/>
              <a:gd name="connsiteY228" fmla="*/ 3801382 h 6863800"/>
              <a:gd name="connsiteX229" fmla="*/ 2001332 w 5594520"/>
              <a:gd name="connsiteY229" fmla="*/ 3681759 h 6863800"/>
              <a:gd name="connsiteX230" fmla="*/ 1203474 w 5594520"/>
              <a:gd name="connsiteY230" fmla="*/ 3450447 h 6863800"/>
              <a:gd name="connsiteX231" fmla="*/ 1279230 w 5594520"/>
              <a:gd name="connsiteY231" fmla="*/ 3530088 h 6863800"/>
              <a:gd name="connsiteX232" fmla="*/ 1200722 w 5594520"/>
              <a:gd name="connsiteY232" fmla="*/ 3607138 h 6863800"/>
              <a:gd name="connsiteX233" fmla="*/ 1122539 w 5594520"/>
              <a:gd name="connsiteY233" fmla="*/ 3525070 h 6863800"/>
              <a:gd name="connsiteX234" fmla="*/ 1203474 w 5594520"/>
              <a:gd name="connsiteY234" fmla="*/ 3450447 h 6863800"/>
              <a:gd name="connsiteX235" fmla="*/ 1465703 w 5594520"/>
              <a:gd name="connsiteY235" fmla="*/ 3434098 h 6863800"/>
              <a:gd name="connsiteX236" fmla="*/ 1562341 w 5594520"/>
              <a:gd name="connsiteY236" fmla="*/ 3525717 h 6863800"/>
              <a:gd name="connsiteX237" fmla="*/ 1467160 w 5594520"/>
              <a:gd name="connsiteY237" fmla="*/ 3623487 h 6863800"/>
              <a:gd name="connsiteX238" fmla="*/ 1372790 w 5594520"/>
              <a:gd name="connsiteY238" fmla="*/ 3529440 h 6863800"/>
              <a:gd name="connsiteX239" fmla="*/ 1465703 w 5594520"/>
              <a:gd name="connsiteY239" fmla="*/ 3434098 h 6863800"/>
              <a:gd name="connsiteX240" fmla="*/ 1733598 w 5594520"/>
              <a:gd name="connsiteY240" fmla="*/ 3421472 h 6863800"/>
              <a:gd name="connsiteX241" fmla="*/ 1841728 w 5594520"/>
              <a:gd name="connsiteY241" fmla="*/ 3529278 h 6863800"/>
              <a:gd name="connsiteX242" fmla="*/ 1732789 w 5594520"/>
              <a:gd name="connsiteY242" fmla="*/ 3636113 h 6863800"/>
              <a:gd name="connsiteX243" fmla="*/ 1627088 w 5594520"/>
              <a:gd name="connsiteY243" fmla="*/ 3526041 h 6863800"/>
              <a:gd name="connsiteX244" fmla="*/ 1733598 w 5594520"/>
              <a:gd name="connsiteY244" fmla="*/ 3421472 h 6863800"/>
              <a:gd name="connsiteX245" fmla="*/ 2004083 w 5594520"/>
              <a:gd name="connsiteY245" fmla="*/ 3410467 h 6863800"/>
              <a:gd name="connsiteX246" fmla="*/ 2119497 w 5594520"/>
              <a:gd name="connsiteY246" fmla="*/ 3530249 h 6863800"/>
              <a:gd name="connsiteX247" fmla="*/ 2000845 w 5594520"/>
              <a:gd name="connsiteY247" fmla="*/ 3646958 h 6863800"/>
              <a:gd name="connsiteX248" fmla="*/ 1883004 w 5594520"/>
              <a:gd name="connsiteY248" fmla="*/ 3529440 h 6863800"/>
              <a:gd name="connsiteX249" fmla="*/ 2004083 w 5594520"/>
              <a:gd name="connsiteY249" fmla="*/ 3410467 h 6863800"/>
              <a:gd name="connsiteX250" fmla="*/ 1470074 w 5594520"/>
              <a:gd name="connsiteY250" fmla="*/ 3175755 h 6863800"/>
              <a:gd name="connsiteX251" fmla="*/ 1554085 w 5594520"/>
              <a:gd name="connsiteY251" fmla="*/ 3265593 h 6863800"/>
              <a:gd name="connsiteX252" fmla="*/ 1462951 w 5594520"/>
              <a:gd name="connsiteY252" fmla="*/ 3348309 h 6863800"/>
              <a:gd name="connsiteX253" fmla="*/ 1381369 w 5594520"/>
              <a:gd name="connsiteY253" fmla="*/ 3260899 h 6863800"/>
              <a:gd name="connsiteX254" fmla="*/ 1470074 w 5594520"/>
              <a:gd name="connsiteY254" fmla="*/ 3175755 h 6863800"/>
              <a:gd name="connsiteX255" fmla="*/ 1200398 w 5594520"/>
              <a:gd name="connsiteY255" fmla="*/ 3167177 h 6863800"/>
              <a:gd name="connsiteX256" fmla="*/ 1295579 w 5594520"/>
              <a:gd name="connsiteY256" fmla="*/ 3260253 h 6863800"/>
              <a:gd name="connsiteX257" fmla="*/ 1203798 w 5594520"/>
              <a:gd name="connsiteY257" fmla="*/ 3356727 h 6863800"/>
              <a:gd name="connsiteX258" fmla="*/ 1106190 w 5594520"/>
              <a:gd name="connsiteY258" fmla="*/ 3261224 h 6863800"/>
              <a:gd name="connsiteX259" fmla="*/ 1200398 w 5594520"/>
              <a:gd name="connsiteY259" fmla="*/ 3167177 h 6863800"/>
              <a:gd name="connsiteX260" fmla="*/ 1732950 w 5594520"/>
              <a:gd name="connsiteY260" fmla="*/ 3158761 h 6863800"/>
              <a:gd name="connsiteX261" fmla="*/ 1837681 w 5594520"/>
              <a:gd name="connsiteY261" fmla="*/ 3260416 h 6863800"/>
              <a:gd name="connsiteX262" fmla="*/ 1736026 w 5594520"/>
              <a:gd name="connsiteY262" fmla="*/ 3365144 h 6863800"/>
              <a:gd name="connsiteX263" fmla="*/ 1631296 w 5594520"/>
              <a:gd name="connsiteY263" fmla="*/ 3263492 h 6863800"/>
              <a:gd name="connsiteX264" fmla="*/ 1732950 w 5594520"/>
              <a:gd name="connsiteY264" fmla="*/ 3158761 h 6863800"/>
              <a:gd name="connsiteX265" fmla="*/ 2001008 w 5594520"/>
              <a:gd name="connsiteY265" fmla="*/ 3147434 h 6863800"/>
              <a:gd name="connsiteX266" fmla="*/ 2115774 w 5594520"/>
              <a:gd name="connsiteY266" fmla="*/ 3261552 h 6863800"/>
              <a:gd name="connsiteX267" fmla="*/ 2001655 w 5594520"/>
              <a:gd name="connsiteY267" fmla="*/ 3376316 h 6863800"/>
              <a:gd name="connsiteX268" fmla="*/ 1886889 w 5594520"/>
              <a:gd name="connsiteY268" fmla="*/ 3262198 h 6863800"/>
              <a:gd name="connsiteX269" fmla="*/ 2001008 w 5594520"/>
              <a:gd name="connsiteY269" fmla="*/ 3147434 h 6863800"/>
              <a:gd name="connsiteX270" fmla="*/ 2277806 w 5594520"/>
              <a:gd name="connsiteY270" fmla="*/ 3138210 h 6863800"/>
              <a:gd name="connsiteX271" fmla="*/ 2401313 w 5594520"/>
              <a:gd name="connsiteY271" fmla="*/ 3262200 h 6863800"/>
              <a:gd name="connsiteX272" fmla="*/ 2277320 w 5594520"/>
              <a:gd name="connsiteY272" fmla="*/ 3385704 h 6863800"/>
              <a:gd name="connsiteX273" fmla="*/ 2153813 w 5594520"/>
              <a:gd name="connsiteY273" fmla="*/ 3261715 h 6863800"/>
              <a:gd name="connsiteX274" fmla="*/ 2277806 w 5594520"/>
              <a:gd name="connsiteY274" fmla="*/ 3138210 h 6863800"/>
              <a:gd name="connsiteX275" fmla="*/ 1465218 w 5594520"/>
              <a:gd name="connsiteY275" fmla="*/ 2918057 h 6863800"/>
              <a:gd name="connsiteX276" fmla="*/ 1545020 w 5594520"/>
              <a:gd name="connsiteY276" fmla="*/ 2993974 h 6863800"/>
              <a:gd name="connsiteX277" fmla="*/ 1467969 w 5594520"/>
              <a:gd name="connsiteY277" fmla="*/ 3072482 h 6863800"/>
              <a:gd name="connsiteX278" fmla="*/ 1390595 w 5594520"/>
              <a:gd name="connsiteY278" fmla="*/ 2994298 h 6863800"/>
              <a:gd name="connsiteX279" fmla="*/ 1465218 w 5594520"/>
              <a:gd name="connsiteY279" fmla="*/ 2918057 h 6863800"/>
              <a:gd name="connsiteX280" fmla="*/ 1733113 w 5594520"/>
              <a:gd name="connsiteY280" fmla="*/ 2899446 h 6863800"/>
              <a:gd name="connsiteX281" fmla="*/ 1830236 w 5594520"/>
              <a:gd name="connsiteY281" fmla="*/ 2995111 h 6863800"/>
              <a:gd name="connsiteX282" fmla="*/ 1733437 w 5594520"/>
              <a:gd name="connsiteY282" fmla="*/ 3090938 h 6863800"/>
              <a:gd name="connsiteX283" fmla="*/ 1638581 w 5594520"/>
              <a:gd name="connsiteY283" fmla="*/ 2997701 h 6863800"/>
              <a:gd name="connsiteX284" fmla="*/ 1733113 w 5594520"/>
              <a:gd name="connsiteY284" fmla="*/ 2899446 h 6863800"/>
              <a:gd name="connsiteX285" fmla="*/ 2000683 w 5594520"/>
              <a:gd name="connsiteY285" fmla="*/ 2885689 h 6863800"/>
              <a:gd name="connsiteX286" fmla="*/ 2110756 w 5594520"/>
              <a:gd name="connsiteY286" fmla="*/ 2993494 h 6863800"/>
              <a:gd name="connsiteX287" fmla="*/ 2004245 w 5594520"/>
              <a:gd name="connsiteY287" fmla="*/ 3104700 h 6863800"/>
              <a:gd name="connsiteX288" fmla="*/ 1891745 w 5594520"/>
              <a:gd name="connsiteY288" fmla="*/ 2994628 h 6863800"/>
              <a:gd name="connsiteX289" fmla="*/ 2000683 w 5594520"/>
              <a:gd name="connsiteY289" fmla="*/ 2885689 h 6863800"/>
              <a:gd name="connsiteX290" fmla="*/ 2279748 w 5594520"/>
              <a:gd name="connsiteY290" fmla="*/ 2874522 h 6863800"/>
              <a:gd name="connsiteX291" fmla="*/ 2398237 w 5594520"/>
              <a:gd name="connsiteY291" fmla="*/ 2993659 h 6863800"/>
              <a:gd name="connsiteX292" fmla="*/ 2277806 w 5594520"/>
              <a:gd name="connsiteY292" fmla="*/ 3115708 h 6863800"/>
              <a:gd name="connsiteX293" fmla="*/ 2157050 w 5594520"/>
              <a:gd name="connsiteY293" fmla="*/ 2994144 h 6863800"/>
              <a:gd name="connsiteX294" fmla="*/ 2279748 w 5594520"/>
              <a:gd name="connsiteY294" fmla="*/ 2874522 h 6863800"/>
              <a:gd name="connsiteX295" fmla="*/ 1472340 w 5594520"/>
              <a:gd name="connsiteY295" fmla="*/ 2649353 h 6863800"/>
              <a:gd name="connsiteX296" fmla="*/ 1546801 w 5594520"/>
              <a:gd name="connsiteY296" fmla="*/ 2730612 h 6863800"/>
              <a:gd name="connsiteX297" fmla="*/ 1463114 w 5594520"/>
              <a:gd name="connsiteY297" fmla="*/ 2807339 h 6863800"/>
              <a:gd name="connsiteX298" fmla="*/ 1388653 w 5594520"/>
              <a:gd name="connsiteY298" fmla="*/ 2726080 h 6863800"/>
              <a:gd name="connsiteX299" fmla="*/ 1472340 w 5594520"/>
              <a:gd name="connsiteY299" fmla="*/ 2649353 h 6863800"/>
              <a:gd name="connsiteX300" fmla="*/ 1733274 w 5594520"/>
              <a:gd name="connsiteY300" fmla="*/ 2640452 h 6863800"/>
              <a:gd name="connsiteX301" fmla="*/ 1822304 w 5594520"/>
              <a:gd name="connsiteY301" fmla="*/ 2726244 h 6863800"/>
              <a:gd name="connsiteX302" fmla="*/ 1737807 w 5594520"/>
              <a:gd name="connsiteY302" fmla="*/ 2816406 h 6863800"/>
              <a:gd name="connsiteX303" fmla="*/ 1646350 w 5594520"/>
              <a:gd name="connsiteY303" fmla="*/ 2728186 h 6863800"/>
              <a:gd name="connsiteX304" fmla="*/ 1733274 w 5594520"/>
              <a:gd name="connsiteY304" fmla="*/ 2640452 h 6863800"/>
              <a:gd name="connsiteX305" fmla="*/ 2000684 w 5594520"/>
              <a:gd name="connsiteY305" fmla="*/ 2624107 h 6863800"/>
              <a:gd name="connsiteX306" fmla="*/ 2105738 w 5594520"/>
              <a:gd name="connsiteY306" fmla="*/ 2730132 h 6863800"/>
              <a:gd name="connsiteX307" fmla="*/ 2001979 w 5594520"/>
              <a:gd name="connsiteY307" fmla="*/ 2832757 h 6863800"/>
              <a:gd name="connsiteX308" fmla="*/ 1896925 w 5594520"/>
              <a:gd name="connsiteY308" fmla="*/ 2726732 h 6863800"/>
              <a:gd name="connsiteX309" fmla="*/ 2000684 w 5594520"/>
              <a:gd name="connsiteY309" fmla="*/ 2624107 h 6863800"/>
              <a:gd name="connsiteX310" fmla="*/ 2279263 w 5594520"/>
              <a:gd name="connsiteY310" fmla="*/ 2613263 h 6863800"/>
              <a:gd name="connsiteX311" fmla="*/ 2392734 w 5594520"/>
              <a:gd name="connsiteY311" fmla="*/ 2729000 h 6863800"/>
              <a:gd name="connsiteX312" fmla="*/ 2278130 w 5594520"/>
              <a:gd name="connsiteY312" fmla="*/ 2843604 h 6863800"/>
              <a:gd name="connsiteX313" fmla="*/ 2162230 w 5594520"/>
              <a:gd name="connsiteY313" fmla="*/ 2725601 h 6863800"/>
              <a:gd name="connsiteX314" fmla="*/ 2279263 w 5594520"/>
              <a:gd name="connsiteY314" fmla="*/ 2613263 h 6863800"/>
              <a:gd name="connsiteX315" fmla="*/ 2546024 w 5594520"/>
              <a:gd name="connsiteY315" fmla="*/ 2604041 h 6863800"/>
              <a:gd name="connsiteX316" fmla="*/ 2668560 w 5594520"/>
              <a:gd name="connsiteY316" fmla="*/ 2728842 h 6863800"/>
              <a:gd name="connsiteX317" fmla="*/ 2540197 w 5594520"/>
              <a:gd name="connsiteY317" fmla="*/ 2852672 h 6863800"/>
              <a:gd name="connsiteX318" fmla="*/ 2419926 w 5594520"/>
              <a:gd name="connsiteY318" fmla="*/ 2725442 h 6863800"/>
              <a:gd name="connsiteX319" fmla="*/ 2546024 w 5594520"/>
              <a:gd name="connsiteY319" fmla="*/ 2604041 h 6863800"/>
              <a:gd name="connsiteX320" fmla="*/ 1735055 w 5594520"/>
              <a:gd name="connsiteY320" fmla="*/ 2373041 h 6863800"/>
              <a:gd name="connsiteX321" fmla="*/ 1813401 w 5594520"/>
              <a:gd name="connsiteY321" fmla="*/ 2451387 h 6863800"/>
              <a:gd name="connsiteX322" fmla="*/ 1736350 w 5594520"/>
              <a:gd name="connsiteY322" fmla="*/ 2531028 h 6863800"/>
              <a:gd name="connsiteX323" fmla="*/ 1655577 w 5594520"/>
              <a:gd name="connsiteY323" fmla="*/ 2454948 h 6863800"/>
              <a:gd name="connsiteX324" fmla="*/ 1735055 w 5594520"/>
              <a:gd name="connsiteY324" fmla="*/ 2373041 h 6863800"/>
              <a:gd name="connsiteX325" fmla="*/ 2010073 w 5594520"/>
              <a:gd name="connsiteY325" fmla="*/ 2354916 h 6863800"/>
              <a:gd name="connsiteX326" fmla="*/ 2107843 w 5594520"/>
              <a:gd name="connsiteY326" fmla="*/ 2453819 h 6863800"/>
              <a:gd name="connsiteX327" fmla="*/ 2011368 w 5594520"/>
              <a:gd name="connsiteY327" fmla="*/ 2549325 h 6863800"/>
              <a:gd name="connsiteX328" fmla="*/ 1913598 w 5594520"/>
              <a:gd name="connsiteY328" fmla="*/ 2450420 h 6863800"/>
              <a:gd name="connsiteX329" fmla="*/ 2010073 w 5594520"/>
              <a:gd name="connsiteY329" fmla="*/ 2354916 h 6863800"/>
              <a:gd name="connsiteX330" fmla="*/ 2278615 w 5594520"/>
              <a:gd name="connsiteY330" fmla="*/ 2340349 h 6863800"/>
              <a:gd name="connsiteX331" fmla="*/ 2389334 w 5594520"/>
              <a:gd name="connsiteY331" fmla="*/ 2449452 h 6863800"/>
              <a:gd name="connsiteX332" fmla="*/ 2279101 w 5594520"/>
              <a:gd name="connsiteY332" fmla="*/ 2563734 h 6863800"/>
              <a:gd name="connsiteX333" fmla="*/ 2165953 w 5594520"/>
              <a:gd name="connsiteY333" fmla="*/ 2452364 h 6863800"/>
              <a:gd name="connsiteX334" fmla="*/ 2278615 w 5594520"/>
              <a:gd name="connsiteY334" fmla="*/ 2340349 h 6863800"/>
              <a:gd name="connsiteX335" fmla="*/ 2546024 w 5594520"/>
              <a:gd name="connsiteY335" fmla="*/ 2330636 h 6863800"/>
              <a:gd name="connsiteX336" fmla="*/ 2665808 w 5594520"/>
              <a:gd name="connsiteY336" fmla="*/ 2453823 h 6863800"/>
              <a:gd name="connsiteX337" fmla="*/ 2542625 w 5594520"/>
              <a:gd name="connsiteY337" fmla="*/ 2573610 h 6863800"/>
              <a:gd name="connsiteX338" fmla="*/ 2422840 w 5594520"/>
              <a:gd name="connsiteY338" fmla="*/ 2450424 h 6863800"/>
              <a:gd name="connsiteX339" fmla="*/ 2546024 w 5594520"/>
              <a:gd name="connsiteY339" fmla="*/ 2330636 h 6863800"/>
              <a:gd name="connsiteX340" fmla="*/ 1731332 w 5594520"/>
              <a:gd name="connsiteY340" fmla="*/ 2113079 h 6863800"/>
              <a:gd name="connsiteX341" fmla="*/ 1806765 w 5594520"/>
              <a:gd name="connsiteY341" fmla="*/ 2183330 h 6863800"/>
              <a:gd name="connsiteX342" fmla="*/ 1735217 w 5594520"/>
              <a:gd name="connsiteY342" fmla="*/ 2257629 h 6863800"/>
              <a:gd name="connsiteX343" fmla="*/ 1662214 w 5594520"/>
              <a:gd name="connsiteY343" fmla="*/ 2184949 h 6863800"/>
              <a:gd name="connsiteX344" fmla="*/ 1731332 w 5594520"/>
              <a:gd name="connsiteY344" fmla="*/ 2113079 h 6863800"/>
              <a:gd name="connsiteX345" fmla="*/ 2009587 w 5594520"/>
              <a:gd name="connsiteY345" fmla="*/ 2094303 h 6863800"/>
              <a:gd name="connsiteX346" fmla="*/ 2101853 w 5594520"/>
              <a:gd name="connsiteY346" fmla="*/ 2184142 h 6863800"/>
              <a:gd name="connsiteX347" fmla="*/ 2012015 w 5594520"/>
              <a:gd name="connsiteY347" fmla="*/ 2276405 h 6863800"/>
              <a:gd name="connsiteX348" fmla="*/ 1919748 w 5594520"/>
              <a:gd name="connsiteY348" fmla="*/ 2186570 h 6863800"/>
              <a:gd name="connsiteX349" fmla="*/ 2009587 w 5594520"/>
              <a:gd name="connsiteY349" fmla="*/ 2094303 h 6863800"/>
              <a:gd name="connsiteX350" fmla="*/ 2276997 w 5594520"/>
              <a:gd name="connsiteY350" fmla="*/ 2080062 h 6863800"/>
              <a:gd name="connsiteX351" fmla="*/ 2382698 w 5594520"/>
              <a:gd name="connsiteY351" fmla="*/ 2184793 h 6863800"/>
              <a:gd name="connsiteX352" fmla="*/ 2277968 w 5594520"/>
              <a:gd name="connsiteY352" fmla="*/ 2290494 h 6863800"/>
              <a:gd name="connsiteX353" fmla="*/ 2172266 w 5594520"/>
              <a:gd name="connsiteY353" fmla="*/ 2185765 h 6863800"/>
              <a:gd name="connsiteX354" fmla="*/ 2276997 w 5594520"/>
              <a:gd name="connsiteY354" fmla="*/ 2080062 h 6863800"/>
              <a:gd name="connsiteX355" fmla="*/ 2542625 w 5594520"/>
              <a:gd name="connsiteY355" fmla="*/ 2069543 h 6863800"/>
              <a:gd name="connsiteX356" fmla="*/ 2660305 w 5594520"/>
              <a:gd name="connsiteY356" fmla="*/ 2184956 h 6863800"/>
              <a:gd name="connsiteX357" fmla="*/ 2543597 w 5594520"/>
              <a:gd name="connsiteY357" fmla="*/ 2301337 h 6863800"/>
              <a:gd name="connsiteX358" fmla="*/ 2428344 w 5594520"/>
              <a:gd name="connsiteY358" fmla="*/ 2183661 h 6863800"/>
              <a:gd name="connsiteX359" fmla="*/ 2542625 w 5594520"/>
              <a:gd name="connsiteY359" fmla="*/ 2069543 h 6863800"/>
              <a:gd name="connsiteX360" fmla="*/ 2813110 w 5594520"/>
              <a:gd name="connsiteY360" fmla="*/ 2060642 h 6863800"/>
              <a:gd name="connsiteX361" fmla="*/ 2935969 w 5594520"/>
              <a:gd name="connsiteY361" fmla="*/ 2184960 h 6863800"/>
              <a:gd name="connsiteX362" fmla="*/ 2809225 w 5594520"/>
              <a:gd name="connsiteY362" fmla="*/ 2310083 h 6863800"/>
              <a:gd name="connsiteX363" fmla="*/ 2686365 w 5594520"/>
              <a:gd name="connsiteY363" fmla="*/ 2185768 h 6863800"/>
              <a:gd name="connsiteX364" fmla="*/ 2813110 w 5594520"/>
              <a:gd name="connsiteY364" fmla="*/ 2060642 h 6863800"/>
              <a:gd name="connsiteX365" fmla="*/ 2011368 w 5594520"/>
              <a:gd name="connsiteY365" fmla="*/ 1834987 h 6863800"/>
              <a:gd name="connsiteX366" fmla="*/ 2094245 w 5594520"/>
              <a:gd name="connsiteY366" fmla="*/ 1916731 h 6863800"/>
              <a:gd name="connsiteX367" fmla="*/ 2010073 w 5594520"/>
              <a:gd name="connsiteY367" fmla="*/ 2002036 h 6863800"/>
              <a:gd name="connsiteX368" fmla="*/ 1927195 w 5594520"/>
              <a:gd name="connsiteY368" fmla="*/ 1920292 h 6863800"/>
              <a:gd name="connsiteX369" fmla="*/ 2011368 w 5594520"/>
              <a:gd name="connsiteY369" fmla="*/ 1834987 h 6863800"/>
              <a:gd name="connsiteX370" fmla="*/ 1733275 w 5594520"/>
              <a:gd name="connsiteY370" fmla="*/ 1832073 h 6863800"/>
              <a:gd name="connsiteX371" fmla="*/ 1820848 w 5594520"/>
              <a:gd name="connsiteY371" fmla="*/ 1918511 h 6863800"/>
              <a:gd name="connsiteX372" fmla="*/ 1733275 w 5594520"/>
              <a:gd name="connsiteY372" fmla="*/ 2004789 h 6863800"/>
              <a:gd name="connsiteX373" fmla="*/ 1648131 w 5594520"/>
              <a:gd name="connsiteY373" fmla="*/ 1916083 h 6863800"/>
              <a:gd name="connsiteX374" fmla="*/ 1733275 w 5594520"/>
              <a:gd name="connsiteY374" fmla="*/ 1832073 h 6863800"/>
              <a:gd name="connsiteX375" fmla="*/ 2275540 w 5594520"/>
              <a:gd name="connsiteY375" fmla="*/ 1819288 h 6863800"/>
              <a:gd name="connsiteX376" fmla="*/ 2376871 w 5594520"/>
              <a:gd name="connsiteY376" fmla="*/ 1916411 h 6863800"/>
              <a:gd name="connsiteX377" fmla="*/ 2279749 w 5594520"/>
              <a:gd name="connsiteY377" fmla="*/ 2017742 h 6863800"/>
              <a:gd name="connsiteX378" fmla="*/ 2178417 w 5594520"/>
              <a:gd name="connsiteY378" fmla="*/ 1920620 h 6863800"/>
              <a:gd name="connsiteX379" fmla="*/ 2275540 w 5594520"/>
              <a:gd name="connsiteY379" fmla="*/ 1819288 h 6863800"/>
              <a:gd name="connsiteX380" fmla="*/ 2547967 w 5594520"/>
              <a:gd name="connsiteY380" fmla="*/ 1805532 h 6863800"/>
              <a:gd name="connsiteX381" fmla="*/ 2657229 w 5594520"/>
              <a:gd name="connsiteY381" fmla="*/ 1921108 h 6863800"/>
              <a:gd name="connsiteX382" fmla="*/ 2538254 w 5594520"/>
              <a:gd name="connsiteY382" fmla="*/ 2031342 h 6863800"/>
              <a:gd name="connsiteX383" fmla="*/ 2431420 w 5594520"/>
              <a:gd name="connsiteY383" fmla="*/ 1913501 h 6863800"/>
              <a:gd name="connsiteX384" fmla="*/ 2547967 w 5594520"/>
              <a:gd name="connsiteY384" fmla="*/ 1805532 h 6863800"/>
              <a:gd name="connsiteX385" fmla="*/ 2811977 w 5594520"/>
              <a:gd name="connsiteY385" fmla="*/ 1795985 h 6863800"/>
              <a:gd name="connsiteX386" fmla="*/ 2933703 w 5594520"/>
              <a:gd name="connsiteY386" fmla="*/ 1917875 h 6863800"/>
              <a:gd name="connsiteX387" fmla="*/ 2812948 w 5594520"/>
              <a:gd name="connsiteY387" fmla="*/ 2040895 h 6863800"/>
              <a:gd name="connsiteX388" fmla="*/ 2688955 w 5594520"/>
              <a:gd name="connsiteY388" fmla="*/ 1916580 h 6863800"/>
              <a:gd name="connsiteX389" fmla="*/ 2811977 w 5594520"/>
              <a:gd name="connsiteY389" fmla="*/ 1795985 h 6863800"/>
              <a:gd name="connsiteX390" fmla="*/ 2009749 w 5594520"/>
              <a:gd name="connsiteY390" fmla="*/ 1568871 h 6863800"/>
              <a:gd name="connsiteX391" fmla="*/ 2084048 w 5594520"/>
              <a:gd name="connsiteY391" fmla="*/ 1641065 h 6863800"/>
              <a:gd name="connsiteX392" fmla="*/ 2011854 w 5594520"/>
              <a:gd name="connsiteY392" fmla="*/ 1715365 h 6863800"/>
              <a:gd name="connsiteX393" fmla="*/ 1937554 w 5594520"/>
              <a:gd name="connsiteY393" fmla="*/ 1643170 h 6863800"/>
              <a:gd name="connsiteX394" fmla="*/ 2009749 w 5594520"/>
              <a:gd name="connsiteY394" fmla="*/ 1568871 h 6863800"/>
              <a:gd name="connsiteX395" fmla="*/ 2281367 w 5594520"/>
              <a:gd name="connsiteY395" fmla="*/ 1548963 h 6863800"/>
              <a:gd name="connsiteX396" fmla="*/ 2371043 w 5594520"/>
              <a:gd name="connsiteY396" fmla="*/ 1642363 h 6863800"/>
              <a:gd name="connsiteX397" fmla="*/ 2276348 w 5594520"/>
              <a:gd name="connsiteY397" fmla="*/ 1735600 h 6863800"/>
              <a:gd name="connsiteX398" fmla="*/ 2184406 w 5594520"/>
              <a:gd name="connsiteY398" fmla="*/ 1639935 h 6863800"/>
              <a:gd name="connsiteX399" fmla="*/ 2281367 w 5594520"/>
              <a:gd name="connsiteY399" fmla="*/ 1548963 h 6863800"/>
              <a:gd name="connsiteX400" fmla="*/ 2548291 w 5594520"/>
              <a:gd name="connsiteY400" fmla="*/ 1536179 h 6863800"/>
              <a:gd name="connsiteX401" fmla="*/ 2650431 w 5594520"/>
              <a:gd name="connsiteY401" fmla="*/ 1644956 h 6863800"/>
              <a:gd name="connsiteX402" fmla="*/ 2538092 w 5594520"/>
              <a:gd name="connsiteY402" fmla="*/ 1748230 h 6863800"/>
              <a:gd name="connsiteX403" fmla="*/ 2438380 w 5594520"/>
              <a:gd name="connsiteY403" fmla="*/ 1637186 h 6863800"/>
              <a:gd name="connsiteX404" fmla="*/ 2548291 w 5594520"/>
              <a:gd name="connsiteY404" fmla="*/ 1536179 h 6863800"/>
              <a:gd name="connsiteX405" fmla="*/ 2815214 w 5594520"/>
              <a:gd name="connsiteY405" fmla="*/ 1525336 h 6863800"/>
              <a:gd name="connsiteX406" fmla="*/ 2928037 w 5594520"/>
              <a:gd name="connsiteY406" fmla="*/ 1646254 h 6863800"/>
              <a:gd name="connsiteX407" fmla="*/ 2807120 w 5594520"/>
              <a:gd name="connsiteY407" fmla="*/ 1759078 h 6863800"/>
              <a:gd name="connsiteX408" fmla="*/ 2694296 w 5594520"/>
              <a:gd name="connsiteY408" fmla="*/ 1638160 h 6863800"/>
              <a:gd name="connsiteX409" fmla="*/ 2815214 w 5594520"/>
              <a:gd name="connsiteY409" fmla="*/ 1525336 h 6863800"/>
              <a:gd name="connsiteX410" fmla="*/ 3091526 w 5594520"/>
              <a:gd name="connsiteY410" fmla="*/ 1516921 h 6863800"/>
              <a:gd name="connsiteX411" fmla="*/ 3212767 w 5594520"/>
              <a:gd name="connsiteY411" fmla="*/ 1647390 h 6863800"/>
              <a:gd name="connsiteX412" fmla="*/ 3081165 w 5594520"/>
              <a:gd name="connsiteY412" fmla="*/ 1767498 h 6863800"/>
              <a:gd name="connsiteX413" fmla="*/ 2962191 w 5594520"/>
              <a:gd name="connsiteY413" fmla="*/ 1639458 h 6863800"/>
              <a:gd name="connsiteX414" fmla="*/ 3091526 w 5594520"/>
              <a:gd name="connsiteY414" fmla="*/ 1516921 h 6863800"/>
              <a:gd name="connsiteX415" fmla="*/ 2015415 w 5594520"/>
              <a:gd name="connsiteY415" fmla="*/ 1305184 h 6863800"/>
              <a:gd name="connsiteX416" fmla="*/ 2080973 w 5594520"/>
              <a:gd name="connsiteY416" fmla="*/ 1377703 h 6863800"/>
              <a:gd name="connsiteX417" fmla="*/ 2006026 w 5594520"/>
              <a:gd name="connsiteY417" fmla="*/ 1445527 h 6863800"/>
              <a:gd name="connsiteX418" fmla="*/ 1940468 w 5594520"/>
              <a:gd name="connsiteY418" fmla="*/ 1373009 h 6863800"/>
              <a:gd name="connsiteX419" fmla="*/ 2015415 w 5594520"/>
              <a:gd name="connsiteY419" fmla="*/ 1305184 h 6863800"/>
              <a:gd name="connsiteX420" fmla="*/ 2277805 w 5594520"/>
              <a:gd name="connsiteY420" fmla="*/ 1290295 h 6863800"/>
              <a:gd name="connsiteX421" fmla="*/ 2362788 w 5594520"/>
              <a:gd name="connsiteY421" fmla="*/ 1375600 h 6863800"/>
              <a:gd name="connsiteX422" fmla="*/ 2277481 w 5594520"/>
              <a:gd name="connsiteY422" fmla="*/ 1460583 h 6863800"/>
              <a:gd name="connsiteX423" fmla="*/ 2192500 w 5594520"/>
              <a:gd name="connsiteY423" fmla="*/ 1375276 h 6863800"/>
              <a:gd name="connsiteX424" fmla="*/ 2277805 w 5594520"/>
              <a:gd name="connsiteY424" fmla="*/ 1290295 h 6863800"/>
              <a:gd name="connsiteX425" fmla="*/ 2545701 w 5594520"/>
              <a:gd name="connsiteY425" fmla="*/ 1273786 h 6863800"/>
              <a:gd name="connsiteX426" fmla="*/ 2645898 w 5594520"/>
              <a:gd name="connsiteY426" fmla="*/ 1379165 h 6863800"/>
              <a:gd name="connsiteX427" fmla="*/ 2542949 w 5594520"/>
              <a:gd name="connsiteY427" fmla="*/ 1476935 h 6863800"/>
              <a:gd name="connsiteX428" fmla="*/ 2442750 w 5594520"/>
              <a:gd name="connsiteY428" fmla="*/ 1371558 h 6863800"/>
              <a:gd name="connsiteX429" fmla="*/ 2545701 w 5594520"/>
              <a:gd name="connsiteY429" fmla="*/ 1273786 h 6863800"/>
              <a:gd name="connsiteX430" fmla="*/ 2811814 w 5594520"/>
              <a:gd name="connsiteY430" fmla="*/ 1261810 h 6863800"/>
              <a:gd name="connsiteX431" fmla="*/ 2924962 w 5594520"/>
              <a:gd name="connsiteY431" fmla="*/ 1378358 h 6863800"/>
              <a:gd name="connsiteX432" fmla="*/ 2810681 w 5594520"/>
              <a:gd name="connsiteY432" fmla="*/ 1489076 h 6863800"/>
              <a:gd name="connsiteX433" fmla="*/ 2697533 w 5594520"/>
              <a:gd name="connsiteY433" fmla="*/ 1372530 h 6863800"/>
              <a:gd name="connsiteX434" fmla="*/ 2811814 w 5594520"/>
              <a:gd name="connsiteY434" fmla="*/ 1261810 h 6863800"/>
              <a:gd name="connsiteX435" fmla="*/ 3088288 w 5594520"/>
              <a:gd name="connsiteY435" fmla="*/ 1252101 h 6863800"/>
              <a:gd name="connsiteX436" fmla="*/ 3210662 w 5594520"/>
              <a:gd name="connsiteY436" fmla="*/ 1377551 h 6863800"/>
              <a:gd name="connsiteX437" fmla="*/ 3084080 w 5594520"/>
              <a:gd name="connsiteY437" fmla="*/ 1498631 h 6863800"/>
              <a:gd name="connsiteX438" fmla="*/ 2964133 w 5594520"/>
              <a:gd name="connsiteY438" fmla="*/ 1370915 h 6863800"/>
              <a:gd name="connsiteX439" fmla="*/ 3088288 w 5594520"/>
              <a:gd name="connsiteY439" fmla="*/ 1252101 h 6863800"/>
              <a:gd name="connsiteX440" fmla="*/ 2276997 w 5594520"/>
              <a:gd name="connsiteY440" fmla="*/ 1032920 h 6863800"/>
              <a:gd name="connsiteX441" fmla="*/ 2353238 w 5594520"/>
              <a:gd name="connsiteY441" fmla="*/ 1108190 h 6863800"/>
              <a:gd name="connsiteX442" fmla="*/ 2277968 w 5594520"/>
              <a:gd name="connsiteY442" fmla="*/ 1184432 h 6863800"/>
              <a:gd name="connsiteX443" fmla="*/ 2201726 w 5594520"/>
              <a:gd name="connsiteY443" fmla="*/ 1109161 h 6863800"/>
              <a:gd name="connsiteX444" fmla="*/ 2276997 w 5594520"/>
              <a:gd name="connsiteY444" fmla="*/ 1032920 h 6863800"/>
              <a:gd name="connsiteX445" fmla="*/ 2012663 w 5594520"/>
              <a:gd name="connsiteY445" fmla="*/ 1014307 h 6863800"/>
              <a:gd name="connsiteX446" fmla="*/ 2105252 w 5594520"/>
              <a:gd name="connsiteY446" fmla="*/ 1109810 h 6863800"/>
              <a:gd name="connsiteX447" fmla="*/ 2010557 w 5594520"/>
              <a:gd name="connsiteY447" fmla="*/ 1203210 h 6863800"/>
              <a:gd name="connsiteX448" fmla="*/ 1918453 w 5594520"/>
              <a:gd name="connsiteY448" fmla="*/ 1123409 h 6863800"/>
              <a:gd name="connsiteX449" fmla="*/ 2012663 w 5594520"/>
              <a:gd name="connsiteY449" fmla="*/ 1014307 h 6863800"/>
              <a:gd name="connsiteX450" fmla="*/ 2545863 w 5594520"/>
              <a:gd name="connsiteY450" fmla="*/ 1013984 h 6863800"/>
              <a:gd name="connsiteX451" fmla="*/ 2639100 w 5594520"/>
              <a:gd name="connsiteY451" fmla="*/ 1109002 h 6863800"/>
              <a:gd name="connsiteX452" fmla="*/ 2545215 w 5594520"/>
              <a:gd name="connsiteY452" fmla="*/ 1203374 h 6863800"/>
              <a:gd name="connsiteX453" fmla="*/ 2449711 w 5594520"/>
              <a:gd name="connsiteY453" fmla="*/ 1106089 h 6863800"/>
              <a:gd name="connsiteX454" fmla="*/ 2545863 w 5594520"/>
              <a:gd name="connsiteY454" fmla="*/ 1013984 h 6863800"/>
              <a:gd name="connsiteX455" fmla="*/ 2815538 w 5594520"/>
              <a:gd name="connsiteY455" fmla="*/ 1001521 h 6863800"/>
              <a:gd name="connsiteX456" fmla="*/ 2918488 w 5594520"/>
              <a:gd name="connsiteY456" fmla="*/ 1109491 h 6863800"/>
              <a:gd name="connsiteX457" fmla="*/ 2809225 w 5594520"/>
              <a:gd name="connsiteY457" fmla="*/ 1216002 h 6863800"/>
              <a:gd name="connsiteX458" fmla="*/ 2703847 w 5594520"/>
              <a:gd name="connsiteY458" fmla="*/ 1105768 h 6863800"/>
              <a:gd name="connsiteX459" fmla="*/ 2815538 w 5594520"/>
              <a:gd name="connsiteY459" fmla="*/ 1001521 h 6863800"/>
              <a:gd name="connsiteX460" fmla="*/ 3087317 w 5594520"/>
              <a:gd name="connsiteY460" fmla="*/ 989546 h 6863800"/>
              <a:gd name="connsiteX461" fmla="*/ 3206454 w 5594520"/>
              <a:gd name="connsiteY461" fmla="*/ 1110951 h 6863800"/>
              <a:gd name="connsiteX462" fmla="*/ 3087479 w 5594520"/>
              <a:gd name="connsiteY462" fmla="*/ 1227660 h 6863800"/>
              <a:gd name="connsiteX463" fmla="*/ 2968342 w 5594520"/>
              <a:gd name="connsiteY463" fmla="*/ 1106255 h 6863800"/>
              <a:gd name="connsiteX464" fmla="*/ 3087317 w 5594520"/>
              <a:gd name="connsiteY464" fmla="*/ 989546 h 6863800"/>
              <a:gd name="connsiteX465" fmla="*/ 2278615 w 5594520"/>
              <a:gd name="connsiteY465" fmla="*/ 776365 h 6863800"/>
              <a:gd name="connsiteX466" fmla="*/ 2342877 w 5594520"/>
              <a:gd name="connsiteY466" fmla="*/ 840465 h 6863800"/>
              <a:gd name="connsiteX467" fmla="*/ 2276511 w 5594520"/>
              <a:gd name="connsiteY467" fmla="*/ 907157 h 6863800"/>
              <a:gd name="connsiteX468" fmla="*/ 2212247 w 5594520"/>
              <a:gd name="connsiteY468" fmla="*/ 843055 h 6863800"/>
              <a:gd name="connsiteX469" fmla="*/ 2278615 w 5594520"/>
              <a:gd name="connsiteY469" fmla="*/ 776365 h 6863800"/>
              <a:gd name="connsiteX470" fmla="*/ 2541653 w 5594520"/>
              <a:gd name="connsiteY470" fmla="*/ 755638 h 6863800"/>
              <a:gd name="connsiteX471" fmla="*/ 2630682 w 5594520"/>
              <a:gd name="connsiteY471" fmla="*/ 840296 h 6863800"/>
              <a:gd name="connsiteX472" fmla="*/ 2544729 w 5594520"/>
              <a:gd name="connsiteY472" fmla="*/ 928193 h 6863800"/>
              <a:gd name="connsiteX473" fmla="*/ 2458128 w 5594520"/>
              <a:gd name="connsiteY473" fmla="*/ 841106 h 6863800"/>
              <a:gd name="connsiteX474" fmla="*/ 2541653 w 5594520"/>
              <a:gd name="connsiteY474" fmla="*/ 755638 h 6863800"/>
              <a:gd name="connsiteX475" fmla="*/ 2813272 w 5594520"/>
              <a:gd name="connsiteY475" fmla="*/ 738643 h 6863800"/>
              <a:gd name="connsiteX476" fmla="*/ 2914440 w 5594520"/>
              <a:gd name="connsiteY476" fmla="*/ 844022 h 6863800"/>
              <a:gd name="connsiteX477" fmla="*/ 2809063 w 5594520"/>
              <a:gd name="connsiteY477" fmla="*/ 945190 h 6863800"/>
              <a:gd name="connsiteX478" fmla="*/ 2707893 w 5594520"/>
              <a:gd name="connsiteY478" fmla="*/ 839813 h 6863800"/>
              <a:gd name="connsiteX479" fmla="*/ 2813272 w 5594520"/>
              <a:gd name="connsiteY479" fmla="*/ 738643 h 6863800"/>
              <a:gd name="connsiteX480" fmla="*/ 3085213 w 5594520"/>
              <a:gd name="connsiteY480" fmla="*/ 727316 h 6863800"/>
              <a:gd name="connsiteX481" fmla="*/ 3202083 w 5594520"/>
              <a:gd name="connsiteY481" fmla="*/ 839654 h 6863800"/>
              <a:gd name="connsiteX482" fmla="*/ 3089745 w 5594520"/>
              <a:gd name="connsiteY482" fmla="*/ 956524 h 6863800"/>
              <a:gd name="connsiteX483" fmla="*/ 2972874 w 5594520"/>
              <a:gd name="connsiteY483" fmla="*/ 844186 h 6863800"/>
              <a:gd name="connsiteX484" fmla="*/ 3085213 w 5594520"/>
              <a:gd name="connsiteY484" fmla="*/ 727316 h 6863800"/>
              <a:gd name="connsiteX485" fmla="*/ 3353917 w 5594520"/>
              <a:gd name="connsiteY485" fmla="*/ 718092 h 6863800"/>
              <a:gd name="connsiteX486" fmla="*/ 3478072 w 5594520"/>
              <a:gd name="connsiteY486" fmla="*/ 841436 h 6863800"/>
              <a:gd name="connsiteX487" fmla="*/ 3354727 w 5594520"/>
              <a:gd name="connsiteY487" fmla="*/ 965592 h 6863800"/>
              <a:gd name="connsiteX488" fmla="*/ 3230572 w 5594520"/>
              <a:gd name="connsiteY488" fmla="*/ 842246 h 6863800"/>
              <a:gd name="connsiteX489" fmla="*/ 3353917 w 5594520"/>
              <a:gd name="connsiteY489" fmla="*/ 718092 h 6863800"/>
              <a:gd name="connsiteX490" fmla="*/ 2275702 w 5594520"/>
              <a:gd name="connsiteY490" fmla="*/ 489037 h 6863800"/>
              <a:gd name="connsiteX491" fmla="*/ 2354047 w 5594520"/>
              <a:gd name="connsiteY491" fmla="*/ 565926 h 6863800"/>
              <a:gd name="connsiteX492" fmla="*/ 2279587 w 5594520"/>
              <a:gd name="connsiteY492" fmla="*/ 642006 h 6863800"/>
              <a:gd name="connsiteX493" fmla="*/ 2201240 w 5594520"/>
              <a:gd name="connsiteY493" fmla="*/ 565116 h 6863800"/>
              <a:gd name="connsiteX494" fmla="*/ 2275702 w 5594520"/>
              <a:gd name="connsiteY494" fmla="*/ 489037 h 6863800"/>
              <a:gd name="connsiteX495" fmla="*/ 2543759 w 5594520"/>
              <a:gd name="connsiteY495" fmla="*/ 488714 h 6863800"/>
              <a:gd name="connsiteX496" fmla="*/ 2621294 w 5594520"/>
              <a:gd name="connsiteY496" fmla="*/ 566087 h 6863800"/>
              <a:gd name="connsiteX497" fmla="*/ 2542625 w 5594520"/>
              <a:gd name="connsiteY497" fmla="*/ 642490 h 6863800"/>
              <a:gd name="connsiteX498" fmla="*/ 2467517 w 5594520"/>
              <a:gd name="connsiteY498" fmla="*/ 562688 h 6863800"/>
              <a:gd name="connsiteX499" fmla="*/ 2543759 w 5594520"/>
              <a:gd name="connsiteY499" fmla="*/ 488714 h 6863800"/>
              <a:gd name="connsiteX500" fmla="*/ 2812462 w 5594520"/>
              <a:gd name="connsiteY500" fmla="*/ 470102 h 6863800"/>
              <a:gd name="connsiteX501" fmla="*/ 2906509 w 5594520"/>
              <a:gd name="connsiteY501" fmla="*/ 568195 h 6863800"/>
              <a:gd name="connsiteX502" fmla="*/ 2807281 w 5594520"/>
              <a:gd name="connsiteY502" fmla="*/ 661109 h 6863800"/>
              <a:gd name="connsiteX503" fmla="*/ 2715501 w 5594520"/>
              <a:gd name="connsiteY503" fmla="*/ 565443 h 6863800"/>
              <a:gd name="connsiteX504" fmla="*/ 2812462 w 5594520"/>
              <a:gd name="connsiteY504" fmla="*/ 470102 h 6863800"/>
              <a:gd name="connsiteX505" fmla="*/ 3089422 w 5594520"/>
              <a:gd name="connsiteY505" fmla="*/ 455535 h 6863800"/>
              <a:gd name="connsiteX506" fmla="*/ 3197227 w 5594520"/>
              <a:gd name="connsiteY506" fmla="*/ 566255 h 6863800"/>
              <a:gd name="connsiteX507" fmla="*/ 3087803 w 5594520"/>
              <a:gd name="connsiteY507" fmla="*/ 675355 h 6863800"/>
              <a:gd name="connsiteX508" fmla="*/ 2977569 w 5594520"/>
              <a:gd name="connsiteY508" fmla="*/ 562207 h 6863800"/>
              <a:gd name="connsiteX509" fmla="*/ 3089422 w 5594520"/>
              <a:gd name="connsiteY509" fmla="*/ 455535 h 6863800"/>
              <a:gd name="connsiteX510" fmla="*/ 3354242 w 5594520"/>
              <a:gd name="connsiteY510" fmla="*/ 445177 h 6863800"/>
              <a:gd name="connsiteX511" fmla="*/ 3474511 w 5594520"/>
              <a:gd name="connsiteY511" fmla="*/ 566743 h 6863800"/>
              <a:gd name="connsiteX512" fmla="*/ 3351813 w 5594520"/>
              <a:gd name="connsiteY512" fmla="*/ 685879 h 6863800"/>
              <a:gd name="connsiteX513" fmla="*/ 3233971 w 5594520"/>
              <a:gd name="connsiteY513" fmla="*/ 566743 h 6863800"/>
              <a:gd name="connsiteX514" fmla="*/ 3354242 w 5594520"/>
              <a:gd name="connsiteY514" fmla="*/ 445177 h 6863800"/>
              <a:gd name="connsiteX515" fmla="*/ 2544891 w 5594520"/>
              <a:gd name="connsiteY515" fmla="*/ 232149 h 6863800"/>
              <a:gd name="connsiteX516" fmla="*/ 2611096 w 5594520"/>
              <a:gd name="connsiteY516" fmla="*/ 298193 h 6863800"/>
              <a:gd name="connsiteX517" fmla="*/ 2546186 w 5594520"/>
              <a:gd name="connsiteY517" fmla="*/ 365531 h 6863800"/>
              <a:gd name="connsiteX518" fmla="*/ 2477714 w 5594520"/>
              <a:gd name="connsiteY518" fmla="*/ 297222 h 6863800"/>
              <a:gd name="connsiteX519" fmla="*/ 2544891 w 5594520"/>
              <a:gd name="connsiteY519" fmla="*/ 232149 h 6863800"/>
              <a:gd name="connsiteX520" fmla="*/ 2814729 w 5594520"/>
              <a:gd name="connsiteY520" fmla="*/ 211270 h 6863800"/>
              <a:gd name="connsiteX521" fmla="*/ 2898577 w 5594520"/>
              <a:gd name="connsiteY521" fmla="*/ 301270 h 6863800"/>
              <a:gd name="connsiteX522" fmla="*/ 2809711 w 5594520"/>
              <a:gd name="connsiteY522" fmla="*/ 386252 h 6863800"/>
              <a:gd name="connsiteX523" fmla="*/ 2723433 w 5594520"/>
              <a:gd name="connsiteY523" fmla="*/ 298681 h 6863800"/>
              <a:gd name="connsiteX524" fmla="*/ 2814729 w 5594520"/>
              <a:gd name="connsiteY524" fmla="*/ 211270 h 6863800"/>
              <a:gd name="connsiteX525" fmla="*/ 3090716 w 5594520"/>
              <a:gd name="connsiteY525" fmla="*/ 194114 h 6863800"/>
              <a:gd name="connsiteX526" fmla="*/ 3191885 w 5594520"/>
              <a:gd name="connsiteY526" fmla="*/ 299654 h 6863800"/>
              <a:gd name="connsiteX527" fmla="*/ 3084079 w 5594520"/>
              <a:gd name="connsiteY527" fmla="*/ 403251 h 6863800"/>
              <a:gd name="connsiteX528" fmla="*/ 2982910 w 5594520"/>
              <a:gd name="connsiteY528" fmla="*/ 297712 h 6863800"/>
              <a:gd name="connsiteX529" fmla="*/ 3090716 w 5594520"/>
              <a:gd name="connsiteY529" fmla="*/ 194114 h 6863800"/>
              <a:gd name="connsiteX530" fmla="*/ 3355536 w 5594520"/>
              <a:gd name="connsiteY530" fmla="*/ 183596 h 6863800"/>
              <a:gd name="connsiteX531" fmla="*/ 3469331 w 5594520"/>
              <a:gd name="connsiteY531" fmla="*/ 298685 h 6863800"/>
              <a:gd name="connsiteX532" fmla="*/ 3355374 w 5594520"/>
              <a:gd name="connsiteY532" fmla="*/ 413775 h 6863800"/>
              <a:gd name="connsiteX533" fmla="*/ 3239151 w 5594520"/>
              <a:gd name="connsiteY533" fmla="*/ 296257 h 6863800"/>
              <a:gd name="connsiteX534" fmla="*/ 3355536 w 5594520"/>
              <a:gd name="connsiteY534" fmla="*/ 183596 h 6863800"/>
              <a:gd name="connsiteX535" fmla="*/ 3620841 w 5594520"/>
              <a:gd name="connsiteY535" fmla="*/ 172105 h 6863800"/>
              <a:gd name="connsiteX536" fmla="*/ 3745157 w 5594520"/>
              <a:gd name="connsiteY536" fmla="*/ 297393 h 6863800"/>
              <a:gd name="connsiteX537" fmla="*/ 3623431 w 5594520"/>
              <a:gd name="connsiteY537" fmla="*/ 423004 h 6863800"/>
              <a:gd name="connsiteX538" fmla="*/ 3496685 w 5594520"/>
              <a:gd name="connsiteY538" fmla="*/ 302249 h 6863800"/>
              <a:gd name="connsiteX539" fmla="*/ 3620841 w 5594520"/>
              <a:gd name="connsiteY539" fmla="*/ 172105 h 6863800"/>
              <a:gd name="connsiteX540" fmla="*/ 3256430 w 5594520"/>
              <a:gd name="connsiteY540" fmla="*/ 38 h 6863800"/>
              <a:gd name="connsiteX541" fmla="*/ 3295805 w 5594520"/>
              <a:gd name="connsiteY541" fmla="*/ 3923 h 6863800"/>
              <a:gd name="connsiteX542" fmla="*/ 5534628 w 5594520"/>
              <a:gd name="connsiteY542" fmla="*/ 2305 h 6863800"/>
              <a:gd name="connsiteX543" fmla="*/ 5594520 w 5594520"/>
              <a:gd name="connsiteY543" fmla="*/ 61063 h 6863800"/>
              <a:gd name="connsiteX544" fmla="*/ 5593225 w 5594520"/>
              <a:gd name="connsiteY544" fmla="*/ 6863800 h 6863800"/>
              <a:gd name="connsiteX545" fmla="*/ 819680 w 5594520"/>
              <a:gd name="connsiteY545" fmla="*/ 6863800 h 6863800"/>
              <a:gd name="connsiteX546" fmla="*/ 788601 w 5594520"/>
              <a:gd name="connsiteY546" fmla="*/ 6795168 h 6863800"/>
              <a:gd name="connsiteX547" fmla="*/ 752990 w 5594520"/>
              <a:gd name="connsiteY547" fmla="*/ 6863800 h 6863800"/>
              <a:gd name="connsiteX548" fmla="*/ 562469 w 5594520"/>
              <a:gd name="connsiteY548" fmla="*/ 6863800 h 6863800"/>
              <a:gd name="connsiteX549" fmla="*/ 528800 w 5594520"/>
              <a:gd name="connsiteY549" fmla="*/ 6752919 h 6863800"/>
              <a:gd name="connsiteX550" fmla="*/ 645670 w 5594520"/>
              <a:gd name="connsiteY550" fmla="*/ 6638963 h 6863800"/>
              <a:gd name="connsiteX551" fmla="*/ 787468 w 5594520"/>
              <a:gd name="connsiteY551" fmla="*/ 6743369 h 6863800"/>
              <a:gd name="connsiteX552" fmla="*/ 968762 w 5594520"/>
              <a:gd name="connsiteY552" fmla="*/ 6630870 h 6863800"/>
              <a:gd name="connsiteX553" fmla="*/ 860310 w 5594520"/>
              <a:gd name="connsiteY553" fmla="*/ 6610474 h 6863800"/>
              <a:gd name="connsiteX554" fmla="*/ 799932 w 5594520"/>
              <a:gd name="connsiteY554" fmla="*/ 6518208 h 6863800"/>
              <a:gd name="connsiteX555" fmla="*/ 882162 w 5594520"/>
              <a:gd name="connsiteY555" fmla="*/ 6382885 h 6863800"/>
              <a:gd name="connsiteX556" fmla="*/ 1048402 w 5594520"/>
              <a:gd name="connsiteY556" fmla="*/ 6458963 h 6863800"/>
              <a:gd name="connsiteX557" fmla="*/ 1103438 w 5594520"/>
              <a:gd name="connsiteY557" fmla="*/ 6341932 h 6863800"/>
              <a:gd name="connsiteX558" fmla="*/ 1100039 w 5594520"/>
              <a:gd name="connsiteY558" fmla="*/ 6307130 h 6863800"/>
              <a:gd name="connsiteX559" fmla="*/ 1188582 w 5594520"/>
              <a:gd name="connsiteY559" fmla="*/ 6094109 h 6863800"/>
              <a:gd name="connsiteX560" fmla="*/ 1215128 w 5594520"/>
              <a:gd name="connsiteY560" fmla="*/ 6086501 h 6863800"/>
              <a:gd name="connsiteX561" fmla="*/ 1120111 w 5594520"/>
              <a:gd name="connsiteY561" fmla="*/ 6056717 h 6863800"/>
              <a:gd name="connsiteX562" fmla="*/ 1075920 w 5594520"/>
              <a:gd name="connsiteY562" fmla="*/ 5980152 h 6863800"/>
              <a:gd name="connsiteX563" fmla="*/ 1139211 w 5594520"/>
              <a:gd name="connsiteY563" fmla="*/ 5847095 h 6863800"/>
              <a:gd name="connsiteX564" fmla="*/ 1311117 w 5594520"/>
              <a:gd name="connsiteY564" fmla="*/ 5886429 h 6863800"/>
              <a:gd name="connsiteX565" fmla="*/ 1356279 w 5594520"/>
              <a:gd name="connsiteY565" fmla="*/ 5789146 h 6863800"/>
              <a:gd name="connsiteX566" fmla="*/ 1355632 w 5594520"/>
              <a:gd name="connsiteY566" fmla="*/ 5758229 h 6863800"/>
              <a:gd name="connsiteX567" fmla="*/ 1449192 w 5594520"/>
              <a:gd name="connsiteY567" fmla="*/ 5561233 h 6863800"/>
              <a:gd name="connsiteX568" fmla="*/ 1461333 w 5594520"/>
              <a:gd name="connsiteY568" fmla="*/ 5554435 h 6863800"/>
              <a:gd name="connsiteX569" fmla="*/ 1436405 w 5594520"/>
              <a:gd name="connsiteY569" fmla="*/ 5539219 h 6863800"/>
              <a:gd name="connsiteX570" fmla="*/ 1342682 w 5594520"/>
              <a:gd name="connsiteY570" fmla="*/ 5436593 h 6863800"/>
              <a:gd name="connsiteX571" fmla="*/ 1397556 w 5594520"/>
              <a:gd name="connsiteY571" fmla="*/ 5309040 h 6863800"/>
              <a:gd name="connsiteX572" fmla="*/ 1536117 w 5594520"/>
              <a:gd name="connsiteY572" fmla="*/ 5308716 h 6863800"/>
              <a:gd name="connsiteX573" fmla="*/ 1582573 w 5594520"/>
              <a:gd name="connsiteY573" fmla="*/ 5296575 h 6863800"/>
              <a:gd name="connsiteX574" fmla="*/ 1606044 w 5594520"/>
              <a:gd name="connsiteY574" fmla="*/ 5158339 h 6863800"/>
              <a:gd name="connsiteX575" fmla="*/ 1714983 w 5594520"/>
              <a:gd name="connsiteY575" fmla="*/ 5014760 h 6863800"/>
              <a:gd name="connsiteX576" fmla="*/ 1677267 w 5594520"/>
              <a:gd name="connsiteY576" fmla="*/ 4996469 h 6863800"/>
              <a:gd name="connsiteX577" fmla="*/ 1616890 w 5594520"/>
              <a:gd name="connsiteY577" fmla="*/ 4830390 h 6863800"/>
              <a:gd name="connsiteX578" fmla="*/ 1783616 w 5594520"/>
              <a:gd name="connsiteY578" fmla="*/ 4764347 h 6863800"/>
              <a:gd name="connsiteX579" fmla="*/ 1834767 w 5594520"/>
              <a:gd name="connsiteY579" fmla="*/ 4745246 h 6863800"/>
              <a:gd name="connsiteX580" fmla="*/ 1870216 w 5594520"/>
              <a:gd name="connsiteY580" fmla="*/ 4611056 h 6863800"/>
              <a:gd name="connsiteX581" fmla="*/ 1926547 w 5594520"/>
              <a:gd name="connsiteY581" fmla="*/ 4506974 h 6863800"/>
              <a:gd name="connsiteX582" fmla="*/ 1928004 w 5594520"/>
              <a:gd name="connsiteY582" fmla="*/ 4443035 h 6863800"/>
              <a:gd name="connsiteX583" fmla="*/ 1882842 w 5594520"/>
              <a:gd name="connsiteY583" fmla="*/ 4287640 h 6863800"/>
              <a:gd name="connsiteX584" fmla="*/ 2021564 w 5594520"/>
              <a:gd name="connsiteY584" fmla="*/ 4213503 h 6863800"/>
              <a:gd name="connsiteX585" fmla="*/ 2100557 w 5594520"/>
              <a:gd name="connsiteY585" fmla="*/ 4156040 h 6863800"/>
              <a:gd name="connsiteX586" fmla="*/ 2005701 w 5594520"/>
              <a:gd name="connsiteY586" fmla="*/ 4197478 h 6863800"/>
              <a:gd name="connsiteX587" fmla="*/ 1911331 w 5594520"/>
              <a:gd name="connsiteY587" fmla="*/ 4159763 h 6863800"/>
              <a:gd name="connsiteX588" fmla="*/ 1891421 w 5594520"/>
              <a:gd name="connsiteY588" fmla="*/ 4010195 h 6863800"/>
              <a:gd name="connsiteX589" fmla="*/ 2029658 w 5594520"/>
              <a:gd name="connsiteY589" fmla="*/ 3948684 h 6863800"/>
              <a:gd name="connsiteX590" fmla="*/ 2131798 w 5594520"/>
              <a:gd name="connsiteY590" fmla="*/ 4089187 h 6863800"/>
              <a:gd name="connsiteX591" fmla="*/ 2203992 w 5594520"/>
              <a:gd name="connsiteY591" fmla="*/ 3938648 h 6863800"/>
              <a:gd name="connsiteX592" fmla="*/ 2193309 w 5594520"/>
              <a:gd name="connsiteY592" fmla="*/ 3903522 h 6863800"/>
              <a:gd name="connsiteX593" fmla="*/ 2161420 w 5594520"/>
              <a:gd name="connsiteY593" fmla="*/ 3747965 h 6863800"/>
              <a:gd name="connsiteX594" fmla="*/ 2299333 w 5594520"/>
              <a:gd name="connsiteY594" fmla="*/ 3678038 h 6863800"/>
              <a:gd name="connsiteX595" fmla="*/ 2333812 w 5594520"/>
              <a:gd name="connsiteY595" fmla="*/ 3647768 h 6863800"/>
              <a:gd name="connsiteX596" fmla="*/ 2201888 w 5594520"/>
              <a:gd name="connsiteY596" fmla="*/ 3630772 h 6863800"/>
              <a:gd name="connsiteX597" fmla="*/ 2154945 w 5594520"/>
              <a:gd name="connsiteY597" fmla="*/ 3561006 h 6863800"/>
              <a:gd name="connsiteX598" fmla="*/ 2228758 w 5594520"/>
              <a:gd name="connsiteY598" fmla="*/ 3412248 h 6863800"/>
              <a:gd name="connsiteX599" fmla="*/ 2406329 w 5594520"/>
              <a:gd name="connsiteY599" fmla="*/ 3494477 h 6863800"/>
              <a:gd name="connsiteX600" fmla="*/ 2437085 w 5594520"/>
              <a:gd name="connsiteY600" fmla="*/ 3431349 h 6863800"/>
              <a:gd name="connsiteX601" fmla="*/ 2433685 w 5594520"/>
              <a:gd name="connsiteY601" fmla="*/ 3326138 h 6863800"/>
              <a:gd name="connsiteX602" fmla="*/ 2509441 w 5594520"/>
              <a:gd name="connsiteY602" fmla="*/ 3137078 h 6863800"/>
              <a:gd name="connsiteX603" fmla="*/ 2557354 w 5594520"/>
              <a:gd name="connsiteY603" fmla="*/ 3124128 h 6863800"/>
              <a:gd name="connsiteX604" fmla="*/ 2420898 w 5594520"/>
              <a:gd name="connsiteY604" fmla="*/ 3026360 h 6863800"/>
              <a:gd name="connsiteX605" fmla="*/ 2482408 w 5594520"/>
              <a:gd name="connsiteY605" fmla="*/ 2883752 h 6863800"/>
              <a:gd name="connsiteX606" fmla="*/ 2664512 w 5594520"/>
              <a:gd name="connsiteY606" fmla="*/ 2932961 h 6863800"/>
              <a:gd name="connsiteX607" fmla="*/ 2706274 w 5594520"/>
              <a:gd name="connsiteY607" fmla="*/ 2842636 h 6863800"/>
              <a:gd name="connsiteX608" fmla="*/ 2707731 w 5594520"/>
              <a:gd name="connsiteY608" fmla="*/ 2807673 h 6863800"/>
              <a:gd name="connsiteX609" fmla="*/ 2810033 w 5594520"/>
              <a:gd name="connsiteY609" fmla="*/ 2595464 h 6863800"/>
              <a:gd name="connsiteX610" fmla="*/ 2829781 w 5594520"/>
              <a:gd name="connsiteY610" fmla="*/ 2585430 h 6863800"/>
              <a:gd name="connsiteX611" fmla="*/ 2688145 w 5594520"/>
              <a:gd name="connsiteY611" fmla="*/ 2485555 h 6863800"/>
              <a:gd name="connsiteX612" fmla="*/ 2702390 w 5594520"/>
              <a:gd name="connsiteY612" fmla="*/ 2384703 h 6863800"/>
              <a:gd name="connsiteX613" fmla="*/ 2919619 w 5594520"/>
              <a:gd name="connsiteY613" fmla="*/ 2373372 h 6863800"/>
              <a:gd name="connsiteX614" fmla="*/ 2958630 w 5594520"/>
              <a:gd name="connsiteY614" fmla="*/ 2203252 h 6863800"/>
              <a:gd name="connsiteX615" fmla="*/ 3063360 w 5594520"/>
              <a:gd name="connsiteY615" fmla="*/ 2049800 h 6863800"/>
              <a:gd name="connsiteX616" fmla="*/ 3030986 w 5594520"/>
              <a:gd name="connsiteY616" fmla="*/ 2034422 h 6863800"/>
              <a:gd name="connsiteX617" fmla="*/ 2970446 w 5594520"/>
              <a:gd name="connsiteY617" fmla="*/ 1864621 h 6863800"/>
              <a:gd name="connsiteX618" fmla="*/ 3138143 w 5594520"/>
              <a:gd name="connsiteY618" fmla="*/ 1801006 h 6863800"/>
              <a:gd name="connsiteX619" fmla="*/ 3194798 w 5594520"/>
              <a:gd name="connsiteY619" fmla="*/ 1776563 h 6863800"/>
              <a:gd name="connsiteX620" fmla="*/ 3222963 w 5594520"/>
              <a:gd name="connsiteY620" fmla="*/ 1642210 h 6863800"/>
              <a:gd name="connsiteX621" fmla="*/ 3283017 w 5594520"/>
              <a:gd name="connsiteY621" fmla="*/ 1530519 h 6863800"/>
              <a:gd name="connsiteX622" fmla="*/ 3315877 w 5594520"/>
              <a:gd name="connsiteY622" fmla="*/ 1505753 h 6863800"/>
              <a:gd name="connsiteX623" fmla="*/ 3230085 w 5594520"/>
              <a:gd name="connsiteY623" fmla="*/ 1339674 h 6863800"/>
              <a:gd name="connsiteX624" fmla="*/ 3376254 w 5594520"/>
              <a:gd name="connsiteY624" fmla="*/ 1247247 h 6863800"/>
              <a:gd name="connsiteX625" fmla="*/ 3458646 w 5594520"/>
              <a:gd name="connsiteY625" fmla="*/ 1187194 h 6863800"/>
              <a:gd name="connsiteX626" fmla="*/ 3366056 w 5594520"/>
              <a:gd name="connsiteY626" fmla="*/ 1234622 h 6863800"/>
              <a:gd name="connsiteX627" fmla="*/ 3269582 w 5594520"/>
              <a:gd name="connsiteY627" fmla="*/ 1202571 h 6863800"/>
              <a:gd name="connsiteX628" fmla="*/ 3242064 w 5594520"/>
              <a:gd name="connsiteY628" fmla="*/ 1049929 h 6863800"/>
              <a:gd name="connsiteX629" fmla="*/ 3387585 w 5594520"/>
              <a:gd name="connsiteY629" fmla="*/ 985825 h 6863800"/>
              <a:gd name="connsiteX630" fmla="*/ 3483412 w 5594520"/>
              <a:gd name="connsiteY630" fmla="*/ 1133129 h 6863800"/>
              <a:gd name="connsiteX631" fmla="*/ 3547836 w 5594520"/>
              <a:gd name="connsiteY631" fmla="*/ 995376 h 6863800"/>
              <a:gd name="connsiteX632" fmla="*/ 3545084 w 5594520"/>
              <a:gd name="connsiteY632" fmla="*/ 946491 h 6863800"/>
              <a:gd name="connsiteX633" fmla="*/ 3503322 w 5594520"/>
              <a:gd name="connsiteY633" fmla="*/ 785916 h 6863800"/>
              <a:gd name="connsiteX634" fmla="*/ 3649329 w 5594520"/>
              <a:gd name="connsiteY634" fmla="*/ 715503 h 6863800"/>
              <a:gd name="connsiteX635" fmla="*/ 3695462 w 5594520"/>
              <a:gd name="connsiteY635" fmla="*/ 677625 h 6863800"/>
              <a:gd name="connsiteX636" fmla="*/ 3499113 w 5594520"/>
              <a:gd name="connsiteY636" fmla="*/ 602841 h 6863800"/>
              <a:gd name="connsiteX637" fmla="*/ 3579077 w 5594520"/>
              <a:gd name="connsiteY637" fmla="*/ 444694 h 6863800"/>
              <a:gd name="connsiteX638" fmla="*/ 3753735 w 5594520"/>
              <a:gd name="connsiteY638" fmla="*/ 551852 h 6863800"/>
              <a:gd name="connsiteX639" fmla="*/ 3813141 w 5594520"/>
              <a:gd name="connsiteY639" fmla="*/ 425432 h 6863800"/>
              <a:gd name="connsiteX640" fmla="*/ 3810066 w 5594520"/>
              <a:gd name="connsiteY640" fmla="*/ 395971 h 6863800"/>
              <a:gd name="connsiteX641" fmla="*/ 3851666 w 5594520"/>
              <a:gd name="connsiteY641" fmla="*/ 171621 h 6863800"/>
              <a:gd name="connsiteX642" fmla="*/ 3796468 w 5594520"/>
              <a:gd name="connsiteY642" fmla="*/ 131639 h 6863800"/>
              <a:gd name="connsiteX643" fmla="*/ 3758915 w 5594520"/>
              <a:gd name="connsiteY643" fmla="*/ 71585 h 6863800"/>
              <a:gd name="connsiteX644" fmla="*/ 3484059 w 5594520"/>
              <a:gd name="connsiteY644" fmla="*/ 67538 h 6863800"/>
              <a:gd name="connsiteX645" fmla="*/ 3415750 w 5594520"/>
              <a:gd name="connsiteY645" fmla="*/ 148311 h 6863800"/>
              <a:gd name="connsiteX646" fmla="*/ 3309887 w 5594520"/>
              <a:gd name="connsiteY646" fmla="*/ 155919 h 6863800"/>
              <a:gd name="connsiteX647" fmla="*/ 3246758 w 5594520"/>
              <a:gd name="connsiteY647" fmla="*/ 107682 h 6863800"/>
              <a:gd name="connsiteX648" fmla="*/ 3225553 w 5594520"/>
              <a:gd name="connsiteY648" fmla="*/ 14607 h 6863800"/>
              <a:gd name="connsiteX649" fmla="*/ 3256430 w 5594520"/>
              <a:gd name="connsiteY649" fmla="*/ 38 h 68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</a:cxnLst>
            <a:rect l="l" t="t" r="r" b="b"/>
            <a:pathLst>
              <a:path w="5594520" h="6863800">
                <a:moveTo>
                  <a:pt x="100492" y="6654824"/>
                </a:moveTo>
                <a:cubicBezTo>
                  <a:pt x="149215" y="6649806"/>
                  <a:pt x="187256" y="6669069"/>
                  <a:pt x="212669" y="6710509"/>
                </a:cubicBezTo>
                <a:cubicBezTo>
                  <a:pt x="237921" y="6751300"/>
                  <a:pt x="234036" y="6799861"/>
                  <a:pt x="203605" y="6839033"/>
                </a:cubicBezTo>
                <a:cubicBezTo>
                  <a:pt x="196806" y="6847613"/>
                  <a:pt x="188713" y="6855382"/>
                  <a:pt x="181267" y="6863476"/>
                </a:cubicBezTo>
                <a:cubicBezTo>
                  <a:pt x="136751" y="6863476"/>
                  <a:pt x="92399" y="6863476"/>
                  <a:pt x="47885" y="6863476"/>
                </a:cubicBezTo>
                <a:cubicBezTo>
                  <a:pt x="12273" y="6830131"/>
                  <a:pt x="-8770" y="6791282"/>
                  <a:pt x="3532" y="6740940"/>
                </a:cubicBezTo>
                <a:cubicBezTo>
                  <a:pt x="14701" y="6695292"/>
                  <a:pt x="54521" y="6659681"/>
                  <a:pt x="100492" y="6654824"/>
                </a:cubicBezTo>
                <a:close/>
                <a:moveTo>
                  <a:pt x="397927" y="6644903"/>
                </a:moveTo>
                <a:cubicBezTo>
                  <a:pt x="433005" y="6646762"/>
                  <a:pt x="467332" y="6664578"/>
                  <a:pt x="488820" y="6694322"/>
                </a:cubicBezTo>
                <a:cubicBezTo>
                  <a:pt x="519413" y="6736570"/>
                  <a:pt x="523298" y="6781408"/>
                  <a:pt x="498370" y="6827703"/>
                </a:cubicBezTo>
                <a:cubicBezTo>
                  <a:pt x="491733" y="6840005"/>
                  <a:pt x="484126" y="6851660"/>
                  <a:pt x="476841" y="6863638"/>
                </a:cubicBezTo>
                <a:cubicBezTo>
                  <a:pt x="419538" y="6863638"/>
                  <a:pt x="362398" y="6863638"/>
                  <a:pt x="305258" y="6863638"/>
                </a:cubicBezTo>
                <a:cubicBezTo>
                  <a:pt x="284377" y="6828674"/>
                  <a:pt x="259935" y="6794520"/>
                  <a:pt x="268999" y="6750168"/>
                </a:cubicBezTo>
                <a:cubicBezTo>
                  <a:pt x="279683" y="6697398"/>
                  <a:pt x="310600" y="6662595"/>
                  <a:pt x="363046" y="6648512"/>
                </a:cubicBezTo>
                <a:cubicBezTo>
                  <a:pt x="374458" y="6645437"/>
                  <a:pt x="386234" y="6644283"/>
                  <a:pt x="397927" y="6644903"/>
                </a:cubicBezTo>
                <a:close/>
                <a:moveTo>
                  <a:pt x="113927" y="6407973"/>
                </a:moveTo>
                <a:cubicBezTo>
                  <a:pt x="163945" y="6407488"/>
                  <a:pt x="208299" y="6451517"/>
                  <a:pt x="208137" y="6501697"/>
                </a:cubicBezTo>
                <a:cubicBezTo>
                  <a:pt x="207975" y="6551877"/>
                  <a:pt x="163298" y="6595743"/>
                  <a:pt x="113280" y="6594772"/>
                </a:cubicBezTo>
                <a:cubicBezTo>
                  <a:pt x="64719" y="6593963"/>
                  <a:pt x="22633" y="6552038"/>
                  <a:pt x="21500" y="6503477"/>
                </a:cubicBezTo>
                <a:cubicBezTo>
                  <a:pt x="20043" y="6453460"/>
                  <a:pt x="63748" y="6408621"/>
                  <a:pt x="113927" y="6407973"/>
                </a:cubicBezTo>
                <a:close/>
                <a:moveTo>
                  <a:pt x="391049" y="6395023"/>
                </a:moveTo>
                <a:cubicBezTo>
                  <a:pt x="452399" y="6395023"/>
                  <a:pt x="498532" y="6442452"/>
                  <a:pt x="497399" y="6503962"/>
                </a:cubicBezTo>
                <a:cubicBezTo>
                  <a:pt x="496427" y="6563045"/>
                  <a:pt x="450456" y="6607883"/>
                  <a:pt x="390887" y="6607883"/>
                </a:cubicBezTo>
                <a:cubicBezTo>
                  <a:pt x="329539" y="6607883"/>
                  <a:pt x="283406" y="6560617"/>
                  <a:pt x="284539" y="6498944"/>
                </a:cubicBezTo>
                <a:cubicBezTo>
                  <a:pt x="285510" y="6439861"/>
                  <a:pt x="331481" y="6395023"/>
                  <a:pt x="391049" y="6395023"/>
                </a:cubicBezTo>
                <a:close/>
                <a:moveTo>
                  <a:pt x="658620" y="6384340"/>
                </a:moveTo>
                <a:cubicBezTo>
                  <a:pt x="724988" y="6384663"/>
                  <a:pt x="775329" y="6435653"/>
                  <a:pt x="775006" y="6502182"/>
                </a:cubicBezTo>
                <a:cubicBezTo>
                  <a:pt x="774682" y="6568549"/>
                  <a:pt x="723693" y="6618890"/>
                  <a:pt x="657163" y="6618567"/>
                </a:cubicBezTo>
                <a:cubicBezTo>
                  <a:pt x="590635" y="6618243"/>
                  <a:pt x="540293" y="6567254"/>
                  <a:pt x="540779" y="6500725"/>
                </a:cubicBezTo>
                <a:cubicBezTo>
                  <a:pt x="541102" y="6434359"/>
                  <a:pt x="592091" y="6384016"/>
                  <a:pt x="658620" y="6384340"/>
                </a:cubicBezTo>
                <a:close/>
                <a:moveTo>
                  <a:pt x="115708" y="6131660"/>
                </a:moveTo>
                <a:cubicBezTo>
                  <a:pt x="164107" y="6132308"/>
                  <a:pt x="206518" y="6173910"/>
                  <a:pt x="208137" y="6222471"/>
                </a:cubicBezTo>
                <a:cubicBezTo>
                  <a:pt x="209755" y="6272326"/>
                  <a:pt x="166536" y="6317488"/>
                  <a:pt x="116193" y="6318459"/>
                </a:cubicBezTo>
                <a:cubicBezTo>
                  <a:pt x="66176" y="6319431"/>
                  <a:pt x="21500" y="6275564"/>
                  <a:pt x="21338" y="6225384"/>
                </a:cubicBezTo>
                <a:cubicBezTo>
                  <a:pt x="21176" y="6175204"/>
                  <a:pt x="65690" y="6131013"/>
                  <a:pt x="115708" y="6131660"/>
                </a:cubicBezTo>
                <a:close/>
                <a:moveTo>
                  <a:pt x="392991" y="6123406"/>
                </a:moveTo>
                <a:cubicBezTo>
                  <a:pt x="447057" y="6124701"/>
                  <a:pt x="492542" y="6170835"/>
                  <a:pt x="492866" y="6224737"/>
                </a:cubicBezTo>
                <a:cubicBezTo>
                  <a:pt x="493028" y="6280259"/>
                  <a:pt x="444466" y="6328172"/>
                  <a:pt x="389106" y="6326877"/>
                </a:cubicBezTo>
                <a:cubicBezTo>
                  <a:pt x="335204" y="6325744"/>
                  <a:pt x="289556" y="6279449"/>
                  <a:pt x="289233" y="6225547"/>
                </a:cubicBezTo>
                <a:cubicBezTo>
                  <a:pt x="289071" y="6170026"/>
                  <a:pt x="337632" y="6122111"/>
                  <a:pt x="392991" y="6123406"/>
                </a:cubicBezTo>
                <a:close/>
                <a:moveTo>
                  <a:pt x="657972" y="6111427"/>
                </a:moveTo>
                <a:cubicBezTo>
                  <a:pt x="720779" y="6111427"/>
                  <a:pt x="773225" y="6165007"/>
                  <a:pt x="771768" y="6227651"/>
                </a:cubicBezTo>
                <a:cubicBezTo>
                  <a:pt x="770311" y="6288514"/>
                  <a:pt x="718675" y="6339017"/>
                  <a:pt x="657810" y="6339017"/>
                </a:cubicBezTo>
                <a:cubicBezTo>
                  <a:pt x="595005" y="6338856"/>
                  <a:pt x="542559" y="6285277"/>
                  <a:pt x="544016" y="6222795"/>
                </a:cubicBezTo>
                <a:cubicBezTo>
                  <a:pt x="545473" y="6161932"/>
                  <a:pt x="597109" y="6111427"/>
                  <a:pt x="657972" y="6111427"/>
                </a:cubicBezTo>
                <a:close/>
                <a:moveTo>
                  <a:pt x="924411" y="6101877"/>
                </a:moveTo>
                <a:cubicBezTo>
                  <a:pt x="992073" y="6101715"/>
                  <a:pt x="1048566" y="6158532"/>
                  <a:pt x="1047919" y="6226032"/>
                </a:cubicBezTo>
                <a:cubicBezTo>
                  <a:pt x="1047271" y="6293694"/>
                  <a:pt x="989969" y="6349700"/>
                  <a:pt x="922468" y="6348406"/>
                </a:cubicBezTo>
                <a:cubicBezTo>
                  <a:pt x="854969" y="6347110"/>
                  <a:pt x="799447" y="6289161"/>
                  <a:pt x="801390" y="6221823"/>
                </a:cubicBezTo>
                <a:cubicBezTo>
                  <a:pt x="803332" y="6155942"/>
                  <a:pt x="858692" y="6102039"/>
                  <a:pt x="924411" y="6101877"/>
                </a:cubicBezTo>
                <a:close/>
                <a:moveTo>
                  <a:pt x="391049" y="5863280"/>
                </a:moveTo>
                <a:cubicBezTo>
                  <a:pt x="443658" y="5863280"/>
                  <a:pt x="487363" y="5907958"/>
                  <a:pt x="486068" y="5960565"/>
                </a:cubicBezTo>
                <a:cubicBezTo>
                  <a:pt x="484773" y="6011392"/>
                  <a:pt x="442039" y="6053316"/>
                  <a:pt x="391211" y="6053316"/>
                </a:cubicBezTo>
                <a:cubicBezTo>
                  <a:pt x="338603" y="6053316"/>
                  <a:pt x="294737" y="6008641"/>
                  <a:pt x="296194" y="5956033"/>
                </a:cubicBezTo>
                <a:cubicBezTo>
                  <a:pt x="297488" y="5905206"/>
                  <a:pt x="340222" y="5863280"/>
                  <a:pt x="391049" y="5863280"/>
                </a:cubicBezTo>
                <a:close/>
                <a:moveTo>
                  <a:pt x="655059" y="5850655"/>
                </a:moveTo>
                <a:cubicBezTo>
                  <a:pt x="716570" y="5849360"/>
                  <a:pt x="764646" y="5895493"/>
                  <a:pt x="765455" y="5956680"/>
                </a:cubicBezTo>
                <a:cubicBezTo>
                  <a:pt x="766264" y="6018191"/>
                  <a:pt x="719646" y="6065781"/>
                  <a:pt x="658296" y="6065943"/>
                </a:cubicBezTo>
                <a:cubicBezTo>
                  <a:pt x="596947" y="6066267"/>
                  <a:pt x="549843" y="6019001"/>
                  <a:pt x="550329" y="5957490"/>
                </a:cubicBezTo>
                <a:cubicBezTo>
                  <a:pt x="550653" y="5898084"/>
                  <a:pt x="595814" y="5851950"/>
                  <a:pt x="655059" y="5850655"/>
                </a:cubicBezTo>
                <a:close/>
                <a:moveTo>
                  <a:pt x="926191" y="5839809"/>
                </a:moveTo>
                <a:cubicBezTo>
                  <a:pt x="991749" y="5840618"/>
                  <a:pt x="1043385" y="5893065"/>
                  <a:pt x="1043224" y="5958622"/>
                </a:cubicBezTo>
                <a:cubicBezTo>
                  <a:pt x="1043062" y="6024342"/>
                  <a:pt x="991101" y="6076464"/>
                  <a:pt x="925543" y="6076950"/>
                </a:cubicBezTo>
                <a:cubicBezTo>
                  <a:pt x="858205" y="6077435"/>
                  <a:pt x="804626" y="6023047"/>
                  <a:pt x="806245" y="5955709"/>
                </a:cubicBezTo>
                <a:cubicBezTo>
                  <a:pt x="807702" y="5890151"/>
                  <a:pt x="860633" y="5839000"/>
                  <a:pt x="926191" y="5839809"/>
                </a:cubicBezTo>
                <a:close/>
                <a:moveTo>
                  <a:pt x="388783" y="5604450"/>
                </a:moveTo>
                <a:cubicBezTo>
                  <a:pt x="438316" y="5603479"/>
                  <a:pt x="477003" y="5640061"/>
                  <a:pt x="478136" y="5689271"/>
                </a:cubicBezTo>
                <a:cubicBezTo>
                  <a:pt x="479107" y="5738803"/>
                  <a:pt x="442525" y="5777490"/>
                  <a:pt x="393315" y="5778623"/>
                </a:cubicBezTo>
                <a:cubicBezTo>
                  <a:pt x="343783" y="5779756"/>
                  <a:pt x="305096" y="5743012"/>
                  <a:pt x="303963" y="5693803"/>
                </a:cubicBezTo>
                <a:cubicBezTo>
                  <a:pt x="302992" y="5644271"/>
                  <a:pt x="339575" y="5605583"/>
                  <a:pt x="388783" y="5604450"/>
                </a:cubicBezTo>
                <a:close/>
                <a:moveTo>
                  <a:pt x="656192" y="5588263"/>
                </a:moveTo>
                <a:cubicBezTo>
                  <a:pt x="711391" y="5587130"/>
                  <a:pt x="760276" y="5634559"/>
                  <a:pt x="761247" y="5690080"/>
                </a:cubicBezTo>
                <a:cubicBezTo>
                  <a:pt x="762380" y="5745278"/>
                  <a:pt x="714952" y="5794163"/>
                  <a:pt x="659430" y="5795134"/>
                </a:cubicBezTo>
                <a:cubicBezTo>
                  <a:pt x="604232" y="5796105"/>
                  <a:pt x="555347" y="5748839"/>
                  <a:pt x="554376" y="5693480"/>
                </a:cubicBezTo>
                <a:cubicBezTo>
                  <a:pt x="553243" y="5638120"/>
                  <a:pt x="600671" y="5589234"/>
                  <a:pt x="656192" y="5588263"/>
                </a:cubicBezTo>
                <a:close/>
                <a:moveTo>
                  <a:pt x="924087" y="5577095"/>
                </a:moveTo>
                <a:cubicBezTo>
                  <a:pt x="987541" y="5576933"/>
                  <a:pt x="1038854" y="5627923"/>
                  <a:pt x="1039016" y="5691214"/>
                </a:cubicBezTo>
                <a:cubicBezTo>
                  <a:pt x="1039178" y="5754667"/>
                  <a:pt x="988188" y="5805979"/>
                  <a:pt x="924896" y="5806142"/>
                </a:cubicBezTo>
                <a:cubicBezTo>
                  <a:pt x="861605" y="5806304"/>
                  <a:pt x="810292" y="5755314"/>
                  <a:pt x="809969" y="5692023"/>
                </a:cubicBezTo>
                <a:cubicBezTo>
                  <a:pt x="809807" y="5628570"/>
                  <a:pt x="860796" y="5577256"/>
                  <a:pt x="924087" y="5577095"/>
                </a:cubicBezTo>
                <a:close/>
                <a:moveTo>
                  <a:pt x="1202665" y="5567706"/>
                </a:moveTo>
                <a:cubicBezTo>
                  <a:pt x="1271137" y="5568516"/>
                  <a:pt x="1325687" y="5624686"/>
                  <a:pt x="1324878" y="5693318"/>
                </a:cubicBezTo>
                <a:cubicBezTo>
                  <a:pt x="1324069" y="5761790"/>
                  <a:pt x="1267900" y="5816340"/>
                  <a:pt x="1199266" y="5815530"/>
                </a:cubicBezTo>
                <a:cubicBezTo>
                  <a:pt x="1130795" y="5814721"/>
                  <a:pt x="1076083" y="5758552"/>
                  <a:pt x="1077054" y="5689919"/>
                </a:cubicBezTo>
                <a:cubicBezTo>
                  <a:pt x="1077863" y="5621448"/>
                  <a:pt x="1134032" y="5566897"/>
                  <a:pt x="1202665" y="5567706"/>
                </a:cubicBezTo>
                <a:close/>
                <a:moveTo>
                  <a:pt x="389268" y="5319883"/>
                </a:moveTo>
                <a:cubicBezTo>
                  <a:pt x="442686" y="5318911"/>
                  <a:pt x="486068" y="5361322"/>
                  <a:pt x="486391" y="5414740"/>
                </a:cubicBezTo>
                <a:cubicBezTo>
                  <a:pt x="486715" y="5468157"/>
                  <a:pt x="443820" y="5511052"/>
                  <a:pt x="390401" y="5510728"/>
                </a:cubicBezTo>
                <a:cubicBezTo>
                  <a:pt x="336984" y="5510405"/>
                  <a:pt x="294736" y="5466862"/>
                  <a:pt x="295546" y="5413444"/>
                </a:cubicBezTo>
                <a:cubicBezTo>
                  <a:pt x="296517" y="5361970"/>
                  <a:pt x="337794" y="5320692"/>
                  <a:pt x="389268" y="5319883"/>
                </a:cubicBezTo>
                <a:close/>
                <a:moveTo>
                  <a:pt x="658134" y="5319560"/>
                </a:moveTo>
                <a:cubicBezTo>
                  <a:pt x="712200" y="5319560"/>
                  <a:pt x="754286" y="5362456"/>
                  <a:pt x="753638" y="5416683"/>
                </a:cubicBezTo>
                <a:cubicBezTo>
                  <a:pt x="752829" y="5470747"/>
                  <a:pt x="709448" y="5512348"/>
                  <a:pt x="655221" y="5511053"/>
                </a:cubicBezTo>
                <a:cubicBezTo>
                  <a:pt x="601318" y="5509758"/>
                  <a:pt x="560203" y="5465729"/>
                  <a:pt x="562145" y="5411503"/>
                </a:cubicBezTo>
                <a:cubicBezTo>
                  <a:pt x="563926" y="5359542"/>
                  <a:pt x="605850" y="5319398"/>
                  <a:pt x="658134" y="5319560"/>
                </a:cubicBezTo>
                <a:close/>
                <a:moveTo>
                  <a:pt x="924086" y="5305800"/>
                </a:moveTo>
                <a:cubicBezTo>
                  <a:pt x="984141" y="5305476"/>
                  <a:pt x="1033026" y="5353390"/>
                  <a:pt x="1033997" y="5413606"/>
                </a:cubicBezTo>
                <a:cubicBezTo>
                  <a:pt x="1034968" y="5475602"/>
                  <a:pt x="984627" y="5525944"/>
                  <a:pt x="922629" y="5524811"/>
                </a:cubicBezTo>
                <a:cubicBezTo>
                  <a:pt x="862576" y="5523678"/>
                  <a:pt x="814662" y="5474631"/>
                  <a:pt x="814986" y="5414578"/>
                </a:cubicBezTo>
                <a:cubicBezTo>
                  <a:pt x="815471" y="5354523"/>
                  <a:pt x="864032" y="5306123"/>
                  <a:pt x="924086" y="5305800"/>
                </a:cubicBezTo>
                <a:close/>
                <a:moveTo>
                  <a:pt x="1204931" y="5294793"/>
                </a:moveTo>
                <a:cubicBezTo>
                  <a:pt x="1269033" y="5297383"/>
                  <a:pt x="1321802" y="5351934"/>
                  <a:pt x="1321478" y="5415711"/>
                </a:cubicBezTo>
                <a:cubicBezTo>
                  <a:pt x="1321155" y="5481268"/>
                  <a:pt x="1264662" y="5536951"/>
                  <a:pt x="1199266" y="5535818"/>
                </a:cubicBezTo>
                <a:cubicBezTo>
                  <a:pt x="1133546" y="5534847"/>
                  <a:pt x="1078511" y="5477707"/>
                  <a:pt x="1080453" y="5412635"/>
                </a:cubicBezTo>
                <a:cubicBezTo>
                  <a:pt x="1082234" y="5346591"/>
                  <a:pt x="1139860" y="5292203"/>
                  <a:pt x="1204931" y="5294793"/>
                </a:cubicBezTo>
                <a:close/>
                <a:moveTo>
                  <a:pt x="659753" y="5060567"/>
                </a:moveTo>
                <a:cubicBezTo>
                  <a:pt x="709287" y="5061538"/>
                  <a:pt x="746193" y="5099417"/>
                  <a:pt x="745869" y="5149273"/>
                </a:cubicBezTo>
                <a:cubicBezTo>
                  <a:pt x="745384" y="5198967"/>
                  <a:pt x="707992" y="5236359"/>
                  <a:pt x="658297" y="5236521"/>
                </a:cubicBezTo>
                <a:cubicBezTo>
                  <a:pt x="606660" y="5236683"/>
                  <a:pt x="568297" y="5197187"/>
                  <a:pt x="569916" y="5145388"/>
                </a:cubicBezTo>
                <a:cubicBezTo>
                  <a:pt x="571372" y="5096017"/>
                  <a:pt x="609897" y="5059596"/>
                  <a:pt x="659753" y="5060567"/>
                </a:cubicBezTo>
                <a:close/>
                <a:moveTo>
                  <a:pt x="922306" y="5043895"/>
                </a:moveTo>
                <a:cubicBezTo>
                  <a:pt x="980257" y="5042600"/>
                  <a:pt x="1028980" y="5090353"/>
                  <a:pt x="1028980" y="5148464"/>
                </a:cubicBezTo>
                <a:cubicBezTo>
                  <a:pt x="1028980" y="5204795"/>
                  <a:pt x="983008" y="5251575"/>
                  <a:pt x="926839" y="5252870"/>
                </a:cubicBezTo>
                <a:cubicBezTo>
                  <a:pt x="868889" y="5254165"/>
                  <a:pt x="820166" y="5206414"/>
                  <a:pt x="820166" y="5148302"/>
                </a:cubicBezTo>
                <a:cubicBezTo>
                  <a:pt x="820166" y="5091971"/>
                  <a:pt x="866137" y="5045190"/>
                  <a:pt x="922306" y="5043895"/>
                </a:cubicBezTo>
                <a:close/>
                <a:moveTo>
                  <a:pt x="1204445" y="5033374"/>
                </a:moveTo>
                <a:cubicBezTo>
                  <a:pt x="1268385" y="5034992"/>
                  <a:pt x="1317269" y="5086306"/>
                  <a:pt x="1316136" y="5150892"/>
                </a:cubicBezTo>
                <a:cubicBezTo>
                  <a:pt x="1315003" y="5214993"/>
                  <a:pt x="1264338" y="5264201"/>
                  <a:pt x="1199751" y="5263715"/>
                </a:cubicBezTo>
                <a:cubicBezTo>
                  <a:pt x="1133546" y="5263068"/>
                  <a:pt x="1083528" y="5210461"/>
                  <a:pt x="1085794" y="5143932"/>
                </a:cubicBezTo>
                <a:cubicBezTo>
                  <a:pt x="1087899" y="5079992"/>
                  <a:pt x="1139697" y="5031755"/>
                  <a:pt x="1204445" y="5033374"/>
                </a:cubicBezTo>
                <a:close/>
                <a:moveTo>
                  <a:pt x="1470074" y="5024147"/>
                </a:moveTo>
                <a:cubicBezTo>
                  <a:pt x="1538870" y="5025280"/>
                  <a:pt x="1592611" y="5080640"/>
                  <a:pt x="1591963" y="5149759"/>
                </a:cubicBezTo>
                <a:cubicBezTo>
                  <a:pt x="1591477" y="5218554"/>
                  <a:pt x="1536604" y="5272780"/>
                  <a:pt x="1467646" y="5272780"/>
                </a:cubicBezTo>
                <a:cubicBezTo>
                  <a:pt x="1396909" y="5272780"/>
                  <a:pt x="1341711" y="5215964"/>
                  <a:pt x="1343330" y="5144903"/>
                </a:cubicBezTo>
                <a:cubicBezTo>
                  <a:pt x="1344949" y="5076269"/>
                  <a:pt x="1400956" y="5023014"/>
                  <a:pt x="1470074" y="5024147"/>
                </a:cubicBezTo>
                <a:close/>
                <a:moveTo>
                  <a:pt x="662019" y="4795910"/>
                </a:moveTo>
                <a:cubicBezTo>
                  <a:pt x="707991" y="4798177"/>
                  <a:pt x="744574" y="4837350"/>
                  <a:pt x="743602" y="4883483"/>
                </a:cubicBezTo>
                <a:cubicBezTo>
                  <a:pt x="742631" y="4931396"/>
                  <a:pt x="701515" y="4969759"/>
                  <a:pt x="653602" y="4967331"/>
                </a:cubicBezTo>
                <a:cubicBezTo>
                  <a:pt x="607630" y="4965065"/>
                  <a:pt x="571048" y="4925893"/>
                  <a:pt x="572019" y="4879760"/>
                </a:cubicBezTo>
                <a:cubicBezTo>
                  <a:pt x="573152" y="4831845"/>
                  <a:pt x="614105" y="4793644"/>
                  <a:pt x="662019" y="4795910"/>
                </a:cubicBezTo>
                <a:close/>
                <a:moveTo>
                  <a:pt x="927162" y="4784579"/>
                </a:moveTo>
                <a:cubicBezTo>
                  <a:pt x="981389" y="4785712"/>
                  <a:pt x="1021695" y="4827152"/>
                  <a:pt x="1021695" y="4881702"/>
                </a:cubicBezTo>
                <a:cubicBezTo>
                  <a:pt x="1021533" y="4938033"/>
                  <a:pt x="978799" y="4979795"/>
                  <a:pt x="922144" y="4978662"/>
                </a:cubicBezTo>
                <a:cubicBezTo>
                  <a:pt x="867917" y="4977529"/>
                  <a:pt x="827450" y="4936090"/>
                  <a:pt x="827612" y="4881540"/>
                </a:cubicBezTo>
                <a:cubicBezTo>
                  <a:pt x="827774" y="4825208"/>
                  <a:pt x="870507" y="4783446"/>
                  <a:pt x="927162" y="4784579"/>
                </a:cubicBezTo>
                <a:close/>
                <a:moveTo>
                  <a:pt x="1199427" y="4769849"/>
                </a:moveTo>
                <a:cubicBezTo>
                  <a:pt x="1259806" y="4768877"/>
                  <a:pt x="1312737" y="4821000"/>
                  <a:pt x="1312899" y="4881540"/>
                </a:cubicBezTo>
                <a:cubicBezTo>
                  <a:pt x="1313061" y="4942079"/>
                  <a:pt x="1260615" y="4994363"/>
                  <a:pt x="1200075" y="4993716"/>
                </a:cubicBezTo>
                <a:cubicBezTo>
                  <a:pt x="1139536" y="4993068"/>
                  <a:pt x="1087575" y="4939651"/>
                  <a:pt x="1089032" y="4879759"/>
                </a:cubicBezTo>
                <a:cubicBezTo>
                  <a:pt x="1090327" y="4820839"/>
                  <a:pt x="1140507" y="4770820"/>
                  <a:pt x="1199427" y="4769849"/>
                </a:cubicBezTo>
                <a:close/>
                <a:moveTo>
                  <a:pt x="1467807" y="4759975"/>
                </a:moveTo>
                <a:cubicBezTo>
                  <a:pt x="1533042" y="4760137"/>
                  <a:pt x="1589535" y="4816630"/>
                  <a:pt x="1589373" y="4881864"/>
                </a:cubicBezTo>
                <a:cubicBezTo>
                  <a:pt x="1589211" y="4947097"/>
                  <a:pt x="1532718" y="5003590"/>
                  <a:pt x="1467484" y="5003428"/>
                </a:cubicBezTo>
                <a:cubicBezTo>
                  <a:pt x="1402250" y="5003266"/>
                  <a:pt x="1345919" y="4946774"/>
                  <a:pt x="1345919" y="4881540"/>
                </a:cubicBezTo>
                <a:cubicBezTo>
                  <a:pt x="1346081" y="4816307"/>
                  <a:pt x="1402574" y="4759813"/>
                  <a:pt x="1467807" y="4759975"/>
                </a:cubicBezTo>
                <a:close/>
                <a:moveTo>
                  <a:pt x="923278" y="4524292"/>
                </a:moveTo>
                <a:cubicBezTo>
                  <a:pt x="973296" y="4523483"/>
                  <a:pt x="1014411" y="4563466"/>
                  <a:pt x="1015221" y="4613645"/>
                </a:cubicBezTo>
                <a:cubicBezTo>
                  <a:pt x="1016030" y="4663663"/>
                  <a:pt x="976048" y="4704778"/>
                  <a:pt x="925867" y="4705588"/>
                </a:cubicBezTo>
                <a:cubicBezTo>
                  <a:pt x="875850" y="4706235"/>
                  <a:pt x="834735" y="4666253"/>
                  <a:pt x="833925" y="4616235"/>
                </a:cubicBezTo>
                <a:cubicBezTo>
                  <a:pt x="833116" y="4566056"/>
                  <a:pt x="873098" y="4525101"/>
                  <a:pt x="923278" y="4524292"/>
                </a:cubicBezTo>
                <a:close/>
                <a:moveTo>
                  <a:pt x="656030" y="4512638"/>
                </a:moveTo>
                <a:cubicBezTo>
                  <a:pt x="711066" y="4511343"/>
                  <a:pt x="760113" y="4559419"/>
                  <a:pt x="760275" y="4614779"/>
                </a:cubicBezTo>
                <a:cubicBezTo>
                  <a:pt x="760437" y="4668196"/>
                  <a:pt x="715113" y="4715138"/>
                  <a:pt x="661210" y="4717404"/>
                </a:cubicBezTo>
                <a:cubicBezTo>
                  <a:pt x="611839" y="4719347"/>
                  <a:pt x="558422" y="4674347"/>
                  <a:pt x="558260" y="4630804"/>
                </a:cubicBezTo>
                <a:cubicBezTo>
                  <a:pt x="558260" y="4568808"/>
                  <a:pt x="603746" y="4513771"/>
                  <a:pt x="656030" y="4512638"/>
                </a:cubicBezTo>
                <a:close/>
                <a:moveTo>
                  <a:pt x="1198780" y="4509562"/>
                </a:moveTo>
                <a:cubicBezTo>
                  <a:pt x="1257863" y="4508590"/>
                  <a:pt x="1305291" y="4554076"/>
                  <a:pt x="1306262" y="4612836"/>
                </a:cubicBezTo>
                <a:cubicBezTo>
                  <a:pt x="1307233" y="4671918"/>
                  <a:pt x="1261748" y="4719346"/>
                  <a:pt x="1202988" y="4720317"/>
                </a:cubicBezTo>
                <a:cubicBezTo>
                  <a:pt x="1143906" y="4721289"/>
                  <a:pt x="1096478" y="4675803"/>
                  <a:pt x="1095507" y="4617044"/>
                </a:cubicBezTo>
                <a:cubicBezTo>
                  <a:pt x="1094535" y="4557961"/>
                  <a:pt x="1140021" y="4510533"/>
                  <a:pt x="1198780" y="4509562"/>
                </a:cubicBezTo>
                <a:close/>
                <a:moveTo>
                  <a:pt x="1468617" y="4498717"/>
                </a:moveTo>
                <a:cubicBezTo>
                  <a:pt x="1534823" y="4499202"/>
                  <a:pt x="1584679" y="4550354"/>
                  <a:pt x="1583708" y="4617045"/>
                </a:cubicBezTo>
                <a:cubicBezTo>
                  <a:pt x="1582736" y="4683249"/>
                  <a:pt x="1531100" y="4732457"/>
                  <a:pt x="1464246" y="4731001"/>
                </a:cubicBezTo>
                <a:cubicBezTo>
                  <a:pt x="1400146" y="4729544"/>
                  <a:pt x="1351585" y="4679688"/>
                  <a:pt x="1351423" y="4615102"/>
                </a:cubicBezTo>
                <a:cubicBezTo>
                  <a:pt x="1351423" y="4548573"/>
                  <a:pt x="1401927" y="4498231"/>
                  <a:pt x="1468617" y="4498717"/>
                </a:cubicBezTo>
                <a:close/>
                <a:moveTo>
                  <a:pt x="1736026" y="4490138"/>
                </a:moveTo>
                <a:cubicBezTo>
                  <a:pt x="1805145" y="4490785"/>
                  <a:pt x="1858886" y="4544851"/>
                  <a:pt x="1859210" y="4614131"/>
                </a:cubicBezTo>
                <a:cubicBezTo>
                  <a:pt x="1859696" y="4685192"/>
                  <a:pt x="1804174" y="4740390"/>
                  <a:pt x="1732950" y="4739742"/>
                </a:cubicBezTo>
                <a:cubicBezTo>
                  <a:pt x="1663832" y="4739094"/>
                  <a:pt x="1610091" y="4685030"/>
                  <a:pt x="1609767" y="4615750"/>
                </a:cubicBezTo>
                <a:cubicBezTo>
                  <a:pt x="1609282" y="4544689"/>
                  <a:pt x="1664803" y="4489490"/>
                  <a:pt x="1736026" y="4490138"/>
                </a:cubicBezTo>
                <a:close/>
                <a:moveTo>
                  <a:pt x="923439" y="4255426"/>
                </a:moveTo>
                <a:cubicBezTo>
                  <a:pt x="968278" y="4254617"/>
                  <a:pt x="1008584" y="4294923"/>
                  <a:pt x="1007936" y="4339761"/>
                </a:cubicBezTo>
                <a:cubicBezTo>
                  <a:pt x="1007127" y="4383142"/>
                  <a:pt x="969249" y="4421020"/>
                  <a:pt x="925867" y="4421830"/>
                </a:cubicBezTo>
                <a:cubicBezTo>
                  <a:pt x="880867" y="4422639"/>
                  <a:pt x="840562" y="4382333"/>
                  <a:pt x="841371" y="4337495"/>
                </a:cubicBezTo>
                <a:cubicBezTo>
                  <a:pt x="842181" y="4294114"/>
                  <a:pt x="880058" y="4256235"/>
                  <a:pt x="923439" y="4255426"/>
                </a:cubicBezTo>
                <a:close/>
                <a:moveTo>
                  <a:pt x="1202341" y="4239401"/>
                </a:moveTo>
                <a:cubicBezTo>
                  <a:pt x="1257702" y="4240211"/>
                  <a:pt x="1300921" y="4284726"/>
                  <a:pt x="1300112" y="4340086"/>
                </a:cubicBezTo>
                <a:cubicBezTo>
                  <a:pt x="1299303" y="4395445"/>
                  <a:pt x="1254950" y="4438664"/>
                  <a:pt x="1199428" y="4437855"/>
                </a:cubicBezTo>
                <a:cubicBezTo>
                  <a:pt x="1144068" y="4437046"/>
                  <a:pt x="1100849" y="4392531"/>
                  <a:pt x="1101658" y="4337172"/>
                </a:cubicBezTo>
                <a:cubicBezTo>
                  <a:pt x="1102468" y="4281812"/>
                  <a:pt x="1146982" y="4238592"/>
                  <a:pt x="1202341" y="4239401"/>
                </a:cubicBezTo>
                <a:close/>
                <a:moveTo>
                  <a:pt x="1466837" y="4225804"/>
                </a:moveTo>
                <a:cubicBezTo>
                  <a:pt x="1526730" y="4225318"/>
                  <a:pt x="1579337" y="4276470"/>
                  <a:pt x="1580632" y="4336686"/>
                </a:cubicBezTo>
                <a:cubicBezTo>
                  <a:pt x="1581927" y="4398358"/>
                  <a:pt x="1528025" y="4452585"/>
                  <a:pt x="1466189" y="4451613"/>
                </a:cubicBezTo>
                <a:cubicBezTo>
                  <a:pt x="1405812" y="4450642"/>
                  <a:pt x="1354499" y="4398520"/>
                  <a:pt x="1354823" y="4338466"/>
                </a:cubicBezTo>
                <a:cubicBezTo>
                  <a:pt x="1354985" y="4278089"/>
                  <a:pt x="1406459" y="4226451"/>
                  <a:pt x="1466837" y="4225804"/>
                </a:cubicBezTo>
                <a:close/>
                <a:moveTo>
                  <a:pt x="1734894" y="4216092"/>
                </a:moveTo>
                <a:cubicBezTo>
                  <a:pt x="1800290" y="4216416"/>
                  <a:pt x="1856459" y="4272424"/>
                  <a:pt x="1856945" y="4337819"/>
                </a:cubicBezTo>
                <a:cubicBezTo>
                  <a:pt x="1857430" y="4403053"/>
                  <a:pt x="1801747" y="4459707"/>
                  <a:pt x="1736351" y="4461002"/>
                </a:cubicBezTo>
                <a:cubicBezTo>
                  <a:pt x="1669498" y="4462297"/>
                  <a:pt x="1610901" y="4403862"/>
                  <a:pt x="1612034" y="4336848"/>
                </a:cubicBezTo>
                <a:cubicBezTo>
                  <a:pt x="1613006" y="4271452"/>
                  <a:pt x="1669660" y="4215768"/>
                  <a:pt x="1734894" y="4216092"/>
                </a:cubicBezTo>
                <a:close/>
                <a:moveTo>
                  <a:pt x="927810" y="3983808"/>
                </a:moveTo>
                <a:cubicBezTo>
                  <a:pt x="976858" y="3985265"/>
                  <a:pt x="1013117" y="4023305"/>
                  <a:pt x="1012793" y="4072676"/>
                </a:cubicBezTo>
                <a:cubicBezTo>
                  <a:pt x="1012307" y="4123827"/>
                  <a:pt x="972973" y="4161543"/>
                  <a:pt x="921497" y="4159924"/>
                </a:cubicBezTo>
                <a:cubicBezTo>
                  <a:pt x="872451" y="4158467"/>
                  <a:pt x="836192" y="4120428"/>
                  <a:pt x="836515" y="4071057"/>
                </a:cubicBezTo>
                <a:cubicBezTo>
                  <a:pt x="837001" y="4019905"/>
                  <a:pt x="876335" y="3982190"/>
                  <a:pt x="927810" y="3983808"/>
                </a:cubicBezTo>
                <a:close/>
                <a:moveTo>
                  <a:pt x="1201046" y="3978305"/>
                </a:moveTo>
                <a:cubicBezTo>
                  <a:pt x="1251388" y="3978305"/>
                  <a:pt x="1295417" y="4022981"/>
                  <a:pt x="1294608" y="4073162"/>
                </a:cubicBezTo>
                <a:cubicBezTo>
                  <a:pt x="1293636" y="4123504"/>
                  <a:pt x="1248474" y="4167046"/>
                  <a:pt x="1198456" y="4165428"/>
                </a:cubicBezTo>
                <a:cubicBezTo>
                  <a:pt x="1147953" y="4163809"/>
                  <a:pt x="1105057" y="4118000"/>
                  <a:pt x="1107323" y="4068306"/>
                </a:cubicBezTo>
                <a:cubicBezTo>
                  <a:pt x="1109589" y="4019582"/>
                  <a:pt x="1152647" y="3978305"/>
                  <a:pt x="1201046" y="3978305"/>
                </a:cubicBezTo>
                <a:close/>
                <a:moveTo>
                  <a:pt x="1468293" y="3965517"/>
                </a:moveTo>
                <a:cubicBezTo>
                  <a:pt x="1529481" y="3965679"/>
                  <a:pt x="1575452" y="4013106"/>
                  <a:pt x="1574157" y="4074618"/>
                </a:cubicBezTo>
                <a:cubicBezTo>
                  <a:pt x="1572862" y="4133863"/>
                  <a:pt x="1526891" y="4178377"/>
                  <a:pt x="1467322" y="4178215"/>
                </a:cubicBezTo>
                <a:cubicBezTo>
                  <a:pt x="1406135" y="4177891"/>
                  <a:pt x="1360002" y="4130463"/>
                  <a:pt x="1361459" y="4069115"/>
                </a:cubicBezTo>
                <a:cubicBezTo>
                  <a:pt x="1362754" y="4009869"/>
                  <a:pt x="1408725" y="3965355"/>
                  <a:pt x="1468293" y="3965517"/>
                </a:cubicBezTo>
                <a:close/>
                <a:moveTo>
                  <a:pt x="1733112" y="3954671"/>
                </a:moveTo>
                <a:cubicBezTo>
                  <a:pt x="1799642" y="3954024"/>
                  <a:pt x="1850955" y="4004366"/>
                  <a:pt x="1851602" y="4070571"/>
                </a:cubicBezTo>
                <a:cubicBezTo>
                  <a:pt x="1852250" y="4137100"/>
                  <a:pt x="1801908" y="4188413"/>
                  <a:pt x="1735702" y="4189060"/>
                </a:cubicBezTo>
                <a:cubicBezTo>
                  <a:pt x="1669336" y="4189707"/>
                  <a:pt x="1618023" y="4139366"/>
                  <a:pt x="1617213" y="4073161"/>
                </a:cubicBezTo>
                <a:cubicBezTo>
                  <a:pt x="1616566" y="4006632"/>
                  <a:pt x="1666907" y="3955319"/>
                  <a:pt x="1733112" y="3954671"/>
                </a:cubicBezTo>
                <a:close/>
                <a:moveTo>
                  <a:pt x="1200236" y="3719799"/>
                </a:moveTo>
                <a:cubicBezTo>
                  <a:pt x="1246046" y="3719313"/>
                  <a:pt x="1285219" y="3757353"/>
                  <a:pt x="1286352" y="3803163"/>
                </a:cubicBezTo>
                <a:cubicBezTo>
                  <a:pt x="1287485" y="3850753"/>
                  <a:pt x="1247017" y="3891382"/>
                  <a:pt x="1199427" y="3890411"/>
                </a:cubicBezTo>
                <a:cubicBezTo>
                  <a:pt x="1153456" y="3889439"/>
                  <a:pt x="1115417" y="3850429"/>
                  <a:pt x="1115740" y="3804782"/>
                </a:cubicBezTo>
                <a:cubicBezTo>
                  <a:pt x="1115902" y="3758810"/>
                  <a:pt x="1154427" y="3720284"/>
                  <a:pt x="1200236" y="3719799"/>
                </a:cubicBezTo>
                <a:close/>
                <a:moveTo>
                  <a:pt x="1471855" y="3703287"/>
                </a:moveTo>
                <a:cubicBezTo>
                  <a:pt x="1526082" y="3706039"/>
                  <a:pt x="1570596" y="3753305"/>
                  <a:pt x="1569463" y="3806885"/>
                </a:cubicBezTo>
                <a:cubicBezTo>
                  <a:pt x="1568168" y="3862568"/>
                  <a:pt x="1518473" y="3909511"/>
                  <a:pt x="1463437" y="3906759"/>
                </a:cubicBezTo>
                <a:cubicBezTo>
                  <a:pt x="1409373" y="3904007"/>
                  <a:pt x="1364859" y="3856741"/>
                  <a:pt x="1365830" y="3803162"/>
                </a:cubicBezTo>
                <a:cubicBezTo>
                  <a:pt x="1367125" y="3747478"/>
                  <a:pt x="1416819" y="3700536"/>
                  <a:pt x="1471855" y="3703287"/>
                </a:cubicBezTo>
                <a:close/>
                <a:moveTo>
                  <a:pt x="1737807" y="3691309"/>
                </a:moveTo>
                <a:cubicBezTo>
                  <a:pt x="1798833" y="3693251"/>
                  <a:pt x="1848850" y="3745212"/>
                  <a:pt x="1848365" y="3806076"/>
                </a:cubicBezTo>
                <a:cubicBezTo>
                  <a:pt x="1847717" y="3868719"/>
                  <a:pt x="1793653" y="3920842"/>
                  <a:pt x="1731170" y="3918899"/>
                </a:cubicBezTo>
                <a:cubicBezTo>
                  <a:pt x="1670307" y="3916957"/>
                  <a:pt x="1620127" y="3864996"/>
                  <a:pt x="1620613" y="3804133"/>
                </a:cubicBezTo>
                <a:cubicBezTo>
                  <a:pt x="1621260" y="3741489"/>
                  <a:pt x="1675325" y="3689366"/>
                  <a:pt x="1737807" y="3691309"/>
                </a:cubicBezTo>
                <a:close/>
                <a:moveTo>
                  <a:pt x="2001332" y="3681759"/>
                </a:moveTo>
                <a:cubicBezTo>
                  <a:pt x="2068994" y="3681921"/>
                  <a:pt x="2125325" y="3738899"/>
                  <a:pt x="2124515" y="3806399"/>
                </a:cubicBezTo>
                <a:cubicBezTo>
                  <a:pt x="2123706" y="3873899"/>
                  <a:pt x="2066080" y="3929745"/>
                  <a:pt x="1998742" y="3928287"/>
                </a:cubicBezTo>
                <a:cubicBezTo>
                  <a:pt x="1931080" y="3926831"/>
                  <a:pt x="1875882" y="3868558"/>
                  <a:pt x="1877986" y="3801382"/>
                </a:cubicBezTo>
                <a:cubicBezTo>
                  <a:pt x="1880091" y="3735500"/>
                  <a:pt x="1935612" y="3681597"/>
                  <a:pt x="2001332" y="3681759"/>
                </a:cubicBezTo>
                <a:close/>
                <a:moveTo>
                  <a:pt x="1203474" y="3450447"/>
                </a:moveTo>
                <a:cubicBezTo>
                  <a:pt x="1247504" y="3451580"/>
                  <a:pt x="1279878" y="3485735"/>
                  <a:pt x="1279230" y="3530088"/>
                </a:cubicBezTo>
                <a:cubicBezTo>
                  <a:pt x="1278583" y="3574279"/>
                  <a:pt x="1245076" y="3607300"/>
                  <a:pt x="1200722" y="3607138"/>
                </a:cubicBezTo>
                <a:cubicBezTo>
                  <a:pt x="1154751" y="3606976"/>
                  <a:pt x="1120759" y="3571365"/>
                  <a:pt x="1122539" y="3525070"/>
                </a:cubicBezTo>
                <a:cubicBezTo>
                  <a:pt x="1124320" y="3481202"/>
                  <a:pt x="1158960" y="3449152"/>
                  <a:pt x="1203474" y="3450447"/>
                </a:cubicBezTo>
                <a:close/>
                <a:moveTo>
                  <a:pt x="1465703" y="3434098"/>
                </a:moveTo>
                <a:cubicBezTo>
                  <a:pt x="1516531" y="3432965"/>
                  <a:pt x="1560560" y="3474889"/>
                  <a:pt x="1562341" y="3525717"/>
                </a:cubicBezTo>
                <a:cubicBezTo>
                  <a:pt x="1564283" y="3578163"/>
                  <a:pt x="1519769" y="3623810"/>
                  <a:pt x="1467160" y="3623487"/>
                </a:cubicBezTo>
                <a:cubicBezTo>
                  <a:pt x="1416495" y="3623163"/>
                  <a:pt x="1373437" y="3580105"/>
                  <a:pt x="1372790" y="3529440"/>
                </a:cubicBezTo>
                <a:cubicBezTo>
                  <a:pt x="1372466" y="3478774"/>
                  <a:pt x="1414876" y="3435231"/>
                  <a:pt x="1465703" y="3434098"/>
                </a:cubicBezTo>
                <a:close/>
                <a:moveTo>
                  <a:pt x="1733598" y="3421472"/>
                </a:moveTo>
                <a:cubicBezTo>
                  <a:pt x="1794948" y="3421149"/>
                  <a:pt x="1841890" y="3467929"/>
                  <a:pt x="1841728" y="3529278"/>
                </a:cubicBezTo>
                <a:cubicBezTo>
                  <a:pt x="1841567" y="3590465"/>
                  <a:pt x="1794139" y="3636922"/>
                  <a:pt x="1732789" y="3636113"/>
                </a:cubicBezTo>
                <a:cubicBezTo>
                  <a:pt x="1671764" y="3635303"/>
                  <a:pt x="1625793" y="3587390"/>
                  <a:pt x="1627088" y="3526041"/>
                </a:cubicBezTo>
                <a:cubicBezTo>
                  <a:pt x="1628383" y="3466796"/>
                  <a:pt x="1674192" y="3421797"/>
                  <a:pt x="1733598" y="3421472"/>
                </a:cubicBezTo>
                <a:close/>
                <a:moveTo>
                  <a:pt x="2004083" y="3410467"/>
                </a:moveTo>
                <a:cubicBezTo>
                  <a:pt x="2069641" y="3411922"/>
                  <a:pt x="2120306" y="3464529"/>
                  <a:pt x="2119497" y="3530249"/>
                </a:cubicBezTo>
                <a:cubicBezTo>
                  <a:pt x="2118687" y="3595968"/>
                  <a:pt x="2066565" y="3647119"/>
                  <a:pt x="2000845" y="3646958"/>
                </a:cubicBezTo>
                <a:cubicBezTo>
                  <a:pt x="1935126" y="3646796"/>
                  <a:pt x="1883489" y="3595321"/>
                  <a:pt x="1883004" y="3529440"/>
                </a:cubicBezTo>
                <a:cubicBezTo>
                  <a:pt x="1882680" y="3461939"/>
                  <a:pt x="1936583" y="3409009"/>
                  <a:pt x="2004083" y="3410467"/>
                </a:cubicBezTo>
                <a:close/>
                <a:moveTo>
                  <a:pt x="1470074" y="3175755"/>
                </a:moveTo>
                <a:cubicBezTo>
                  <a:pt x="1518797" y="3176888"/>
                  <a:pt x="1555866" y="3216547"/>
                  <a:pt x="1554085" y="3265593"/>
                </a:cubicBezTo>
                <a:cubicBezTo>
                  <a:pt x="1552305" y="3314154"/>
                  <a:pt x="1511998" y="3350737"/>
                  <a:pt x="1462951" y="3348309"/>
                </a:cubicBezTo>
                <a:cubicBezTo>
                  <a:pt x="1416333" y="3346042"/>
                  <a:pt x="1380721" y="3307841"/>
                  <a:pt x="1381369" y="3260899"/>
                </a:cubicBezTo>
                <a:cubicBezTo>
                  <a:pt x="1382016" y="3212176"/>
                  <a:pt x="1421189" y="3174622"/>
                  <a:pt x="1470074" y="3175755"/>
                </a:cubicBezTo>
                <a:close/>
                <a:moveTo>
                  <a:pt x="1200398" y="3167177"/>
                </a:moveTo>
                <a:cubicBezTo>
                  <a:pt x="1251065" y="3166854"/>
                  <a:pt x="1294608" y="3209425"/>
                  <a:pt x="1295579" y="3260253"/>
                </a:cubicBezTo>
                <a:cubicBezTo>
                  <a:pt x="1296550" y="3311079"/>
                  <a:pt x="1254626" y="3355107"/>
                  <a:pt x="1203798" y="3356727"/>
                </a:cubicBezTo>
                <a:cubicBezTo>
                  <a:pt x="1151352" y="3358345"/>
                  <a:pt x="1105866" y="3313831"/>
                  <a:pt x="1106190" y="3261224"/>
                </a:cubicBezTo>
                <a:cubicBezTo>
                  <a:pt x="1106514" y="3210558"/>
                  <a:pt x="1149733" y="3167502"/>
                  <a:pt x="1200398" y="3167177"/>
                </a:cubicBezTo>
                <a:close/>
                <a:moveTo>
                  <a:pt x="1732950" y="3158761"/>
                </a:moveTo>
                <a:cubicBezTo>
                  <a:pt x="1787825" y="3157790"/>
                  <a:pt x="1836710" y="3205218"/>
                  <a:pt x="1837681" y="3260416"/>
                </a:cubicBezTo>
                <a:cubicBezTo>
                  <a:pt x="1838652" y="3315288"/>
                  <a:pt x="1791224" y="3364174"/>
                  <a:pt x="1736026" y="3365144"/>
                </a:cubicBezTo>
                <a:cubicBezTo>
                  <a:pt x="1681152" y="3366278"/>
                  <a:pt x="1632267" y="3318850"/>
                  <a:pt x="1631296" y="3263492"/>
                </a:cubicBezTo>
                <a:cubicBezTo>
                  <a:pt x="1630325" y="3208617"/>
                  <a:pt x="1677753" y="3159733"/>
                  <a:pt x="1732950" y="3158761"/>
                </a:cubicBezTo>
                <a:close/>
                <a:moveTo>
                  <a:pt x="2001008" y="3147434"/>
                </a:moveTo>
                <a:cubicBezTo>
                  <a:pt x="2063975" y="3147272"/>
                  <a:pt x="2115612" y="3198584"/>
                  <a:pt x="2115774" y="3261552"/>
                </a:cubicBezTo>
                <a:cubicBezTo>
                  <a:pt x="2115936" y="3324517"/>
                  <a:pt x="2064623" y="3376153"/>
                  <a:pt x="2001655" y="3376316"/>
                </a:cubicBezTo>
                <a:cubicBezTo>
                  <a:pt x="1938525" y="3376639"/>
                  <a:pt x="1887051" y="3325327"/>
                  <a:pt x="1886889" y="3262198"/>
                </a:cubicBezTo>
                <a:cubicBezTo>
                  <a:pt x="1886727" y="3199231"/>
                  <a:pt x="1938040" y="3147595"/>
                  <a:pt x="2001008" y="3147434"/>
                </a:cubicBezTo>
                <a:close/>
                <a:moveTo>
                  <a:pt x="2277806" y="3138210"/>
                </a:moveTo>
                <a:cubicBezTo>
                  <a:pt x="2346115" y="3138371"/>
                  <a:pt x="2401475" y="3193891"/>
                  <a:pt x="2401313" y="3262200"/>
                </a:cubicBezTo>
                <a:cubicBezTo>
                  <a:pt x="2401313" y="3330507"/>
                  <a:pt x="2345629" y="3385866"/>
                  <a:pt x="2277320" y="3385704"/>
                </a:cubicBezTo>
                <a:cubicBezTo>
                  <a:pt x="2209010" y="3385542"/>
                  <a:pt x="2153651" y="3330022"/>
                  <a:pt x="2153813" y="3261715"/>
                </a:cubicBezTo>
                <a:cubicBezTo>
                  <a:pt x="2153974" y="3193406"/>
                  <a:pt x="2209496" y="3138048"/>
                  <a:pt x="2277806" y="3138210"/>
                </a:cubicBezTo>
                <a:close/>
                <a:moveTo>
                  <a:pt x="1465218" y="2918057"/>
                </a:moveTo>
                <a:cubicBezTo>
                  <a:pt x="1509732" y="2916762"/>
                  <a:pt x="1544211" y="2949622"/>
                  <a:pt x="1545020" y="2993974"/>
                </a:cubicBezTo>
                <a:cubicBezTo>
                  <a:pt x="1545668" y="3038489"/>
                  <a:pt x="1512323" y="3072320"/>
                  <a:pt x="1467969" y="3072482"/>
                </a:cubicBezTo>
                <a:cubicBezTo>
                  <a:pt x="1423455" y="3072644"/>
                  <a:pt x="1390110" y="3038813"/>
                  <a:pt x="1390595" y="2994298"/>
                </a:cubicBezTo>
                <a:cubicBezTo>
                  <a:pt x="1391081" y="2951727"/>
                  <a:pt x="1422969" y="2919190"/>
                  <a:pt x="1465218" y="2918057"/>
                </a:cubicBezTo>
                <a:close/>
                <a:moveTo>
                  <a:pt x="1733113" y="2899446"/>
                </a:moveTo>
                <a:cubicBezTo>
                  <a:pt x="1787340" y="2898797"/>
                  <a:pt x="1830236" y="2941046"/>
                  <a:pt x="1830236" y="2995111"/>
                </a:cubicBezTo>
                <a:cubicBezTo>
                  <a:pt x="1830398" y="3049174"/>
                  <a:pt x="1787664" y="3091423"/>
                  <a:pt x="1733437" y="3090938"/>
                </a:cubicBezTo>
                <a:cubicBezTo>
                  <a:pt x="1681153" y="3090453"/>
                  <a:pt x="1639876" y="3049822"/>
                  <a:pt x="1638581" y="2997701"/>
                </a:cubicBezTo>
                <a:cubicBezTo>
                  <a:pt x="1637448" y="2943474"/>
                  <a:pt x="1679048" y="2900093"/>
                  <a:pt x="1733113" y="2899446"/>
                </a:cubicBezTo>
                <a:close/>
                <a:moveTo>
                  <a:pt x="2000683" y="2885689"/>
                </a:moveTo>
                <a:cubicBezTo>
                  <a:pt x="2060738" y="2885365"/>
                  <a:pt x="2109785" y="2933280"/>
                  <a:pt x="2110756" y="2993494"/>
                </a:cubicBezTo>
                <a:cubicBezTo>
                  <a:pt x="2111727" y="3053547"/>
                  <a:pt x="2064461" y="3102919"/>
                  <a:pt x="2004245" y="3104700"/>
                </a:cubicBezTo>
                <a:cubicBezTo>
                  <a:pt x="1942410" y="3106479"/>
                  <a:pt x="1891421" y="3056462"/>
                  <a:pt x="1891745" y="2994628"/>
                </a:cubicBezTo>
                <a:cubicBezTo>
                  <a:pt x="1892068" y="2934413"/>
                  <a:pt x="1940629" y="2886012"/>
                  <a:pt x="2000683" y="2885689"/>
                </a:cubicBezTo>
                <a:close/>
                <a:moveTo>
                  <a:pt x="2279748" y="2874522"/>
                </a:moveTo>
                <a:cubicBezTo>
                  <a:pt x="2343849" y="2875817"/>
                  <a:pt x="2397266" y="2929720"/>
                  <a:pt x="2398237" y="2993659"/>
                </a:cubicBezTo>
                <a:cubicBezTo>
                  <a:pt x="2399046" y="3059217"/>
                  <a:pt x="2343363" y="3115547"/>
                  <a:pt x="2277806" y="3115708"/>
                </a:cubicBezTo>
                <a:cubicBezTo>
                  <a:pt x="2212248" y="3115871"/>
                  <a:pt x="2156241" y="3059702"/>
                  <a:pt x="2157050" y="2994144"/>
                </a:cubicBezTo>
                <a:cubicBezTo>
                  <a:pt x="2157697" y="2928426"/>
                  <a:pt x="2214514" y="2873066"/>
                  <a:pt x="2279748" y="2874522"/>
                </a:cubicBezTo>
                <a:close/>
                <a:moveTo>
                  <a:pt x="1472340" y="2649353"/>
                </a:moveTo>
                <a:cubicBezTo>
                  <a:pt x="1515884" y="2651619"/>
                  <a:pt x="1547934" y="2686583"/>
                  <a:pt x="1546801" y="2730612"/>
                </a:cubicBezTo>
                <a:cubicBezTo>
                  <a:pt x="1545668" y="2776260"/>
                  <a:pt x="1509086" y="2809767"/>
                  <a:pt x="1463114" y="2807339"/>
                </a:cubicBezTo>
                <a:cubicBezTo>
                  <a:pt x="1419571" y="2805073"/>
                  <a:pt x="1387520" y="2770271"/>
                  <a:pt x="1388653" y="2726080"/>
                </a:cubicBezTo>
                <a:cubicBezTo>
                  <a:pt x="1389786" y="2680432"/>
                  <a:pt x="1426369" y="2646925"/>
                  <a:pt x="1472340" y="2649353"/>
                </a:cubicBezTo>
                <a:close/>
                <a:moveTo>
                  <a:pt x="1733274" y="2640452"/>
                </a:moveTo>
                <a:cubicBezTo>
                  <a:pt x="1783131" y="2639966"/>
                  <a:pt x="1821333" y="2676711"/>
                  <a:pt x="1822304" y="2726244"/>
                </a:cubicBezTo>
                <a:cubicBezTo>
                  <a:pt x="1823437" y="2776100"/>
                  <a:pt x="1787178" y="2814787"/>
                  <a:pt x="1737807" y="2816406"/>
                </a:cubicBezTo>
                <a:cubicBezTo>
                  <a:pt x="1686008" y="2818024"/>
                  <a:pt x="1646512" y="2779823"/>
                  <a:pt x="1646350" y="2728186"/>
                </a:cubicBezTo>
                <a:cubicBezTo>
                  <a:pt x="1646350" y="2678492"/>
                  <a:pt x="1683580" y="2640938"/>
                  <a:pt x="1733274" y="2640452"/>
                </a:cubicBezTo>
                <a:close/>
                <a:moveTo>
                  <a:pt x="2000684" y="2624107"/>
                </a:moveTo>
                <a:cubicBezTo>
                  <a:pt x="2058634" y="2623620"/>
                  <a:pt x="2106709" y="2672180"/>
                  <a:pt x="2105738" y="2730132"/>
                </a:cubicBezTo>
                <a:cubicBezTo>
                  <a:pt x="2104767" y="2786139"/>
                  <a:pt x="2058148" y="2832433"/>
                  <a:pt x="2001979" y="2832757"/>
                </a:cubicBezTo>
                <a:cubicBezTo>
                  <a:pt x="1944029" y="2833243"/>
                  <a:pt x="1895954" y="2784520"/>
                  <a:pt x="1896925" y="2726732"/>
                </a:cubicBezTo>
                <a:cubicBezTo>
                  <a:pt x="1897896" y="2670723"/>
                  <a:pt x="1944515" y="2624431"/>
                  <a:pt x="2000684" y="2624107"/>
                </a:cubicBezTo>
                <a:close/>
                <a:moveTo>
                  <a:pt x="2279263" y="2613263"/>
                </a:moveTo>
                <a:cubicBezTo>
                  <a:pt x="2343526" y="2614073"/>
                  <a:pt x="2393058" y="2664412"/>
                  <a:pt x="2392734" y="2729000"/>
                </a:cubicBezTo>
                <a:cubicBezTo>
                  <a:pt x="2392410" y="2793262"/>
                  <a:pt x="2342554" y="2843280"/>
                  <a:pt x="2278130" y="2843604"/>
                </a:cubicBezTo>
                <a:cubicBezTo>
                  <a:pt x="2211924" y="2843929"/>
                  <a:pt x="2160935" y="2791966"/>
                  <a:pt x="2162230" y="2725601"/>
                </a:cubicBezTo>
                <a:cubicBezTo>
                  <a:pt x="2163687" y="2661498"/>
                  <a:pt x="2214676" y="2612454"/>
                  <a:pt x="2279263" y="2613263"/>
                </a:cubicBezTo>
                <a:close/>
                <a:moveTo>
                  <a:pt x="2546024" y="2604041"/>
                </a:moveTo>
                <a:cubicBezTo>
                  <a:pt x="2614819" y="2604850"/>
                  <a:pt x="2668883" y="2659882"/>
                  <a:pt x="2668560" y="2728842"/>
                </a:cubicBezTo>
                <a:cubicBezTo>
                  <a:pt x="2668398" y="2799578"/>
                  <a:pt x="2611258" y="2854615"/>
                  <a:pt x="2540197" y="2852672"/>
                </a:cubicBezTo>
                <a:cubicBezTo>
                  <a:pt x="2471725" y="2850729"/>
                  <a:pt x="2418631" y="2794560"/>
                  <a:pt x="2419926" y="2725442"/>
                </a:cubicBezTo>
                <a:cubicBezTo>
                  <a:pt x="2421383" y="2656807"/>
                  <a:pt x="2476904" y="2603232"/>
                  <a:pt x="2546024" y="2604041"/>
                </a:cubicBezTo>
                <a:close/>
                <a:moveTo>
                  <a:pt x="1735055" y="2373041"/>
                </a:moveTo>
                <a:cubicBezTo>
                  <a:pt x="1779408" y="2373365"/>
                  <a:pt x="1813077" y="2407034"/>
                  <a:pt x="1813401" y="2451387"/>
                </a:cubicBezTo>
                <a:cubicBezTo>
                  <a:pt x="1813725" y="2495902"/>
                  <a:pt x="1780703" y="2530056"/>
                  <a:pt x="1736350" y="2531028"/>
                </a:cubicBezTo>
                <a:cubicBezTo>
                  <a:pt x="1691835" y="2531999"/>
                  <a:pt x="1657033" y="2499302"/>
                  <a:pt x="1655577" y="2454948"/>
                </a:cubicBezTo>
                <a:cubicBezTo>
                  <a:pt x="1654120" y="2408654"/>
                  <a:pt x="1688760" y="2372718"/>
                  <a:pt x="1735055" y="2373041"/>
                </a:cubicBezTo>
                <a:close/>
                <a:moveTo>
                  <a:pt x="2010073" y="2354916"/>
                </a:moveTo>
                <a:cubicBezTo>
                  <a:pt x="2066566" y="2354591"/>
                  <a:pt x="2108652" y="2397163"/>
                  <a:pt x="2107843" y="2453819"/>
                </a:cubicBezTo>
                <a:cubicBezTo>
                  <a:pt x="2107033" y="2508209"/>
                  <a:pt x="2065756" y="2549001"/>
                  <a:pt x="2011368" y="2549325"/>
                </a:cubicBezTo>
                <a:cubicBezTo>
                  <a:pt x="1954875" y="2549649"/>
                  <a:pt x="1912788" y="2507075"/>
                  <a:pt x="1913598" y="2450420"/>
                </a:cubicBezTo>
                <a:cubicBezTo>
                  <a:pt x="1914407" y="2396029"/>
                  <a:pt x="1955684" y="2355240"/>
                  <a:pt x="2010073" y="2354916"/>
                </a:cubicBezTo>
                <a:close/>
                <a:moveTo>
                  <a:pt x="2278615" y="2340349"/>
                </a:moveTo>
                <a:cubicBezTo>
                  <a:pt x="2337374" y="2340996"/>
                  <a:pt x="2387554" y="2390366"/>
                  <a:pt x="2389334" y="2449452"/>
                </a:cubicBezTo>
                <a:cubicBezTo>
                  <a:pt x="2391115" y="2509507"/>
                  <a:pt x="2339640" y="2562764"/>
                  <a:pt x="2279101" y="2563734"/>
                </a:cubicBezTo>
                <a:cubicBezTo>
                  <a:pt x="2218722" y="2564705"/>
                  <a:pt x="2166114" y="2512908"/>
                  <a:pt x="2165953" y="2452364"/>
                </a:cubicBezTo>
                <a:cubicBezTo>
                  <a:pt x="2165791" y="2391661"/>
                  <a:pt x="2218075" y="2339702"/>
                  <a:pt x="2278615" y="2340349"/>
                </a:cubicBezTo>
                <a:close/>
                <a:moveTo>
                  <a:pt x="2546024" y="2330636"/>
                </a:moveTo>
                <a:cubicBezTo>
                  <a:pt x="2611420" y="2331769"/>
                  <a:pt x="2666941" y="2388910"/>
                  <a:pt x="2665808" y="2453823"/>
                </a:cubicBezTo>
                <a:cubicBezTo>
                  <a:pt x="2664675" y="2519222"/>
                  <a:pt x="2607535" y="2574743"/>
                  <a:pt x="2542625" y="2573610"/>
                </a:cubicBezTo>
                <a:cubicBezTo>
                  <a:pt x="2477229" y="2572478"/>
                  <a:pt x="2421707" y="2515337"/>
                  <a:pt x="2422840" y="2450424"/>
                </a:cubicBezTo>
                <a:cubicBezTo>
                  <a:pt x="2423973" y="2385025"/>
                  <a:pt x="2481114" y="2329504"/>
                  <a:pt x="2546024" y="2330636"/>
                </a:cubicBezTo>
                <a:close/>
                <a:moveTo>
                  <a:pt x="1731332" y="2113079"/>
                </a:moveTo>
                <a:cubicBezTo>
                  <a:pt x="1770667" y="2111135"/>
                  <a:pt x="1805632" y="2143834"/>
                  <a:pt x="1806765" y="2183330"/>
                </a:cubicBezTo>
                <a:cubicBezTo>
                  <a:pt x="1807898" y="2222827"/>
                  <a:pt x="1774714" y="2257143"/>
                  <a:pt x="1735217" y="2257629"/>
                </a:cubicBezTo>
                <a:cubicBezTo>
                  <a:pt x="1695721" y="2257952"/>
                  <a:pt x="1662052" y="2224445"/>
                  <a:pt x="1662214" y="2184949"/>
                </a:cubicBezTo>
                <a:cubicBezTo>
                  <a:pt x="1662538" y="2147233"/>
                  <a:pt x="1693617" y="2114858"/>
                  <a:pt x="1731332" y="2113079"/>
                </a:cubicBezTo>
                <a:close/>
                <a:moveTo>
                  <a:pt x="2009587" y="2094303"/>
                </a:moveTo>
                <a:cubicBezTo>
                  <a:pt x="2059443" y="2093494"/>
                  <a:pt x="2101205" y="2134123"/>
                  <a:pt x="2101853" y="2184142"/>
                </a:cubicBezTo>
                <a:cubicBezTo>
                  <a:pt x="2102662" y="2233998"/>
                  <a:pt x="2062033" y="2275759"/>
                  <a:pt x="2012015" y="2276405"/>
                </a:cubicBezTo>
                <a:cubicBezTo>
                  <a:pt x="1962158" y="2277054"/>
                  <a:pt x="1920396" y="2236425"/>
                  <a:pt x="1919748" y="2186570"/>
                </a:cubicBezTo>
                <a:cubicBezTo>
                  <a:pt x="1918939" y="2136713"/>
                  <a:pt x="1959568" y="2094951"/>
                  <a:pt x="2009587" y="2094303"/>
                </a:cubicBezTo>
                <a:close/>
                <a:moveTo>
                  <a:pt x="2276997" y="2080062"/>
                </a:moveTo>
                <a:cubicBezTo>
                  <a:pt x="2335917" y="2079738"/>
                  <a:pt x="2382536" y="2126033"/>
                  <a:pt x="2382698" y="2184793"/>
                </a:cubicBezTo>
                <a:cubicBezTo>
                  <a:pt x="2383022" y="2243711"/>
                  <a:pt x="2336727" y="2290334"/>
                  <a:pt x="2277968" y="2290494"/>
                </a:cubicBezTo>
                <a:cubicBezTo>
                  <a:pt x="2219208" y="2290651"/>
                  <a:pt x="2172590" y="2244522"/>
                  <a:pt x="2172266" y="2185765"/>
                </a:cubicBezTo>
                <a:cubicBezTo>
                  <a:pt x="2171942" y="2126841"/>
                  <a:pt x="2218237" y="2080224"/>
                  <a:pt x="2276997" y="2080062"/>
                </a:cubicBezTo>
                <a:close/>
                <a:moveTo>
                  <a:pt x="2542625" y="2069543"/>
                </a:moveTo>
                <a:cubicBezTo>
                  <a:pt x="2609154" y="2068734"/>
                  <a:pt x="2660143" y="2118753"/>
                  <a:pt x="2660305" y="2184956"/>
                </a:cubicBezTo>
                <a:cubicBezTo>
                  <a:pt x="2660467" y="2251322"/>
                  <a:pt x="2609963" y="2301664"/>
                  <a:pt x="2543597" y="2301337"/>
                </a:cubicBezTo>
                <a:cubicBezTo>
                  <a:pt x="2477391" y="2301017"/>
                  <a:pt x="2427535" y="2250027"/>
                  <a:pt x="2428344" y="2183661"/>
                </a:cubicBezTo>
                <a:cubicBezTo>
                  <a:pt x="2429153" y="2119401"/>
                  <a:pt x="2478362" y="2070190"/>
                  <a:pt x="2542625" y="2069543"/>
                </a:cubicBezTo>
                <a:close/>
                <a:moveTo>
                  <a:pt x="2813110" y="2060642"/>
                </a:moveTo>
                <a:cubicBezTo>
                  <a:pt x="2882228" y="2061451"/>
                  <a:pt x="2935807" y="2115680"/>
                  <a:pt x="2935969" y="2184960"/>
                </a:cubicBezTo>
                <a:cubicBezTo>
                  <a:pt x="2936131" y="2256017"/>
                  <a:pt x="2880610" y="2310892"/>
                  <a:pt x="2809225" y="2310083"/>
                </a:cubicBezTo>
                <a:cubicBezTo>
                  <a:pt x="2740106" y="2309272"/>
                  <a:pt x="2686527" y="2254884"/>
                  <a:pt x="2686365" y="2185768"/>
                </a:cubicBezTo>
                <a:cubicBezTo>
                  <a:pt x="2686203" y="2114709"/>
                  <a:pt x="2741724" y="2059834"/>
                  <a:pt x="2813110" y="2060642"/>
                </a:cubicBezTo>
                <a:close/>
                <a:moveTo>
                  <a:pt x="2011368" y="1834987"/>
                </a:moveTo>
                <a:cubicBezTo>
                  <a:pt x="2054749" y="1835310"/>
                  <a:pt x="2093112" y="1873350"/>
                  <a:pt x="2094245" y="1916731"/>
                </a:cubicBezTo>
                <a:cubicBezTo>
                  <a:pt x="2095378" y="1961731"/>
                  <a:pt x="2055073" y="2002523"/>
                  <a:pt x="2010073" y="2002036"/>
                </a:cubicBezTo>
                <a:cubicBezTo>
                  <a:pt x="1966691" y="2001713"/>
                  <a:pt x="1928328" y="1963673"/>
                  <a:pt x="1927195" y="1920292"/>
                </a:cubicBezTo>
                <a:cubicBezTo>
                  <a:pt x="1926061" y="1875292"/>
                  <a:pt x="1966367" y="1834501"/>
                  <a:pt x="2011368" y="1834987"/>
                </a:cubicBezTo>
                <a:close/>
                <a:moveTo>
                  <a:pt x="1733275" y="1832073"/>
                </a:moveTo>
                <a:cubicBezTo>
                  <a:pt x="1782322" y="1831587"/>
                  <a:pt x="1820848" y="1869627"/>
                  <a:pt x="1820848" y="1918511"/>
                </a:cubicBezTo>
                <a:cubicBezTo>
                  <a:pt x="1820848" y="1967397"/>
                  <a:pt x="1782161" y="2005437"/>
                  <a:pt x="1733275" y="2004789"/>
                </a:cubicBezTo>
                <a:cubicBezTo>
                  <a:pt x="1684552" y="2004303"/>
                  <a:pt x="1646998" y="1965130"/>
                  <a:pt x="1648131" y="1916083"/>
                </a:cubicBezTo>
                <a:cubicBezTo>
                  <a:pt x="1649264" y="1869303"/>
                  <a:pt x="1686333" y="1832558"/>
                  <a:pt x="1733275" y="1832073"/>
                </a:cubicBezTo>
                <a:close/>
                <a:moveTo>
                  <a:pt x="2275540" y="1819288"/>
                </a:moveTo>
                <a:cubicBezTo>
                  <a:pt x="2330900" y="1818155"/>
                  <a:pt x="2375737" y="1861052"/>
                  <a:pt x="2376871" y="1916411"/>
                </a:cubicBezTo>
                <a:cubicBezTo>
                  <a:pt x="2378004" y="1971771"/>
                  <a:pt x="2335108" y="2016609"/>
                  <a:pt x="2279749" y="2017742"/>
                </a:cubicBezTo>
                <a:cubicBezTo>
                  <a:pt x="2224388" y="2018875"/>
                  <a:pt x="2179388" y="1975979"/>
                  <a:pt x="2178417" y="1920620"/>
                </a:cubicBezTo>
                <a:cubicBezTo>
                  <a:pt x="2177284" y="1865260"/>
                  <a:pt x="2220179" y="1820421"/>
                  <a:pt x="2275540" y="1819288"/>
                </a:cubicBezTo>
                <a:close/>
                <a:moveTo>
                  <a:pt x="2547967" y="1805532"/>
                </a:moveTo>
                <a:cubicBezTo>
                  <a:pt x="2608506" y="1807960"/>
                  <a:pt x="2658848" y="1861377"/>
                  <a:pt x="2657229" y="1921108"/>
                </a:cubicBezTo>
                <a:cubicBezTo>
                  <a:pt x="2655611" y="1983266"/>
                  <a:pt x="2599280" y="2035389"/>
                  <a:pt x="2538254" y="2031342"/>
                </a:cubicBezTo>
                <a:cubicBezTo>
                  <a:pt x="2477714" y="2027295"/>
                  <a:pt x="2428344" y="1972907"/>
                  <a:pt x="2431420" y="1913501"/>
                </a:cubicBezTo>
                <a:cubicBezTo>
                  <a:pt x="2434495" y="1852961"/>
                  <a:pt x="2488236" y="1803104"/>
                  <a:pt x="2547967" y="1805532"/>
                </a:cubicBezTo>
                <a:close/>
                <a:moveTo>
                  <a:pt x="2811977" y="1795985"/>
                </a:moveTo>
                <a:cubicBezTo>
                  <a:pt x="2877211" y="1796471"/>
                  <a:pt x="2933380" y="1852478"/>
                  <a:pt x="2933703" y="1917875"/>
                </a:cubicBezTo>
                <a:cubicBezTo>
                  <a:pt x="2934027" y="1983108"/>
                  <a:pt x="2878344" y="2039763"/>
                  <a:pt x="2812948" y="2040895"/>
                </a:cubicBezTo>
                <a:cubicBezTo>
                  <a:pt x="2746095" y="2042190"/>
                  <a:pt x="2687498" y="1983594"/>
                  <a:pt x="2688955" y="1916580"/>
                </a:cubicBezTo>
                <a:cubicBezTo>
                  <a:pt x="2690088" y="1851183"/>
                  <a:pt x="2746904" y="1795500"/>
                  <a:pt x="2811977" y="1795985"/>
                </a:cubicBezTo>
                <a:close/>
                <a:moveTo>
                  <a:pt x="2009749" y="1568871"/>
                </a:moveTo>
                <a:cubicBezTo>
                  <a:pt x="2048436" y="1568224"/>
                  <a:pt x="2083400" y="1602217"/>
                  <a:pt x="2084048" y="1641065"/>
                </a:cubicBezTo>
                <a:cubicBezTo>
                  <a:pt x="2084695" y="1679752"/>
                  <a:pt x="2050702" y="1714716"/>
                  <a:pt x="2011854" y="1715365"/>
                </a:cubicBezTo>
                <a:cubicBezTo>
                  <a:pt x="1973166" y="1716011"/>
                  <a:pt x="1938202" y="1682180"/>
                  <a:pt x="1937554" y="1643170"/>
                </a:cubicBezTo>
                <a:cubicBezTo>
                  <a:pt x="1936907" y="1604483"/>
                  <a:pt x="1970900" y="1569519"/>
                  <a:pt x="2009749" y="1568871"/>
                </a:cubicBezTo>
                <a:close/>
                <a:moveTo>
                  <a:pt x="2281367" y="1548963"/>
                </a:moveTo>
                <a:cubicBezTo>
                  <a:pt x="2329928" y="1551229"/>
                  <a:pt x="2371043" y="1594125"/>
                  <a:pt x="2371043" y="1642363"/>
                </a:cubicBezTo>
                <a:cubicBezTo>
                  <a:pt x="2370881" y="1692543"/>
                  <a:pt x="2326367" y="1736409"/>
                  <a:pt x="2276348" y="1735600"/>
                </a:cubicBezTo>
                <a:cubicBezTo>
                  <a:pt x="2226007" y="1734791"/>
                  <a:pt x="2182626" y="1689629"/>
                  <a:pt x="2184406" y="1639935"/>
                </a:cubicBezTo>
                <a:cubicBezTo>
                  <a:pt x="2185863" y="1589592"/>
                  <a:pt x="2231672" y="1546697"/>
                  <a:pt x="2281367" y="1548963"/>
                </a:cubicBezTo>
                <a:close/>
                <a:moveTo>
                  <a:pt x="2548291" y="1536179"/>
                </a:moveTo>
                <a:cubicBezTo>
                  <a:pt x="2607374" y="1537959"/>
                  <a:pt x="2651726" y="1585225"/>
                  <a:pt x="2650431" y="1644956"/>
                </a:cubicBezTo>
                <a:cubicBezTo>
                  <a:pt x="2649136" y="1706305"/>
                  <a:pt x="2600251" y="1751144"/>
                  <a:pt x="2538092" y="1748230"/>
                </a:cubicBezTo>
                <a:cubicBezTo>
                  <a:pt x="2479333" y="1745317"/>
                  <a:pt x="2435952" y="1697078"/>
                  <a:pt x="2438380" y="1637186"/>
                </a:cubicBezTo>
                <a:cubicBezTo>
                  <a:pt x="2440647" y="1578265"/>
                  <a:pt x="2488398" y="1534398"/>
                  <a:pt x="2548291" y="1536179"/>
                </a:cubicBezTo>
                <a:close/>
                <a:moveTo>
                  <a:pt x="2815214" y="1525336"/>
                </a:moveTo>
                <a:cubicBezTo>
                  <a:pt x="2880933" y="1527278"/>
                  <a:pt x="2929980" y="1579563"/>
                  <a:pt x="2928037" y="1646254"/>
                </a:cubicBezTo>
                <a:cubicBezTo>
                  <a:pt x="2926095" y="1711974"/>
                  <a:pt x="2873811" y="1761022"/>
                  <a:pt x="2807120" y="1759078"/>
                </a:cubicBezTo>
                <a:cubicBezTo>
                  <a:pt x="2741400" y="1757137"/>
                  <a:pt x="2692354" y="1704852"/>
                  <a:pt x="2694296" y="1638160"/>
                </a:cubicBezTo>
                <a:cubicBezTo>
                  <a:pt x="2696238" y="1572441"/>
                  <a:pt x="2748522" y="1523394"/>
                  <a:pt x="2815214" y="1525336"/>
                </a:cubicBezTo>
                <a:close/>
                <a:moveTo>
                  <a:pt x="3091526" y="1516921"/>
                </a:moveTo>
                <a:cubicBezTo>
                  <a:pt x="3162101" y="1518540"/>
                  <a:pt x="3215033" y="1575518"/>
                  <a:pt x="3212767" y="1647390"/>
                </a:cubicBezTo>
                <a:cubicBezTo>
                  <a:pt x="3210501" y="1718128"/>
                  <a:pt x="3153198" y="1770250"/>
                  <a:pt x="3081165" y="1767498"/>
                </a:cubicBezTo>
                <a:cubicBezTo>
                  <a:pt x="3012533" y="1764746"/>
                  <a:pt x="2960896" y="1709224"/>
                  <a:pt x="2962191" y="1639458"/>
                </a:cubicBezTo>
                <a:cubicBezTo>
                  <a:pt x="2963486" y="1568558"/>
                  <a:pt x="3019817" y="1515141"/>
                  <a:pt x="3091526" y="1516921"/>
                </a:cubicBezTo>
                <a:close/>
                <a:moveTo>
                  <a:pt x="2015415" y="1305184"/>
                </a:moveTo>
                <a:cubicBezTo>
                  <a:pt x="2054102" y="1307612"/>
                  <a:pt x="2082106" y="1338692"/>
                  <a:pt x="2080973" y="1377703"/>
                </a:cubicBezTo>
                <a:cubicBezTo>
                  <a:pt x="2079839" y="1418333"/>
                  <a:pt x="2046980" y="1448117"/>
                  <a:pt x="2006026" y="1445527"/>
                </a:cubicBezTo>
                <a:cubicBezTo>
                  <a:pt x="1967339" y="1443099"/>
                  <a:pt x="1939335" y="1412020"/>
                  <a:pt x="1940468" y="1373009"/>
                </a:cubicBezTo>
                <a:cubicBezTo>
                  <a:pt x="1941763" y="1332380"/>
                  <a:pt x="1974623" y="1302756"/>
                  <a:pt x="2015415" y="1305184"/>
                </a:cubicBezTo>
                <a:close/>
                <a:moveTo>
                  <a:pt x="2277805" y="1290295"/>
                </a:moveTo>
                <a:cubicBezTo>
                  <a:pt x="2323939" y="1290457"/>
                  <a:pt x="2362950" y="1329629"/>
                  <a:pt x="2362788" y="1375600"/>
                </a:cubicBezTo>
                <a:cubicBezTo>
                  <a:pt x="2362626" y="1421734"/>
                  <a:pt x="2323453" y="1460745"/>
                  <a:pt x="2277481" y="1460583"/>
                </a:cubicBezTo>
                <a:cubicBezTo>
                  <a:pt x="2231348" y="1460421"/>
                  <a:pt x="2192338" y="1421248"/>
                  <a:pt x="2192500" y="1375276"/>
                </a:cubicBezTo>
                <a:cubicBezTo>
                  <a:pt x="2192662" y="1329144"/>
                  <a:pt x="2231834" y="1290132"/>
                  <a:pt x="2277805" y="1290295"/>
                </a:cubicBezTo>
                <a:close/>
                <a:moveTo>
                  <a:pt x="2545701" y="1273786"/>
                </a:moveTo>
                <a:cubicBezTo>
                  <a:pt x="2601384" y="1274757"/>
                  <a:pt x="2648326" y="1324129"/>
                  <a:pt x="2645898" y="1379165"/>
                </a:cubicBezTo>
                <a:cubicBezTo>
                  <a:pt x="2643470" y="1433230"/>
                  <a:pt x="2596528" y="1477744"/>
                  <a:pt x="2542949" y="1476935"/>
                </a:cubicBezTo>
                <a:cubicBezTo>
                  <a:pt x="2487265" y="1476125"/>
                  <a:pt x="2440322" y="1426754"/>
                  <a:pt x="2442750" y="1371558"/>
                </a:cubicBezTo>
                <a:cubicBezTo>
                  <a:pt x="2445179" y="1317492"/>
                  <a:pt x="2492121" y="1272977"/>
                  <a:pt x="2545701" y="1273786"/>
                </a:cubicBezTo>
                <a:close/>
                <a:moveTo>
                  <a:pt x="2811814" y="1261810"/>
                </a:moveTo>
                <a:cubicBezTo>
                  <a:pt x="2874296" y="1262134"/>
                  <a:pt x="2926742" y="1316036"/>
                  <a:pt x="2924962" y="1378358"/>
                </a:cubicBezTo>
                <a:cubicBezTo>
                  <a:pt x="2923181" y="1438897"/>
                  <a:pt x="2871221" y="1489400"/>
                  <a:pt x="2810681" y="1489076"/>
                </a:cubicBezTo>
                <a:cubicBezTo>
                  <a:pt x="2748199" y="1488754"/>
                  <a:pt x="2695753" y="1434850"/>
                  <a:pt x="2697533" y="1372530"/>
                </a:cubicBezTo>
                <a:cubicBezTo>
                  <a:pt x="2699314" y="1311990"/>
                  <a:pt x="2751274" y="1261486"/>
                  <a:pt x="2811814" y="1261810"/>
                </a:cubicBezTo>
                <a:close/>
                <a:moveTo>
                  <a:pt x="3088288" y="1252101"/>
                </a:moveTo>
                <a:cubicBezTo>
                  <a:pt x="3155950" y="1252749"/>
                  <a:pt x="3211957" y="1310050"/>
                  <a:pt x="3210662" y="1377551"/>
                </a:cubicBezTo>
                <a:cubicBezTo>
                  <a:pt x="3209367" y="1445051"/>
                  <a:pt x="3151417" y="1500572"/>
                  <a:pt x="3084080" y="1498631"/>
                </a:cubicBezTo>
                <a:cubicBezTo>
                  <a:pt x="3016579" y="1496688"/>
                  <a:pt x="2961543" y="1438253"/>
                  <a:pt x="2964133" y="1370915"/>
                </a:cubicBezTo>
                <a:cubicBezTo>
                  <a:pt x="2966723" y="1305032"/>
                  <a:pt x="3022568" y="1251616"/>
                  <a:pt x="3088288" y="1252101"/>
                </a:cubicBezTo>
                <a:close/>
                <a:moveTo>
                  <a:pt x="2276997" y="1032920"/>
                </a:moveTo>
                <a:cubicBezTo>
                  <a:pt x="2317950" y="1032597"/>
                  <a:pt x="2352914" y="1067237"/>
                  <a:pt x="2353238" y="1108190"/>
                </a:cubicBezTo>
                <a:cubicBezTo>
                  <a:pt x="2353562" y="1149144"/>
                  <a:pt x="2318921" y="1184108"/>
                  <a:pt x="2277968" y="1184432"/>
                </a:cubicBezTo>
                <a:cubicBezTo>
                  <a:pt x="2237014" y="1184594"/>
                  <a:pt x="2202212" y="1150114"/>
                  <a:pt x="2201726" y="1109161"/>
                </a:cubicBezTo>
                <a:cubicBezTo>
                  <a:pt x="2201403" y="1068208"/>
                  <a:pt x="2236043" y="1033244"/>
                  <a:pt x="2276997" y="1032920"/>
                </a:cubicBezTo>
                <a:close/>
                <a:moveTo>
                  <a:pt x="2012663" y="1014307"/>
                </a:moveTo>
                <a:cubicBezTo>
                  <a:pt x="2063166" y="1015439"/>
                  <a:pt x="2105900" y="1059469"/>
                  <a:pt x="2105252" y="1109810"/>
                </a:cubicBezTo>
                <a:cubicBezTo>
                  <a:pt x="2104605" y="1160153"/>
                  <a:pt x="2060900" y="1203372"/>
                  <a:pt x="2010557" y="1203210"/>
                </a:cubicBezTo>
                <a:cubicBezTo>
                  <a:pt x="1965719" y="1203048"/>
                  <a:pt x="1916835" y="1160639"/>
                  <a:pt x="1918453" y="1123409"/>
                </a:cubicBezTo>
                <a:cubicBezTo>
                  <a:pt x="1921367" y="1060602"/>
                  <a:pt x="1962158" y="1013173"/>
                  <a:pt x="2012663" y="1014307"/>
                </a:cubicBezTo>
                <a:close/>
                <a:moveTo>
                  <a:pt x="2545863" y="1013984"/>
                </a:moveTo>
                <a:cubicBezTo>
                  <a:pt x="2596690" y="1014793"/>
                  <a:pt x="2639262" y="1058337"/>
                  <a:pt x="2639100" y="1109002"/>
                </a:cubicBezTo>
                <a:cubicBezTo>
                  <a:pt x="2638938" y="1159668"/>
                  <a:pt x="2595881" y="1202888"/>
                  <a:pt x="2545215" y="1203374"/>
                </a:cubicBezTo>
                <a:cubicBezTo>
                  <a:pt x="2492606" y="1203859"/>
                  <a:pt x="2448092" y="1158535"/>
                  <a:pt x="2449711" y="1106089"/>
                </a:cubicBezTo>
                <a:cubicBezTo>
                  <a:pt x="2451168" y="1055100"/>
                  <a:pt x="2495196" y="1013174"/>
                  <a:pt x="2545863" y="1013984"/>
                </a:cubicBezTo>
                <a:close/>
                <a:moveTo>
                  <a:pt x="2815538" y="1001521"/>
                </a:moveTo>
                <a:cubicBezTo>
                  <a:pt x="2874297" y="1003464"/>
                  <a:pt x="2918811" y="1050084"/>
                  <a:pt x="2918488" y="1109491"/>
                </a:cubicBezTo>
                <a:cubicBezTo>
                  <a:pt x="2918164" y="1170678"/>
                  <a:pt x="2870736" y="1216973"/>
                  <a:pt x="2809225" y="1216002"/>
                </a:cubicBezTo>
                <a:cubicBezTo>
                  <a:pt x="2748199" y="1215031"/>
                  <a:pt x="2702390" y="1166954"/>
                  <a:pt x="2703847" y="1105768"/>
                </a:cubicBezTo>
                <a:cubicBezTo>
                  <a:pt x="2705466" y="1044903"/>
                  <a:pt x="2754027" y="999417"/>
                  <a:pt x="2815538" y="1001521"/>
                </a:cubicBezTo>
                <a:close/>
                <a:moveTo>
                  <a:pt x="3087317" y="989546"/>
                </a:moveTo>
                <a:cubicBezTo>
                  <a:pt x="3154008" y="989546"/>
                  <a:pt x="3207911" y="1044420"/>
                  <a:pt x="3206454" y="1110951"/>
                </a:cubicBezTo>
                <a:cubicBezTo>
                  <a:pt x="3205159" y="1175861"/>
                  <a:pt x="3152227" y="1227660"/>
                  <a:pt x="3087479" y="1227660"/>
                </a:cubicBezTo>
                <a:cubicBezTo>
                  <a:pt x="3020788" y="1227660"/>
                  <a:pt x="2967047" y="1172947"/>
                  <a:pt x="2968342" y="1106255"/>
                </a:cubicBezTo>
                <a:cubicBezTo>
                  <a:pt x="2969637" y="1041345"/>
                  <a:pt x="3022569" y="989546"/>
                  <a:pt x="3087317" y="989546"/>
                </a:cubicBezTo>
                <a:close/>
                <a:moveTo>
                  <a:pt x="2278615" y="776365"/>
                </a:moveTo>
                <a:cubicBezTo>
                  <a:pt x="2312122" y="777012"/>
                  <a:pt x="2342068" y="806958"/>
                  <a:pt x="2342877" y="840465"/>
                </a:cubicBezTo>
                <a:cubicBezTo>
                  <a:pt x="2343687" y="875591"/>
                  <a:pt x="2311636" y="907804"/>
                  <a:pt x="2276511" y="907157"/>
                </a:cubicBezTo>
                <a:cubicBezTo>
                  <a:pt x="2243003" y="906671"/>
                  <a:pt x="2213057" y="876724"/>
                  <a:pt x="2212247" y="843055"/>
                </a:cubicBezTo>
                <a:cubicBezTo>
                  <a:pt x="2211438" y="807768"/>
                  <a:pt x="2243326" y="775717"/>
                  <a:pt x="2278615" y="776365"/>
                </a:cubicBezTo>
                <a:close/>
                <a:moveTo>
                  <a:pt x="2541653" y="755638"/>
                </a:moveTo>
                <a:cubicBezTo>
                  <a:pt x="2590377" y="754181"/>
                  <a:pt x="2629873" y="791735"/>
                  <a:pt x="2630682" y="840296"/>
                </a:cubicBezTo>
                <a:cubicBezTo>
                  <a:pt x="2631491" y="889181"/>
                  <a:pt x="2593452" y="928031"/>
                  <a:pt x="2544729" y="928193"/>
                </a:cubicBezTo>
                <a:cubicBezTo>
                  <a:pt x="2496005" y="928354"/>
                  <a:pt x="2457642" y="889828"/>
                  <a:pt x="2458128" y="841106"/>
                </a:cubicBezTo>
                <a:cubicBezTo>
                  <a:pt x="2458451" y="794325"/>
                  <a:pt x="2495034" y="756933"/>
                  <a:pt x="2541653" y="755638"/>
                </a:cubicBezTo>
                <a:close/>
                <a:moveTo>
                  <a:pt x="2813272" y="738643"/>
                </a:moveTo>
                <a:cubicBezTo>
                  <a:pt x="2868631" y="740100"/>
                  <a:pt x="2915735" y="789148"/>
                  <a:pt x="2914440" y="844022"/>
                </a:cubicBezTo>
                <a:cubicBezTo>
                  <a:pt x="2912984" y="899381"/>
                  <a:pt x="2863937" y="946485"/>
                  <a:pt x="2809063" y="945190"/>
                </a:cubicBezTo>
                <a:cubicBezTo>
                  <a:pt x="2753703" y="943734"/>
                  <a:pt x="2706598" y="894687"/>
                  <a:pt x="2707893" y="839813"/>
                </a:cubicBezTo>
                <a:cubicBezTo>
                  <a:pt x="2709350" y="784453"/>
                  <a:pt x="2758397" y="737348"/>
                  <a:pt x="2813272" y="738643"/>
                </a:cubicBezTo>
                <a:close/>
                <a:moveTo>
                  <a:pt x="3085213" y="727316"/>
                </a:moveTo>
                <a:cubicBezTo>
                  <a:pt x="3148990" y="726183"/>
                  <a:pt x="3200950" y="776201"/>
                  <a:pt x="3202083" y="839654"/>
                </a:cubicBezTo>
                <a:cubicBezTo>
                  <a:pt x="3203216" y="903431"/>
                  <a:pt x="3153198" y="955391"/>
                  <a:pt x="3089745" y="956524"/>
                </a:cubicBezTo>
                <a:cubicBezTo>
                  <a:pt x="3025967" y="957657"/>
                  <a:pt x="2974007" y="907639"/>
                  <a:pt x="2972874" y="844186"/>
                </a:cubicBezTo>
                <a:cubicBezTo>
                  <a:pt x="2971741" y="780409"/>
                  <a:pt x="3021759" y="728449"/>
                  <a:pt x="3085213" y="727316"/>
                </a:cubicBezTo>
                <a:close/>
                <a:moveTo>
                  <a:pt x="3353917" y="718092"/>
                </a:moveTo>
                <a:cubicBezTo>
                  <a:pt x="3422227" y="717930"/>
                  <a:pt x="3477910" y="773127"/>
                  <a:pt x="3478072" y="841436"/>
                </a:cubicBezTo>
                <a:cubicBezTo>
                  <a:pt x="3478233" y="909584"/>
                  <a:pt x="3423036" y="965430"/>
                  <a:pt x="3354727" y="965592"/>
                </a:cubicBezTo>
                <a:cubicBezTo>
                  <a:pt x="3286417" y="965915"/>
                  <a:pt x="3230733" y="910556"/>
                  <a:pt x="3230572" y="842246"/>
                </a:cubicBezTo>
                <a:cubicBezTo>
                  <a:pt x="3230410" y="773937"/>
                  <a:pt x="3285607" y="718253"/>
                  <a:pt x="3353917" y="718092"/>
                </a:cubicBezTo>
                <a:close/>
                <a:moveTo>
                  <a:pt x="2275702" y="489037"/>
                </a:moveTo>
                <a:cubicBezTo>
                  <a:pt x="2319407" y="488066"/>
                  <a:pt x="2354209" y="522221"/>
                  <a:pt x="2354047" y="565926"/>
                </a:cubicBezTo>
                <a:cubicBezTo>
                  <a:pt x="2353885" y="607850"/>
                  <a:pt x="2321349" y="641034"/>
                  <a:pt x="2279587" y="642006"/>
                </a:cubicBezTo>
                <a:cubicBezTo>
                  <a:pt x="2235881" y="643139"/>
                  <a:pt x="2200917" y="608821"/>
                  <a:pt x="2201240" y="565116"/>
                </a:cubicBezTo>
                <a:cubicBezTo>
                  <a:pt x="2201403" y="523192"/>
                  <a:pt x="2233938" y="490009"/>
                  <a:pt x="2275702" y="489037"/>
                </a:cubicBezTo>
                <a:close/>
                <a:moveTo>
                  <a:pt x="2543759" y="488714"/>
                </a:moveTo>
                <a:cubicBezTo>
                  <a:pt x="2587787" y="488390"/>
                  <a:pt x="2621618" y="522059"/>
                  <a:pt x="2621294" y="566087"/>
                </a:cubicBezTo>
                <a:cubicBezTo>
                  <a:pt x="2620971" y="610116"/>
                  <a:pt x="2586654" y="643299"/>
                  <a:pt x="2542625" y="642490"/>
                </a:cubicBezTo>
                <a:cubicBezTo>
                  <a:pt x="2498920" y="641681"/>
                  <a:pt x="2466060" y="606717"/>
                  <a:pt x="2467517" y="562688"/>
                </a:cubicBezTo>
                <a:cubicBezTo>
                  <a:pt x="2468974" y="520764"/>
                  <a:pt x="2501671" y="489037"/>
                  <a:pt x="2543759" y="488714"/>
                </a:cubicBezTo>
                <a:close/>
                <a:moveTo>
                  <a:pt x="2812462" y="470102"/>
                </a:moveTo>
                <a:cubicBezTo>
                  <a:pt x="2866041" y="470749"/>
                  <a:pt x="2907804" y="514454"/>
                  <a:pt x="2906509" y="568195"/>
                </a:cubicBezTo>
                <a:cubicBezTo>
                  <a:pt x="2905214" y="621774"/>
                  <a:pt x="2861023" y="663051"/>
                  <a:pt x="2807281" y="661109"/>
                </a:cubicBezTo>
                <a:cubicBezTo>
                  <a:pt x="2755645" y="659166"/>
                  <a:pt x="2715501" y="617241"/>
                  <a:pt x="2715501" y="565443"/>
                </a:cubicBezTo>
                <a:cubicBezTo>
                  <a:pt x="2715663" y="511702"/>
                  <a:pt x="2758720" y="469292"/>
                  <a:pt x="2812462" y="470102"/>
                </a:cubicBezTo>
                <a:close/>
                <a:moveTo>
                  <a:pt x="3089422" y="455535"/>
                </a:moveTo>
                <a:cubicBezTo>
                  <a:pt x="3149475" y="456830"/>
                  <a:pt x="3197713" y="506362"/>
                  <a:pt x="3197227" y="566255"/>
                </a:cubicBezTo>
                <a:cubicBezTo>
                  <a:pt x="3196741" y="626309"/>
                  <a:pt x="3147857" y="675194"/>
                  <a:pt x="3087803" y="675355"/>
                </a:cubicBezTo>
                <a:cubicBezTo>
                  <a:pt x="3025968" y="675679"/>
                  <a:pt x="2975626" y="624043"/>
                  <a:pt x="2977569" y="562207"/>
                </a:cubicBezTo>
                <a:cubicBezTo>
                  <a:pt x="2979511" y="501992"/>
                  <a:pt x="3029529" y="454402"/>
                  <a:pt x="3089422" y="455535"/>
                </a:cubicBezTo>
                <a:close/>
                <a:moveTo>
                  <a:pt x="3354242" y="445177"/>
                </a:moveTo>
                <a:cubicBezTo>
                  <a:pt x="3419961" y="445177"/>
                  <a:pt x="3475320" y="501185"/>
                  <a:pt x="3474511" y="566743"/>
                </a:cubicBezTo>
                <a:cubicBezTo>
                  <a:pt x="3473701" y="632624"/>
                  <a:pt x="3417209" y="687498"/>
                  <a:pt x="3351813" y="685879"/>
                </a:cubicBezTo>
                <a:cubicBezTo>
                  <a:pt x="3287712" y="684260"/>
                  <a:pt x="3234619" y="630681"/>
                  <a:pt x="3233971" y="566743"/>
                </a:cubicBezTo>
                <a:cubicBezTo>
                  <a:pt x="3233162" y="501185"/>
                  <a:pt x="3288521" y="445177"/>
                  <a:pt x="3354242" y="445177"/>
                </a:cubicBezTo>
                <a:close/>
                <a:moveTo>
                  <a:pt x="2544891" y="232149"/>
                </a:moveTo>
                <a:cubicBezTo>
                  <a:pt x="2580826" y="232473"/>
                  <a:pt x="2610772" y="262095"/>
                  <a:pt x="2611096" y="298193"/>
                </a:cubicBezTo>
                <a:cubicBezTo>
                  <a:pt x="2611420" y="334128"/>
                  <a:pt x="2582121" y="364560"/>
                  <a:pt x="2546186" y="365531"/>
                </a:cubicBezTo>
                <a:cubicBezTo>
                  <a:pt x="2508307" y="366502"/>
                  <a:pt x="2476743" y="334937"/>
                  <a:pt x="2477714" y="297222"/>
                </a:cubicBezTo>
                <a:cubicBezTo>
                  <a:pt x="2478523" y="261124"/>
                  <a:pt x="2508793" y="231825"/>
                  <a:pt x="2544891" y="232149"/>
                </a:cubicBezTo>
                <a:close/>
                <a:moveTo>
                  <a:pt x="2814729" y="211270"/>
                </a:moveTo>
                <a:cubicBezTo>
                  <a:pt x="2863775" y="212888"/>
                  <a:pt x="2899711" y="251575"/>
                  <a:pt x="2898577" y="301270"/>
                </a:cubicBezTo>
                <a:cubicBezTo>
                  <a:pt x="2897444" y="350479"/>
                  <a:pt x="2859243" y="386900"/>
                  <a:pt x="2809711" y="386252"/>
                </a:cubicBezTo>
                <a:cubicBezTo>
                  <a:pt x="2760340" y="385605"/>
                  <a:pt x="2723595" y="348213"/>
                  <a:pt x="2723433" y="298681"/>
                </a:cubicBezTo>
                <a:cubicBezTo>
                  <a:pt x="2723595" y="247205"/>
                  <a:pt x="2763091" y="209489"/>
                  <a:pt x="2814729" y="211270"/>
                </a:cubicBezTo>
                <a:close/>
                <a:moveTo>
                  <a:pt x="3090716" y="194114"/>
                </a:moveTo>
                <a:cubicBezTo>
                  <a:pt x="3147047" y="196056"/>
                  <a:pt x="3192371" y="243323"/>
                  <a:pt x="3191885" y="299654"/>
                </a:cubicBezTo>
                <a:cubicBezTo>
                  <a:pt x="3191399" y="357927"/>
                  <a:pt x="3142191" y="405193"/>
                  <a:pt x="3084079" y="403251"/>
                </a:cubicBezTo>
                <a:cubicBezTo>
                  <a:pt x="3027748" y="401470"/>
                  <a:pt x="2982425" y="354204"/>
                  <a:pt x="2982910" y="297712"/>
                </a:cubicBezTo>
                <a:cubicBezTo>
                  <a:pt x="2983396" y="239438"/>
                  <a:pt x="3032604" y="192172"/>
                  <a:pt x="3090716" y="194114"/>
                </a:cubicBezTo>
                <a:close/>
                <a:moveTo>
                  <a:pt x="3355536" y="183596"/>
                </a:moveTo>
                <a:cubicBezTo>
                  <a:pt x="3419475" y="184081"/>
                  <a:pt x="3469331" y="234585"/>
                  <a:pt x="3469331" y="298685"/>
                </a:cubicBezTo>
                <a:cubicBezTo>
                  <a:pt x="3469331" y="362947"/>
                  <a:pt x="3419475" y="413289"/>
                  <a:pt x="3355374" y="413775"/>
                </a:cubicBezTo>
                <a:cubicBezTo>
                  <a:pt x="3289168" y="414422"/>
                  <a:pt x="3238018" y="362624"/>
                  <a:pt x="3239151" y="296257"/>
                </a:cubicBezTo>
                <a:cubicBezTo>
                  <a:pt x="3240284" y="232318"/>
                  <a:pt x="3291273" y="182948"/>
                  <a:pt x="3355536" y="183596"/>
                </a:cubicBezTo>
                <a:close/>
                <a:moveTo>
                  <a:pt x="3620841" y="172105"/>
                </a:moveTo>
                <a:cubicBezTo>
                  <a:pt x="3686722" y="172105"/>
                  <a:pt x="3744510" y="230217"/>
                  <a:pt x="3745157" y="297393"/>
                </a:cubicBezTo>
                <a:cubicBezTo>
                  <a:pt x="3745966" y="366187"/>
                  <a:pt x="3692064" y="421871"/>
                  <a:pt x="3623431" y="423004"/>
                </a:cubicBezTo>
                <a:cubicBezTo>
                  <a:pt x="3554473" y="424137"/>
                  <a:pt x="3498466" y="370558"/>
                  <a:pt x="3496685" y="302249"/>
                </a:cubicBezTo>
                <a:cubicBezTo>
                  <a:pt x="3495067" y="232806"/>
                  <a:pt x="3552854" y="172105"/>
                  <a:pt x="3620841" y="172105"/>
                </a:cubicBezTo>
                <a:close/>
                <a:moveTo>
                  <a:pt x="3256430" y="38"/>
                </a:moveTo>
                <a:cubicBezTo>
                  <a:pt x="3269420" y="443"/>
                  <a:pt x="3283826" y="3923"/>
                  <a:pt x="3295805" y="3923"/>
                </a:cubicBezTo>
                <a:cubicBezTo>
                  <a:pt x="4042025" y="3276"/>
                  <a:pt x="4788408" y="3923"/>
                  <a:pt x="5534628" y="2305"/>
                </a:cubicBezTo>
                <a:cubicBezTo>
                  <a:pt x="5581247" y="2305"/>
                  <a:pt x="5594520" y="11531"/>
                  <a:pt x="5594520" y="61063"/>
                </a:cubicBezTo>
                <a:cubicBezTo>
                  <a:pt x="5593063" y="2328698"/>
                  <a:pt x="5593225" y="4596164"/>
                  <a:pt x="5593225" y="6863800"/>
                </a:cubicBezTo>
                <a:cubicBezTo>
                  <a:pt x="4002043" y="6863800"/>
                  <a:pt x="2410862" y="6863800"/>
                  <a:pt x="819680" y="6863800"/>
                </a:cubicBezTo>
                <a:cubicBezTo>
                  <a:pt x="809482" y="6841301"/>
                  <a:pt x="799285" y="6818801"/>
                  <a:pt x="788601" y="6795168"/>
                </a:cubicBezTo>
                <a:cubicBezTo>
                  <a:pt x="775813" y="6819772"/>
                  <a:pt x="764321" y="6841786"/>
                  <a:pt x="752990" y="6863800"/>
                </a:cubicBezTo>
                <a:cubicBezTo>
                  <a:pt x="689537" y="6863800"/>
                  <a:pt x="625922" y="6863800"/>
                  <a:pt x="562469" y="6863800"/>
                </a:cubicBezTo>
                <a:cubicBezTo>
                  <a:pt x="544016" y="6828998"/>
                  <a:pt x="522163" y="6795653"/>
                  <a:pt x="528800" y="6752919"/>
                </a:cubicBezTo>
                <a:cubicBezTo>
                  <a:pt x="538350" y="6690923"/>
                  <a:pt x="583674" y="6645924"/>
                  <a:pt x="645670" y="6638963"/>
                </a:cubicBezTo>
                <a:cubicBezTo>
                  <a:pt x="707019" y="6632002"/>
                  <a:pt x="756389" y="6666966"/>
                  <a:pt x="787468" y="6743369"/>
                </a:cubicBezTo>
                <a:cubicBezTo>
                  <a:pt x="819195" y="6657254"/>
                  <a:pt x="880058" y="6621805"/>
                  <a:pt x="968762" y="6630870"/>
                </a:cubicBezTo>
                <a:cubicBezTo>
                  <a:pt x="930885" y="6626175"/>
                  <a:pt x="893331" y="6632488"/>
                  <a:pt x="860310" y="6610474"/>
                </a:cubicBezTo>
                <a:cubicBezTo>
                  <a:pt x="826802" y="6588136"/>
                  <a:pt x="804464" y="6558999"/>
                  <a:pt x="799932" y="6518208"/>
                </a:cubicBezTo>
                <a:cubicBezTo>
                  <a:pt x="793134" y="6456697"/>
                  <a:pt x="825831" y="6403119"/>
                  <a:pt x="882162" y="6382885"/>
                </a:cubicBezTo>
                <a:cubicBezTo>
                  <a:pt x="944158" y="6360709"/>
                  <a:pt x="996928" y="6383694"/>
                  <a:pt x="1048402" y="6458963"/>
                </a:cubicBezTo>
                <a:cubicBezTo>
                  <a:pt x="1067503" y="6418334"/>
                  <a:pt x="1085309" y="6379971"/>
                  <a:pt x="1103438" y="6341932"/>
                </a:cubicBezTo>
                <a:cubicBezTo>
                  <a:pt x="1109427" y="6329306"/>
                  <a:pt x="1107161" y="6319756"/>
                  <a:pt x="1100039" y="6307130"/>
                </a:cubicBezTo>
                <a:cubicBezTo>
                  <a:pt x="1041766" y="6203857"/>
                  <a:pt x="1073978" y="6127454"/>
                  <a:pt x="1188582" y="6094109"/>
                </a:cubicBezTo>
                <a:cubicBezTo>
                  <a:pt x="1193114" y="6092814"/>
                  <a:pt x="1197647" y="6091519"/>
                  <a:pt x="1215128" y="6086501"/>
                </a:cubicBezTo>
                <a:cubicBezTo>
                  <a:pt x="1172395" y="6084559"/>
                  <a:pt x="1143582" y="6077112"/>
                  <a:pt x="1120111" y="6056717"/>
                </a:cubicBezTo>
                <a:cubicBezTo>
                  <a:pt x="1096478" y="6036321"/>
                  <a:pt x="1080453" y="6011555"/>
                  <a:pt x="1075920" y="5980152"/>
                </a:cubicBezTo>
                <a:cubicBezTo>
                  <a:pt x="1067827" y="5924145"/>
                  <a:pt x="1091945" y="5873318"/>
                  <a:pt x="1139211" y="5847095"/>
                </a:cubicBezTo>
                <a:cubicBezTo>
                  <a:pt x="1191819" y="5817797"/>
                  <a:pt x="1247017" y="5829613"/>
                  <a:pt x="1311117" y="5886429"/>
                </a:cubicBezTo>
                <a:cubicBezTo>
                  <a:pt x="1326495" y="5853084"/>
                  <a:pt x="1340740" y="5820710"/>
                  <a:pt x="1356279" y="5789146"/>
                </a:cubicBezTo>
                <a:cubicBezTo>
                  <a:pt x="1361944" y="5777815"/>
                  <a:pt x="1360002" y="5769559"/>
                  <a:pt x="1355632" y="5758229"/>
                </a:cubicBezTo>
                <a:cubicBezTo>
                  <a:pt x="1316459" y="5656250"/>
                  <a:pt x="1345272" y="5596520"/>
                  <a:pt x="1449192" y="5561233"/>
                </a:cubicBezTo>
                <a:cubicBezTo>
                  <a:pt x="1453563" y="5559776"/>
                  <a:pt x="1457286" y="5556700"/>
                  <a:pt x="1461333" y="5554435"/>
                </a:cubicBezTo>
                <a:cubicBezTo>
                  <a:pt x="1460038" y="5536629"/>
                  <a:pt x="1445469" y="5541970"/>
                  <a:pt x="1436405" y="5539219"/>
                </a:cubicBezTo>
                <a:cubicBezTo>
                  <a:pt x="1384768" y="5523517"/>
                  <a:pt x="1351261" y="5490658"/>
                  <a:pt x="1342682" y="5436593"/>
                </a:cubicBezTo>
                <a:cubicBezTo>
                  <a:pt x="1334103" y="5383176"/>
                  <a:pt x="1351747" y="5338824"/>
                  <a:pt x="1397556" y="5309040"/>
                </a:cubicBezTo>
                <a:cubicBezTo>
                  <a:pt x="1442879" y="5279579"/>
                  <a:pt x="1491440" y="5278446"/>
                  <a:pt x="1536117" y="5308716"/>
                </a:cubicBezTo>
                <a:cubicBezTo>
                  <a:pt x="1560883" y="5325550"/>
                  <a:pt x="1570595" y="5326359"/>
                  <a:pt x="1582573" y="5296575"/>
                </a:cubicBezTo>
                <a:cubicBezTo>
                  <a:pt x="1600541" y="5251738"/>
                  <a:pt x="1617537" y="5213050"/>
                  <a:pt x="1606044" y="5158339"/>
                </a:cubicBezTo>
                <a:cubicBezTo>
                  <a:pt x="1591314" y="5088411"/>
                  <a:pt x="1639713" y="5040821"/>
                  <a:pt x="1714983" y="5014760"/>
                </a:cubicBezTo>
                <a:cubicBezTo>
                  <a:pt x="1697663" y="5006343"/>
                  <a:pt x="1687303" y="5001810"/>
                  <a:pt x="1677267" y="4996469"/>
                </a:cubicBezTo>
                <a:cubicBezTo>
                  <a:pt x="1614947" y="4963447"/>
                  <a:pt x="1589534" y="4893196"/>
                  <a:pt x="1616890" y="4830390"/>
                </a:cubicBezTo>
                <a:cubicBezTo>
                  <a:pt x="1645055" y="4765966"/>
                  <a:pt x="1718220" y="4734401"/>
                  <a:pt x="1783616" y="4764347"/>
                </a:cubicBezTo>
                <a:cubicBezTo>
                  <a:pt x="1813076" y="4777782"/>
                  <a:pt x="1824245" y="4773736"/>
                  <a:pt x="1834767" y="4745246"/>
                </a:cubicBezTo>
                <a:cubicBezTo>
                  <a:pt x="1850954" y="4701703"/>
                  <a:pt x="1877500" y="4663826"/>
                  <a:pt x="1870216" y="4611056"/>
                </a:cubicBezTo>
                <a:cubicBezTo>
                  <a:pt x="1864551" y="4569456"/>
                  <a:pt x="1889155" y="4530931"/>
                  <a:pt x="1926547" y="4506974"/>
                </a:cubicBezTo>
                <a:cubicBezTo>
                  <a:pt x="1960701" y="4485121"/>
                  <a:pt x="1973813" y="4470067"/>
                  <a:pt x="1928004" y="4443035"/>
                </a:cubicBezTo>
                <a:cubicBezTo>
                  <a:pt x="1874587" y="4411471"/>
                  <a:pt x="1858723" y="4343971"/>
                  <a:pt x="1882842" y="4287640"/>
                </a:cubicBezTo>
                <a:cubicBezTo>
                  <a:pt x="1906313" y="4232928"/>
                  <a:pt x="1966043" y="4195050"/>
                  <a:pt x="2021564" y="4213503"/>
                </a:cubicBezTo>
                <a:cubicBezTo>
                  <a:pt x="2078057" y="4232119"/>
                  <a:pt x="2089064" y="4202496"/>
                  <a:pt x="2100557" y="4156040"/>
                </a:cubicBezTo>
                <a:cubicBezTo>
                  <a:pt x="2069316" y="4177245"/>
                  <a:pt x="2042122" y="4197802"/>
                  <a:pt x="2005701" y="4197478"/>
                </a:cubicBezTo>
                <a:cubicBezTo>
                  <a:pt x="1968633" y="4197316"/>
                  <a:pt x="1937230" y="4185986"/>
                  <a:pt x="1911331" y="4159763"/>
                </a:cubicBezTo>
                <a:cubicBezTo>
                  <a:pt x="1872482" y="4120266"/>
                  <a:pt x="1864389" y="4058270"/>
                  <a:pt x="1891421" y="4010195"/>
                </a:cubicBezTo>
                <a:cubicBezTo>
                  <a:pt x="1918615" y="3961796"/>
                  <a:pt x="1974460" y="3937030"/>
                  <a:pt x="2029658" y="3948684"/>
                </a:cubicBezTo>
                <a:cubicBezTo>
                  <a:pt x="2089226" y="3961148"/>
                  <a:pt x="2123057" y="4008738"/>
                  <a:pt x="2131798" y="4089187"/>
                </a:cubicBezTo>
                <a:cubicBezTo>
                  <a:pt x="2143938" y="4033018"/>
                  <a:pt x="2176474" y="3987047"/>
                  <a:pt x="2203992" y="3938648"/>
                </a:cubicBezTo>
                <a:cubicBezTo>
                  <a:pt x="2214028" y="3921166"/>
                  <a:pt x="2203830" y="3914368"/>
                  <a:pt x="2193309" y="3903522"/>
                </a:cubicBezTo>
                <a:cubicBezTo>
                  <a:pt x="2145395" y="3854638"/>
                  <a:pt x="2135035" y="3801868"/>
                  <a:pt x="2161420" y="3747965"/>
                </a:cubicBezTo>
                <a:cubicBezTo>
                  <a:pt x="2186672" y="3696491"/>
                  <a:pt x="2233452" y="3670754"/>
                  <a:pt x="2299333" y="3678038"/>
                </a:cubicBezTo>
                <a:cubicBezTo>
                  <a:pt x="2324100" y="3680789"/>
                  <a:pt x="2329603" y="3670592"/>
                  <a:pt x="2333812" y="3647768"/>
                </a:cubicBezTo>
                <a:cubicBezTo>
                  <a:pt x="2286869" y="3657480"/>
                  <a:pt x="2241546" y="3661689"/>
                  <a:pt x="2201888" y="3630772"/>
                </a:cubicBezTo>
                <a:cubicBezTo>
                  <a:pt x="2178578" y="3612642"/>
                  <a:pt x="2162068" y="3589819"/>
                  <a:pt x="2154945" y="3561006"/>
                </a:cubicBezTo>
                <a:cubicBezTo>
                  <a:pt x="2139568" y="3498524"/>
                  <a:pt x="2170485" y="3436852"/>
                  <a:pt x="2228758" y="3412248"/>
                </a:cubicBezTo>
                <a:cubicBezTo>
                  <a:pt x="2296096" y="3383924"/>
                  <a:pt x="2351617" y="3408850"/>
                  <a:pt x="2406329" y="3494477"/>
                </a:cubicBezTo>
                <a:cubicBezTo>
                  <a:pt x="2417175" y="3472139"/>
                  <a:pt x="2426401" y="3451258"/>
                  <a:pt x="2437085" y="3431349"/>
                </a:cubicBezTo>
                <a:cubicBezTo>
                  <a:pt x="2456347" y="3395415"/>
                  <a:pt x="2463631" y="3367090"/>
                  <a:pt x="2433685" y="3326138"/>
                </a:cubicBezTo>
                <a:cubicBezTo>
                  <a:pt x="2383182" y="3257185"/>
                  <a:pt x="2424621" y="3165081"/>
                  <a:pt x="2509441" y="3137078"/>
                </a:cubicBezTo>
                <a:cubicBezTo>
                  <a:pt x="2525789" y="3131737"/>
                  <a:pt x="2542624" y="3128013"/>
                  <a:pt x="2557354" y="3124128"/>
                </a:cubicBezTo>
                <a:cubicBezTo>
                  <a:pt x="2480628" y="3118300"/>
                  <a:pt x="2434333" y="3085442"/>
                  <a:pt x="2420898" y="3026360"/>
                </a:cubicBezTo>
                <a:cubicBezTo>
                  <a:pt x="2407948" y="2969057"/>
                  <a:pt x="2432714" y="2911593"/>
                  <a:pt x="2482408" y="2883752"/>
                </a:cubicBezTo>
                <a:cubicBezTo>
                  <a:pt x="2538577" y="2852186"/>
                  <a:pt x="2591509" y="2866270"/>
                  <a:pt x="2664512" y="2932961"/>
                </a:cubicBezTo>
                <a:cubicBezTo>
                  <a:pt x="2678595" y="2902529"/>
                  <a:pt x="2692839" y="2872745"/>
                  <a:pt x="2706274" y="2842636"/>
                </a:cubicBezTo>
                <a:cubicBezTo>
                  <a:pt x="2711293" y="2831467"/>
                  <a:pt x="2714854" y="2822241"/>
                  <a:pt x="2707731" y="2807673"/>
                </a:cubicBezTo>
                <a:cubicBezTo>
                  <a:pt x="2652695" y="2695010"/>
                  <a:pt x="2688469" y="2622170"/>
                  <a:pt x="2810033" y="2595464"/>
                </a:cubicBezTo>
                <a:cubicBezTo>
                  <a:pt x="2812947" y="2594816"/>
                  <a:pt x="2815537" y="2592713"/>
                  <a:pt x="2829781" y="2585430"/>
                </a:cubicBezTo>
                <a:cubicBezTo>
                  <a:pt x="2757911" y="2577012"/>
                  <a:pt x="2705951" y="2551439"/>
                  <a:pt x="2688145" y="2485555"/>
                </a:cubicBezTo>
                <a:cubicBezTo>
                  <a:pt x="2678595" y="2450588"/>
                  <a:pt x="2682965" y="2416269"/>
                  <a:pt x="2702390" y="2384703"/>
                </a:cubicBezTo>
                <a:cubicBezTo>
                  <a:pt x="2747551" y="2311701"/>
                  <a:pt x="2831724" y="2306036"/>
                  <a:pt x="2919619" y="2373372"/>
                </a:cubicBezTo>
                <a:cubicBezTo>
                  <a:pt x="2941633" y="2317853"/>
                  <a:pt x="2983881" y="2273986"/>
                  <a:pt x="2958630" y="2203252"/>
                </a:cubicBezTo>
                <a:cubicBezTo>
                  <a:pt x="2937587" y="2144166"/>
                  <a:pt x="2979511" y="2091885"/>
                  <a:pt x="3063360" y="2049800"/>
                </a:cubicBezTo>
                <a:cubicBezTo>
                  <a:pt x="3051219" y="2043972"/>
                  <a:pt x="3040860" y="2039602"/>
                  <a:pt x="3030986" y="2034422"/>
                </a:cubicBezTo>
                <a:cubicBezTo>
                  <a:pt x="2966723" y="2001239"/>
                  <a:pt x="2940986" y="1928884"/>
                  <a:pt x="2970446" y="1864621"/>
                </a:cubicBezTo>
                <a:cubicBezTo>
                  <a:pt x="2999745" y="1800682"/>
                  <a:pt x="3073881" y="1769117"/>
                  <a:pt x="3138143" y="1801006"/>
                </a:cubicBezTo>
                <a:cubicBezTo>
                  <a:pt x="3174402" y="1818973"/>
                  <a:pt x="3182496" y="1804891"/>
                  <a:pt x="3194798" y="1776563"/>
                </a:cubicBezTo>
                <a:cubicBezTo>
                  <a:pt x="3213575" y="1733506"/>
                  <a:pt x="3232837" y="1694494"/>
                  <a:pt x="3222963" y="1642210"/>
                </a:cubicBezTo>
                <a:cubicBezTo>
                  <a:pt x="3214546" y="1597534"/>
                  <a:pt x="3243521" y="1557713"/>
                  <a:pt x="3283017" y="1530519"/>
                </a:cubicBezTo>
                <a:cubicBezTo>
                  <a:pt x="3294186" y="1522749"/>
                  <a:pt x="3310859" y="1521778"/>
                  <a:pt x="3315877" y="1505753"/>
                </a:cubicBezTo>
                <a:cubicBezTo>
                  <a:pt x="3233647" y="1448938"/>
                  <a:pt x="3211471" y="1405556"/>
                  <a:pt x="3230085" y="1339674"/>
                </a:cubicBezTo>
                <a:cubicBezTo>
                  <a:pt x="3248215" y="1275897"/>
                  <a:pt x="3315067" y="1233489"/>
                  <a:pt x="3376254" y="1247247"/>
                </a:cubicBezTo>
                <a:cubicBezTo>
                  <a:pt x="3436793" y="1260843"/>
                  <a:pt x="3436793" y="1260843"/>
                  <a:pt x="3458646" y="1187194"/>
                </a:cubicBezTo>
                <a:cubicBezTo>
                  <a:pt x="3428862" y="1212447"/>
                  <a:pt x="3402153" y="1233004"/>
                  <a:pt x="3366056" y="1234622"/>
                </a:cubicBezTo>
                <a:cubicBezTo>
                  <a:pt x="3329312" y="1236240"/>
                  <a:pt x="3297100" y="1227662"/>
                  <a:pt x="3269582" y="1202571"/>
                </a:cubicBezTo>
                <a:cubicBezTo>
                  <a:pt x="3227172" y="1163885"/>
                  <a:pt x="3215679" y="1100269"/>
                  <a:pt x="3242064" y="1049929"/>
                </a:cubicBezTo>
                <a:cubicBezTo>
                  <a:pt x="3269258" y="997966"/>
                  <a:pt x="3329474" y="971419"/>
                  <a:pt x="3387585" y="985825"/>
                </a:cubicBezTo>
                <a:cubicBezTo>
                  <a:pt x="3447477" y="1000718"/>
                  <a:pt x="3479203" y="1049766"/>
                  <a:pt x="3483412" y="1133129"/>
                </a:cubicBezTo>
                <a:cubicBezTo>
                  <a:pt x="3484059" y="1077122"/>
                  <a:pt x="3503322" y="1030987"/>
                  <a:pt x="3547836" y="995376"/>
                </a:cubicBezTo>
                <a:cubicBezTo>
                  <a:pt x="3565480" y="981293"/>
                  <a:pt x="3569689" y="965592"/>
                  <a:pt x="3545084" y="946491"/>
                </a:cubicBezTo>
                <a:cubicBezTo>
                  <a:pt x="3489401" y="903110"/>
                  <a:pt x="3476128" y="843542"/>
                  <a:pt x="3503322" y="785916"/>
                </a:cubicBezTo>
                <a:cubicBezTo>
                  <a:pt x="3529221" y="731042"/>
                  <a:pt x="3583771" y="702229"/>
                  <a:pt x="3649329" y="715503"/>
                </a:cubicBezTo>
                <a:cubicBezTo>
                  <a:pt x="3685587" y="722787"/>
                  <a:pt x="3687206" y="700611"/>
                  <a:pt x="3695462" y="677625"/>
                </a:cubicBezTo>
                <a:cubicBezTo>
                  <a:pt x="3590246" y="706114"/>
                  <a:pt x="3521451" y="679406"/>
                  <a:pt x="3499113" y="602841"/>
                </a:cubicBezTo>
                <a:cubicBezTo>
                  <a:pt x="3480013" y="537446"/>
                  <a:pt x="3515948" y="466223"/>
                  <a:pt x="3579077" y="444694"/>
                </a:cubicBezTo>
                <a:cubicBezTo>
                  <a:pt x="3652728" y="419604"/>
                  <a:pt x="3716019" y="456996"/>
                  <a:pt x="3753735" y="551852"/>
                </a:cubicBezTo>
                <a:cubicBezTo>
                  <a:pt x="3774454" y="507500"/>
                  <a:pt x="3793555" y="466385"/>
                  <a:pt x="3813141" y="425432"/>
                </a:cubicBezTo>
                <a:cubicBezTo>
                  <a:pt x="3818483" y="414263"/>
                  <a:pt x="3817997" y="407140"/>
                  <a:pt x="3810066" y="395971"/>
                </a:cubicBezTo>
                <a:cubicBezTo>
                  <a:pt x="3739976" y="297231"/>
                  <a:pt x="3751630" y="236530"/>
                  <a:pt x="3851666" y="171621"/>
                </a:cubicBezTo>
                <a:cubicBezTo>
                  <a:pt x="3833051" y="158347"/>
                  <a:pt x="3813627" y="146207"/>
                  <a:pt x="3796468" y="131639"/>
                </a:cubicBezTo>
                <a:cubicBezTo>
                  <a:pt x="3778663" y="116585"/>
                  <a:pt x="3768951" y="94894"/>
                  <a:pt x="3758915" y="71585"/>
                </a:cubicBezTo>
                <a:cubicBezTo>
                  <a:pt x="3679760" y="214840"/>
                  <a:pt x="3534077" y="186351"/>
                  <a:pt x="3484059" y="67538"/>
                </a:cubicBezTo>
                <a:cubicBezTo>
                  <a:pt x="3467549" y="101531"/>
                  <a:pt x="3449581" y="131639"/>
                  <a:pt x="3415750" y="148311"/>
                </a:cubicBezTo>
                <a:cubicBezTo>
                  <a:pt x="3381110" y="165308"/>
                  <a:pt x="3346470" y="169354"/>
                  <a:pt x="3309887" y="155919"/>
                </a:cubicBezTo>
                <a:cubicBezTo>
                  <a:pt x="3283826" y="146369"/>
                  <a:pt x="3261650" y="130991"/>
                  <a:pt x="3246758" y="107682"/>
                </a:cubicBezTo>
                <a:cubicBezTo>
                  <a:pt x="3228629" y="79355"/>
                  <a:pt x="3209366" y="46171"/>
                  <a:pt x="3225553" y="14607"/>
                </a:cubicBezTo>
                <a:cubicBezTo>
                  <a:pt x="3231866" y="2305"/>
                  <a:pt x="3243440" y="-366"/>
                  <a:pt x="3256430" y="3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" y="19"/>
            <a:ext cx="7218821" cy="6792581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28" tIns="45715" rIns="91428" bIns="45715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20C5A5B-EA99-43AA-96A1-ED7C72E5A2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540" y="955514"/>
            <a:ext cx="4948946" cy="4951914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50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90F4717-9F16-4CC3-885E-9E2F6EC0EE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2" y="4679"/>
            <a:ext cx="10995847" cy="1919827"/>
          </a:xfrm>
          <a:custGeom>
            <a:avLst/>
            <a:gdLst>
              <a:gd name="connsiteX0" fmla="*/ 0 w 10997278"/>
              <a:gd name="connsiteY0" fmla="*/ 0 h 1919383"/>
              <a:gd name="connsiteX1" fmla="*/ 10997278 w 10997278"/>
              <a:gd name="connsiteY1" fmla="*/ 0 h 1919383"/>
              <a:gd name="connsiteX2" fmla="*/ 9472612 w 10997278"/>
              <a:gd name="connsiteY2" fmla="*/ 633412 h 1919383"/>
              <a:gd name="connsiteX3" fmla="*/ 5284375 w 10997278"/>
              <a:gd name="connsiteY3" fmla="*/ 817150 h 1919383"/>
              <a:gd name="connsiteX4" fmla="*/ 5027200 w 10997278"/>
              <a:gd name="connsiteY4" fmla="*/ 1239679 h 1919383"/>
              <a:gd name="connsiteX5" fmla="*/ 0 w 10997278"/>
              <a:gd name="connsiteY5" fmla="*/ 1919383 h 19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7278" h="1919383">
                <a:moveTo>
                  <a:pt x="0" y="0"/>
                </a:moveTo>
                <a:lnTo>
                  <a:pt x="10997278" y="0"/>
                </a:lnTo>
                <a:cubicBezTo>
                  <a:pt x="10997278" y="0"/>
                  <a:pt x="9564433" y="596646"/>
                  <a:pt x="9472612" y="633412"/>
                </a:cubicBezTo>
                <a:cubicBezTo>
                  <a:pt x="9380791" y="670179"/>
                  <a:pt x="5284375" y="817150"/>
                  <a:pt x="5284375" y="817150"/>
                </a:cubicBezTo>
                <a:lnTo>
                  <a:pt x="5027200" y="1239679"/>
                </a:lnTo>
                <a:lnTo>
                  <a:pt x="0" y="19193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625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9414910-6FA4-45C5-855C-8019C69B4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9" y="6361"/>
            <a:ext cx="12180889" cy="3847040"/>
          </a:xfrm>
          <a:custGeom>
            <a:avLst/>
            <a:gdLst>
              <a:gd name="connsiteX0" fmla="*/ 0 w 12182475"/>
              <a:gd name="connsiteY0" fmla="*/ 0 h 3846149"/>
              <a:gd name="connsiteX1" fmla="*/ 12182475 w 12182475"/>
              <a:gd name="connsiteY1" fmla="*/ 0 h 3846149"/>
              <a:gd name="connsiteX2" fmla="*/ 12182475 w 12182475"/>
              <a:gd name="connsiteY2" fmla="*/ 659713 h 3846149"/>
              <a:gd name="connsiteX3" fmla="*/ 6862160 w 12182475"/>
              <a:gd name="connsiteY3" fmla="*/ 3645032 h 3846149"/>
              <a:gd name="connsiteX4" fmla="*/ 5320316 w 12182475"/>
              <a:gd name="connsiteY4" fmla="*/ 3645032 h 3846149"/>
              <a:gd name="connsiteX5" fmla="*/ 0 w 12182475"/>
              <a:gd name="connsiteY5" fmla="*/ 659713 h 3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2475" h="3846149">
                <a:moveTo>
                  <a:pt x="0" y="0"/>
                </a:moveTo>
                <a:cubicBezTo>
                  <a:pt x="0" y="0"/>
                  <a:pt x="0" y="0"/>
                  <a:pt x="12182475" y="0"/>
                </a:cubicBezTo>
                <a:cubicBezTo>
                  <a:pt x="12182475" y="0"/>
                  <a:pt x="12182475" y="0"/>
                  <a:pt x="12182475" y="659713"/>
                </a:cubicBezTo>
                <a:cubicBezTo>
                  <a:pt x="12182475" y="659713"/>
                  <a:pt x="12182475" y="659713"/>
                  <a:pt x="6862160" y="3645032"/>
                </a:cubicBezTo>
                <a:cubicBezTo>
                  <a:pt x="6383903" y="3913188"/>
                  <a:pt x="5798573" y="3913188"/>
                  <a:pt x="5320316" y="3645032"/>
                </a:cubicBezTo>
                <a:cubicBezTo>
                  <a:pt x="5320316" y="3645032"/>
                  <a:pt x="5320316" y="3645032"/>
                  <a:pt x="0" y="6597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B100B16-CE08-4851-B5F7-8C4917347F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8" y="-25120"/>
            <a:ext cx="12180890" cy="6870418"/>
          </a:xfrm>
          <a:custGeom>
            <a:avLst/>
            <a:gdLst>
              <a:gd name="connsiteX0" fmla="*/ 7602538 w 12182476"/>
              <a:gd name="connsiteY0" fmla="*/ 25114 h 6868827"/>
              <a:gd name="connsiteX1" fmla="*/ 12182476 w 12182476"/>
              <a:gd name="connsiteY1" fmla="*/ 25114 h 6868827"/>
              <a:gd name="connsiteX2" fmla="*/ 12182476 w 12182476"/>
              <a:gd name="connsiteY2" fmla="*/ 2480115 h 6868827"/>
              <a:gd name="connsiteX3" fmla="*/ 11889836 w 12182476"/>
              <a:gd name="connsiteY3" fmla="*/ 2463414 h 6868827"/>
              <a:gd name="connsiteX4" fmla="*/ 11249834 w 12182476"/>
              <a:gd name="connsiteY4" fmla="*/ 2076913 h 6868827"/>
              <a:gd name="connsiteX5" fmla="*/ 10733550 w 12182476"/>
              <a:gd name="connsiteY5" fmla="*/ 1523404 h 6868827"/>
              <a:gd name="connsiteX6" fmla="*/ 9282245 w 12182476"/>
              <a:gd name="connsiteY6" fmla="*/ 860148 h 6868827"/>
              <a:gd name="connsiteX7" fmla="*/ 8594660 w 12182476"/>
              <a:gd name="connsiteY7" fmla="*/ 769488 h 6868827"/>
              <a:gd name="connsiteX8" fmla="*/ 8152131 w 12182476"/>
              <a:gd name="connsiteY8" fmla="*/ 478418 h 6868827"/>
              <a:gd name="connsiteX9" fmla="*/ 7602538 w 12182476"/>
              <a:gd name="connsiteY9" fmla="*/ 25114 h 6868827"/>
              <a:gd name="connsiteX10" fmla="*/ 0 w 12182476"/>
              <a:gd name="connsiteY10" fmla="*/ 0 h 6868827"/>
              <a:gd name="connsiteX11" fmla="*/ 3974286 w 12182476"/>
              <a:gd name="connsiteY11" fmla="*/ 0 h 6868827"/>
              <a:gd name="connsiteX12" fmla="*/ 5099937 w 12182476"/>
              <a:gd name="connsiteY12" fmla="*/ 1886543 h 6868827"/>
              <a:gd name="connsiteX13" fmla="*/ 4366956 w 12182476"/>
              <a:gd name="connsiteY13" fmla="*/ 4152301 h 6868827"/>
              <a:gd name="connsiteX14" fmla="*/ 3960008 w 12182476"/>
              <a:gd name="connsiteY14" fmla="*/ 4481433 h 6868827"/>
              <a:gd name="connsiteX15" fmla="*/ 3722026 w 12182476"/>
              <a:gd name="connsiteY15" fmla="*/ 4934585 h 6868827"/>
              <a:gd name="connsiteX16" fmla="*/ 3907652 w 12182476"/>
              <a:gd name="connsiteY16" fmla="*/ 5442592 h 6868827"/>
              <a:gd name="connsiteX17" fmla="*/ 4562100 w 12182476"/>
              <a:gd name="connsiteY17" fmla="*/ 6270190 h 6868827"/>
              <a:gd name="connsiteX18" fmla="*/ 4835778 w 12182476"/>
              <a:gd name="connsiteY18" fmla="*/ 6868827 h 6868827"/>
              <a:gd name="connsiteX19" fmla="*/ 0 w 12182476"/>
              <a:gd name="connsiteY19" fmla="*/ 6868827 h 6868827"/>
              <a:gd name="connsiteX20" fmla="*/ 0 w 12182476"/>
              <a:gd name="connsiteY20" fmla="*/ 0 h 686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82476" h="6868827">
                <a:moveTo>
                  <a:pt x="7602538" y="25114"/>
                </a:moveTo>
                <a:cubicBezTo>
                  <a:pt x="12182476" y="25114"/>
                  <a:pt x="12182476" y="25114"/>
                  <a:pt x="12182476" y="25114"/>
                </a:cubicBezTo>
                <a:lnTo>
                  <a:pt x="12182476" y="2480115"/>
                </a:lnTo>
                <a:cubicBezTo>
                  <a:pt x="12182476" y="2480115"/>
                  <a:pt x="12137272" y="2515902"/>
                  <a:pt x="11889836" y="2463414"/>
                </a:cubicBezTo>
                <a:cubicBezTo>
                  <a:pt x="11642400" y="2413312"/>
                  <a:pt x="11428273" y="2255849"/>
                  <a:pt x="11249834" y="2076913"/>
                </a:cubicBezTo>
                <a:cubicBezTo>
                  <a:pt x="11071395" y="1900362"/>
                  <a:pt x="10916748" y="1697569"/>
                  <a:pt x="10733550" y="1523404"/>
                </a:cubicBezTo>
                <a:cubicBezTo>
                  <a:pt x="10343363" y="1146446"/>
                  <a:pt x="9822321" y="907865"/>
                  <a:pt x="9282245" y="860148"/>
                </a:cubicBezTo>
                <a:cubicBezTo>
                  <a:pt x="9051464" y="841062"/>
                  <a:pt x="8811166" y="850605"/>
                  <a:pt x="8594660" y="769488"/>
                </a:cubicBezTo>
                <a:cubicBezTo>
                  <a:pt x="8430496" y="705071"/>
                  <a:pt x="8290124" y="590552"/>
                  <a:pt x="8152131" y="478418"/>
                </a:cubicBezTo>
                <a:cubicBezTo>
                  <a:pt x="7838078" y="220751"/>
                  <a:pt x="7914212" y="282782"/>
                  <a:pt x="7602538" y="25114"/>
                </a:cubicBezTo>
                <a:close/>
                <a:moveTo>
                  <a:pt x="0" y="0"/>
                </a:moveTo>
                <a:cubicBezTo>
                  <a:pt x="3974286" y="0"/>
                  <a:pt x="3974286" y="0"/>
                  <a:pt x="3974286" y="0"/>
                </a:cubicBezTo>
                <a:cubicBezTo>
                  <a:pt x="4531162" y="500852"/>
                  <a:pt x="4959529" y="1154345"/>
                  <a:pt x="5099937" y="1886543"/>
                </a:cubicBezTo>
                <a:cubicBezTo>
                  <a:pt x="5254625" y="2704601"/>
                  <a:pt x="5004745" y="3618059"/>
                  <a:pt x="4366956" y="4152301"/>
                </a:cubicBezTo>
                <a:cubicBezTo>
                  <a:pt x="4233686" y="4266782"/>
                  <a:pt x="4086137" y="4359797"/>
                  <a:pt x="3960008" y="4481433"/>
                </a:cubicBezTo>
                <a:cubicBezTo>
                  <a:pt x="3836257" y="4605453"/>
                  <a:pt x="3733925" y="4760479"/>
                  <a:pt x="3722026" y="4934585"/>
                </a:cubicBezTo>
                <a:cubicBezTo>
                  <a:pt x="3712507" y="5118230"/>
                  <a:pt x="3802940" y="5292336"/>
                  <a:pt x="3907652" y="5442592"/>
                </a:cubicBezTo>
                <a:cubicBezTo>
                  <a:pt x="4107556" y="5733563"/>
                  <a:pt x="4362196" y="5981604"/>
                  <a:pt x="4562100" y="6270190"/>
                </a:cubicBezTo>
                <a:cubicBezTo>
                  <a:pt x="4688231" y="6451451"/>
                  <a:pt x="4790562" y="6656561"/>
                  <a:pt x="4835778" y="6868827"/>
                </a:cubicBezTo>
                <a:cubicBezTo>
                  <a:pt x="0" y="6868827"/>
                  <a:pt x="0" y="6868827"/>
                  <a:pt x="0" y="6868827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11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019EFD6-786C-4F57-88A1-95868C7E3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469" y="1307324"/>
            <a:ext cx="4243407" cy="4244942"/>
          </a:xfrm>
          <a:custGeom>
            <a:avLst/>
            <a:gdLst>
              <a:gd name="connsiteX0" fmla="*/ 2121979 w 4243959"/>
              <a:gd name="connsiteY0" fmla="*/ 0 h 4243959"/>
              <a:gd name="connsiteX1" fmla="*/ 4243959 w 4243959"/>
              <a:gd name="connsiteY1" fmla="*/ 2121979 h 4243959"/>
              <a:gd name="connsiteX2" fmla="*/ 4242340 w 4243959"/>
              <a:gd name="connsiteY2" fmla="*/ 2205418 h 4243959"/>
              <a:gd name="connsiteX3" fmla="*/ 4152043 w 4243959"/>
              <a:gd name="connsiteY3" fmla="*/ 2741676 h 4243959"/>
              <a:gd name="connsiteX4" fmla="*/ 4108132 w 4243959"/>
              <a:gd name="connsiteY4" fmla="*/ 2870644 h 4243959"/>
              <a:gd name="connsiteX5" fmla="*/ 2121979 w 4243959"/>
              <a:gd name="connsiteY5" fmla="*/ 4243959 h 4243959"/>
              <a:gd name="connsiteX6" fmla="*/ 875824 w 4243959"/>
              <a:gd name="connsiteY6" fmla="*/ 3839622 h 4243959"/>
              <a:gd name="connsiteX7" fmla="*/ 0 w 4243959"/>
              <a:gd name="connsiteY7" fmla="*/ 2121979 h 4243959"/>
              <a:gd name="connsiteX8" fmla="*/ 2121979 w 4243959"/>
              <a:gd name="connsiteY8" fmla="*/ 0 h 42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959" h="4243959">
                <a:moveTo>
                  <a:pt x="2121979" y="0"/>
                </a:moveTo>
                <a:cubicBezTo>
                  <a:pt x="3293935" y="0"/>
                  <a:pt x="4243959" y="950023"/>
                  <a:pt x="4243959" y="2121979"/>
                </a:cubicBezTo>
                <a:cubicBezTo>
                  <a:pt x="4243959" y="2149888"/>
                  <a:pt x="4243387" y="2177796"/>
                  <a:pt x="4242340" y="2205418"/>
                </a:cubicBezTo>
                <a:cubicBezTo>
                  <a:pt x="4235196" y="2391346"/>
                  <a:pt x="4204145" y="2571083"/>
                  <a:pt x="4152043" y="2741676"/>
                </a:cubicBezTo>
                <a:cubicBezTo>
                  <a:pt x="4138803" y="2785301"/>
                  <a:pt x="4124134" y="2828258"/>
                  <a:pt x="4108132" y="2870644"/>
                </a:cubicBezTo>
                <a:cubicBezTo>
                  <a:pt x="3805428" y="3673126"/>
                  <a:pt x="3030379" y="4243959"/>
                  <a:pt x="2121979" y="4243959"/>
                </a:cubicBezTo>
                <a:cubicBezTo>
                  <a:pt x="1656302" y="4243959"/>
                  <a:pt x="1225772" y="4093940"/>
                  <a:pt x="875824" y="3839622"/>
                </a:cubicBezTo>
                <a:cubicBezTo>
                  <a:pt x="345091" y="3453955"/>
                  <a:pt x="0" y="2828258"/>
                  <a:pt x="0" y="2121979"/>
                </a:cubicBezTo>
                <a:cubicBezTo>
                  <a:pt x="0" y="950023"/>
                  <a:pt x="950023" y="0"/>
                  <a:pt x="2121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168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B7A0B9B-3AF2-40E0-8A0D-98A014FF4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8487" y="-41575"/>
            <a:ext cx="2451936" cy="6901162"/>
          </a:xfrm>
          <a:custGeom>
            <a:avLst/>
            <a:gdLst>
              <a:gd name="connsiteX0" fmla="*/ 1052945 w 2452255"/>
              <a:gd name="connsiteY0" fmla="*/ 0 h 6899564"/>
              <a:gd name="connsiteX1" fmla="*/ 2452255 w 2452255"/>
              <a:gd name="connsiteY1" fmla="*/ 41564 h 6899564"/>
              <a:gd name="connsiteX2" fmla="*/ 2452255 w 2452255"/>
              <a:gd name="connsiteY2" fmla="*/ 6899564 h 6899564"/>
              <a:gd name="connsiteX3" fmla="*/ 0 w 2452255"/>
              <a:gd name="connsiteY3" fmla="*/ 6899564 h 689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255" h="6899564">
                <a:moveTo>
                  <a:pt x="1052945" y="0"/>
                </a:moveTo>
                <a:lnTo>
                  <a:pt x="2452255" y="41564"/>
                </a:lnTo>
                <a:lnTo>
                  <a:pt x="2452255" y="6899564"/>
                </a:lnTo>
                <a:lnTo>
                  <a:pt x="0" y="68995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847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D8D0B63-CD05-4138-ABDD-F53119D7F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" y="0"/>
            <a:ext cx="12190413" cy="685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073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340B52EF-39E7-4CB0-99E1-9CE6F63A0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098" y="2276"/>
            <a:ext cx="12190413" cy="68595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57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340B52EF-39E7-4CB0-99E1-9CE6F63A0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098" y="2276"/>
            <a:ext cx="12190413" cy="34275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420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86FE52D-137A-49AD-9985-2BE3372507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999944" cy="3798179"/>
          </a:xfrm>
          <a:custGeom>
            <a:avLst/>
            <a:gdLst>
              <a:gd name="connsiteX0" fmla="*/ 0 w 11001376"/>
              <a:gd name="connsiteY0" fmla="*/ 0 h 3797300"/>
              <a:gd name="connsiteX1" fmla="*/ 4371885 w 11001376"/>
              <a:gd name="connsiteY1" fmla="*/ 0 h 3797300"/>
              <a:gd name="connsiteX2" fmla="*/ 5430838 w 11001376"/>
              <a:gd name="connsiteY2" fmla="*/ 0 h 3797300"/>
              <a:gd name="connsiteX3" fmla="*/ 11001376 w 11001376"/>
              <a:gd name="connsiteY3" fmla="*/ 0 h 3797300"/>
              <a:gd name="connsiteX4" fmla="*/ 9546934 w 11001376"/>
              <a:gd name="connsiteY4" fmla="*/ 1001207 h 3797300"/>
              <a:gd name="connsiteX5" fmla="*/ 7904440 w 11001376"/>
              <a:gd name="connsiteY5" fmla="*/ 1157794 h 3797300"/>
              <a:gd name="connsiteX6" fmla="*/ 6345260 w 11001376"/>
              <a:gd name="connsiteY6" fmla="*/ 835130 h 3797300"/>
              <a:gd name="connsiteX7" fmla="*/ 4110038 w 11001376"/>
              <a:gd name="connsiteY7" fmla="*/ 1943100 h 3797300"/>
              <a:gd name="connsiteX8" fmla="*/ 4110865 w 11001376"/>
              <a:gd name="connsiteY8" fmla="*/ 1936964 h 3797300"/>
              <a:gd name="connsiteX9" fmla="*/ 3955670 w 11001376"/>
              <a:gd name="connsiteY9" fmla="*/ 2079462 h 3797300"/>
              <a:gd name="connsiteX10" fmla="*/ 0 w 11001376"/>
              <a:gd name="connsiteY10" fmla="*/ 3797300 h 3797300"/>
              <a:gd name="connsiteX11" fmla="*/ 0 w 11001376"/>
              <a:gd name="connsiteY11" fmla="*/ 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01376" h="3797300">
                <a:moveTo>
                  <a:pt x="0" y="0"/>
                </a:moveTo>
                <a:lnTo>
                  <a:pt x="4371885" y="0"/>
                </a:lnTo>
                <a:lnTo>
                  <a:pt x="5430838" y="0"/>
                </a:lnTo>
                <a:lnTo>
                  <a:pt x="11001376" y="0"/>
                </a:lnTo>
                <a:cubicBezTo>
                  <a:pt x="10572899" y="419937"/>
                  <a:pt x="10103955" y="785307"/>
                  <a:pt x="9546934" y="1001207"/>
                </a:cubicBezTo>
                <a:cubicBezTo>
                  <a:pt x="9025621" y="1200499"/>
                  <a:pt x="8451938" y="1255067"/>
                  <a:pt x="7904440" y="1157794"/>
                </a:cubicBezTo>
                <a:cubicBezTo>
                  <a:pt x="7380746" y="1062892"/>
                  <a:pt x="6876095" y="832757"/>
                  <a:pt x="6345260" y="835130"/>
                </a:cubicBezTo>
                <a:cubicBezTo>
                  <a:pt x="5616849" y="837502"/>
                  <a:pt x="4733710" y="1409282"/>
                  <a:pt x="4110038" y="1943100"/>
                </a:cubicBezTo>
                <a:lnTo>
                  <a:pt x="4110865" y="1936964"/>
                </a:lnTo>
                <a:lnTo>
                  <a:pt x="3955670" y="2079462"/>
                </a:lnTo>
                <a:cubicBezTo>
                  <a:pt x="2970557" y="2926931"/>
                  <a:pt x="1584342" y="3622526"/>
                  <a:pt x="0" y="379730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4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" y="6651645"/>
            <a:ext cx="9891713" cy="84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en-US" altLang="zh-CN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9917113" y="6249988"/>
            <a:ext cx="2133600" cy="539750"/>
            <a:chOff x="3459679" y="2564932"/>
            <a:chExt cx="5250757" cy="1325555"/>
          </a:xfrm>
        </p:grpSpPr>
        <p:grpSp>
          <p:nvGrpSpPr>
            <p:cNvPr id="5" name="Group 10"/>
            <p:cNvGrpSpPr/>
            <p:nvPr/>
          </p:nvGrpSpPr>
          <p:grpSpPr bwMode="auto">
            <a:xfrm>
              <a:off x="3467493" y="2775462"/>
              <a:ext cx="5242943" cy="982471"/>
              <a:chOff x="609602" y="2829098"/>
              <a:chExt cx="4733926" cy="88708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09602" y="2829098"/>
                <a:ext cx="885405" cy="8870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72613" y="2829098"/>
                <a:ext cx="885408" cy="8870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32097" y="2829098"/>
                <a:ext cx="888934" cy="8870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95110" y="2829098"/>
                <a:ext cx="885405" cy="8870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120" y="2829098"/>
                <a:ext cx="885408" cy="8870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6" name="Freeform: Shape 11"/>
            <p:cNvSpPr/>
            <p:nvPr/>
          </p:nvSpPr>
          <p:spPr>
            <a:xfrm rot="10800000">
              <a:off x="4588747" y="2767664"/>
              <a:ext cx="871221" cy="966875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7" name="Trapezoid 24"/>
            <p:cNvSpPr>
              <a:spLocks noChangeAspect="1"/>
            </p:cNvSpPr>
            <p:nvPr/>
          </p:nvSpPr>
          <p:spPr>
            <a:xfrm rot="8369018">
              <a:off x="6542153" y="2654601"/>
              <a:ext cx="1148603" cy="1154013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ko-KR" altLang="en-US" sz="33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grpSp>
          <p:nvGrpSpPr>
            <p:cNvPr id="8" name="Group 13"/>
            <p:cNvGrpSpPr/>
            <p:nvPr/>
          </p:nvGrpSpPr>
          <p:grpSpPr>
            <a:xfrm>
              <a:off x="7721588" y="2772297"/>
              <a:ext cx="988480" cy="987023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1" name="Round Same Side Corner Rectangle 4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-1" fmla="*/ 270239 w 802720"/>
                  <a:gd name="connsiteY0-2" fmla="*/ 0 h 4005634"/>
                  <a:gd name="connsiteX1-3" fmla="*/ 543113 w 802720"/>
                  <a:gd name="connsiteY1-4" fmla="*/ 0 h 4005634"/>
                  <a:gd name="connsiteX2-5" fmla="*/ 802720 w 802720"/>
                  <a:gd name="connsiteY2-6" fmla="*/ 259607 h 4005634"/>
                  <a:gd name="connsiteX3-7" fmla="*/ 802720 w 802720"/>
                  <a:gd name="connsiteY3-8" fmla="*/ 4005634 h 4005634"/>
                  <a:gd name="connsiteX4-9" fmla="*/ 802720 w 802720"/>
                  <a:gd name="connsiteY4-10" fmla="*/ 4005634 h 4005634"/>
                  <a:gd name="connsiteX5-11" fmla="*/ 10632 w 802720"/>
                  <a:gd name="connsiteY5-12" fmla="*/ 4005634 h 4005634"/>
                  <a:gd name="connsiteX6-13" fmla="*/ 0 w 802720"/>
                  <a:gd name="connsiteY6-14" fmla="*/ 3590965 h 4005634"/>
                  <a:gd name="connsiteX7-15" fmla="*/ 10632 w 802720"/>
                  <a:gd name="connsiteY7-16" fmla="*/ 259607 h 4005634"/>
                  <a:gd name="connsiteX8-17" fmla="*/ 270239 w 802720"/>
                  <a:gd name="connsiteY8-18" fmla="*/ 0 h 4005634"/>
                  <a:gd name="connsiteX0-19" fmla="*/ 280872 w 813353"/>
                  <a:gd name="connsiteY0-20" fmla="*/ 0 h 4005634"/>
                  <a:gd name="connsiteX1-21" fmla="*/ 553746 w 813353"/>
                  <a:gd name="connsiteY1-22" fmla="*/ 0 h 4005634"/>
                  <a:gd name="connsiteX2-23" fmla="*/ 813353 w 813353"/>
                  <a:gd name="connsiteY2-24" fmla="*/ 259607 h 4005634"/>
                  <a:gd name="connsiteX3-25" fmla="*/ 813353 w 813353"/>
                  <a:gd name="connsiteY3-26" fmla="*/ 4005634 h 4005634"/>
                  <a:gd name="connsiteX4-27" fmla="*/ 813353 w 813353"/>
                  <a:gd name="connsiteY4-28" fmla="*/ 4005634 h 4005634"/>
                  <a:gd name="connsiteX5-29" fmla="*/ 21265 w 813353"/>
                  <a:gd name="connsiteY5-30" fmla="*/ 4005634 h 4005634"/>
                  <a:gd name="connsiteX6-31" fmla="*/ 0 w 813353"/>
                  <a:gd name="connsiteY6-32" fmla="*/ 3590965 h 4005634"/>
                  <a:gd name="connsiteX7-33" fmla="*/ 21265 w 813353"/>
                  <a:gd name="connsiteY7-34" fmla="*/ 259607 h 4005634"/>
                  <a:gd name="connsiteX8-35" fmla="*/ 280872 w 813353"/>
                  <a:gd name="connsiteY8-36" fmla="*/ 0 h 4005634"/>
                  <a:gd name="connsiteX0-37" fmla="*/ 259607 w 792088"/>
                  <a:gd name="connsiteY0-38" fmla="*/ 0 h 4005634"/>
                  <a:gd name="connsiteX1-39" fmla="*/ 532481 w 792088"/>
                  <a:gd name="connsiteY1-40" fmla="*/ 0 h 4005634"/>
                  <a:gd name="connsiteX2-41" fmla="*/ 792088 w 792088"/>
                  <a:gd name="connsiteY2-42" fmla="*/ 259607 h 4005634"/>
                  <a:gd name="connsiteX3-43" fmla="*/ 792088 w 792088"/>
                  <a:gd name="connsiteY3-44" fmla="*/ 4005634 h 4005634"/>
                  <a:gd name="connsiteX4-45" fmla="*/ 792088 w 792088"/>
                  <a:gd name="connsiteY4-46" fmla="*/ 4005634 h 4005634"/>
                  <a:gd name="connsiteX5-47" fmla="*/ 0 w 792088"/>
                  <a:gd name="connsiteY5-48" fmla="*/ 4005634 h 4005634"/>
                  <a:gd name="connsiteX6-49" fmla="*/ 0 w 792088"/>
                  <a:gd name="connsiteY6-50" fmla="*/ 259607 h 4005634"/>
                  <a:gd name="connsiteX7-51" fmla="*/ 259607 w 792088"/>
                  <a:gd name="connsiteY7-52" fmla="*/ 0 h 4005634"/>
                  <a:gd name="connsiteX0-53" fmla="*/ 259607 w 792088"/>
                  <a:gd name="connsiteY0-54" fmla="*/ 0 h 4005634"/>
                  <a:gd name="connsiteX1-55" fmla="*/ 532481 w 792088"/>
                  <a:gd name="connsiteY1-56" fmla="*/ 0 h 4005634"/>
                  <a:gd name="connsiteX2-57" fmla="*/ 792088 w 792088"/>
                  <a:gd name="connsiteY2-58" fmla="*/ 259607 h 4005634"/>
                  <a:gd name="connsiteX3-59" fmla="*/ 792088 w 792088"/>
                  <a:gd name="connsiteY3-60" fmla="*/ 4005634 h 4005634"/>
                  <a:gd name="connsiteX4-61" fmla="*/ 792088 w 792088"/>
                  <a:gd name="connsiteY4-62" fmla="*/ 4005634 h 4005634"/>
                  <a:gd name="connsiteX5-63" fmla="*/ 10633 w 792088"/>
                  <a:gd name="connsiteY5-64" fmla="*/ 3101867 h 4005634"/>
                  <a:gd name="connsiteX6-65" fmla="*/ 0 w 792088"/>
                  <a:gd name="connsiteY6-66" fmla="*/ 259607 h 4005634"/>
                  <a:gd name="connsiteX7-67" fmla="*/ 259607 w 792088"/>
                  <a:gd name="connsiteY7-68" fmla="*/ 0 h 4005634"/>
                  <a:gd name="connsiteX0-69" fmla="*/ 259607 w 792088"/>
                  <a:gd name="connsiteY0-70" fmla="*/ 0 h 4005634"/>
                  <a:gd name="connsiteX1-71" fmla="*/ 532481 w 792088"/>
                  <a:gd name="connsiteY1-72" fmla="*/ 0 h 4005634"/>
                  <a:gd name="connsiteX2-73" fmla="*/ 792088 w 792088"/>
                  <a:gd name="connsiteY2-74" fmla="*/ 259607 h 4005634"/>
                  <a:gd name="connsiteX3-75" fmla="*/ 792088 w 792088"/>
                  <a:gd name="connsiteY3-76" fmla="*/ 4005634 h 4005634"/>
                  <a:gd name="connsiteX4-77" fmla="*/ 792088 w 792088"/>
                  <a:gd name="connsiteY4-78" fmla="*/ 4005634 h 4005634"/>
                  <a:gd name="connsiteX5-79" fmla="*/ 10633 w 792088"/>
                  <a:gd name="connsiteY5-80" fmla="*/ 3101867 h 4005634"/>
                  <a:gd name="connsiteX6-81" fmla="*/ 0 w 792088"/>
                  <a:gd name="connsiteY6-82" fmla="*/ 259607 h 4005634"/>
                  <a:gd name="connsiteX7-83" fmla="*/ 259607 w 792088"/>
                  <a:gd name="connsiteY7-84" fmla="*/ 0 h 4005634"/>
                  <a:gd name="connsiteX0-85" fmla="*/ 259607 w 1004739"/>
                  <a:gd name="connsiteY0-86" fmla="*/ 0 h 4005634"/>
                  <a:gd name="connsiteX1-87" fmla="*/ 532481 w 1004739"/>
                  <a:gd name="connsiteY1-88" fmla="*/ 0 h 4005634"/>
                  <a:gd name="connsiteX2-89" fmla="*/ 792088 w 1004739"/>
                  <a:gd name="connsiteY2-90" fmla="*/ 259607 h 4005634"/>
                  <a:gd name="connsiteX3-91" fmla="*/ 792088 w 1004739"/>
                  <a:gd name="connsiteY3-92" fmla="*/ 4005634 h 4005634"/>
                  <a:gd name="connsiteX4-93" fmla="*/ 1004739 w 1004739"/>
                  <a:gd name="connsiteY4-94" fmla="*/ 3941839 h 4005634"/>
                  <a:gd name="connsiteX5-95" fmla="*/ 10633 w 1004739"/>
                  <a:gd name="connsiteY5-96" fmla="*/ 3101867 h 4005634"/>
                  <a:gd name="connsiteX6-97" fmla="*/ 0 w 1004739"/>
                  <a:gd name="connsiteY6-98" fmla="*/ 259607 h 4005634"/>
                  <a:gd name="connsiteX7-99" fmla="*/ 259607 w 1004739"/>
                  <a:gd name="connsiteY7-100" fmla="*/ 0 h 4005634"/>
                  <a:gd name="connsiteX0-101" fmla="*/ 259607 w 1004739"/>
                  <a:gd name="connsiteY0-102" fmla="*/ 0 h 4005634"/>
                  <a:gd name="connsiteX1-103" fmla="*/ 532481 w 1004739"/>
                  <a:gd name="connsiteY1-104" fmla="*/ 0 h 4005634"/>
                  <a:gd name="connsiteX2-105" fmla="*/ 792088 w 1004739"/>
                  <a:gd name="connsiteY2-106" fmla="*/ 259607 h 4005634"/>
                  <a:gd name="connsiteX3-107" fmla="*/ 792090 w 1004739"/>
                  <a:gd name="connsiteY3-108" fmla="*/ 4005634 h 4005634"/>
                  <a:gd name="connsiteX4-109" fmla="*/ 1004739 w 1004739"/>
                  <a:gd name="connsiteY4-110" fmla="*/ 3941839 h 4005634"/>
                  <a:gd name="connsiteX5-111" fmla="*/ 10633 w 1004739"/>
                  <a:gd name="connsiteY5-112" fmla="*/ 3101867 h 4005634"/>
                  <a:gd name="connsiteX6-113" fmla="*/ 0 w 1004739"/>
                  <a:gd name="connsiteY6-114" fmla="*/ 259607 h 4005634"/>
                  <a:gd name="connsiteX7-115" fmla="*/ 259607 w 1004739"/>
                  <a:gd name="connsiteY7-116" fmla="*/ 0 h 4005634"/>
                  <a:gd name="connsiteX0-117" fmla="*/ 259607 w 1004739"/>
                  <a:gd name="connsiteY0-118" fmla="*/ 0 h 4016266"/>
                  <a:gd name="connsiteX1-119" fmla="*/ 532481 w 1004739"/>
                  <a:gd name="connsiteY1-120" fmla="*/ 0 h 4016266"/>
                  <a:gd name="connsiteX2-121" fmla="*/ 792088 w 1004739"/>
                  <a:gd name="connsiteY2-122" fmla="*/ 259607 h 4016266"/>
                  <a:gd name="connsiteX3-123" fmla="*/ 802725 w 1004739"/>
                  <a:gd name="connsiteY3-124" fmla="*/ 4016266 h 4016266"/>
                  <a:gd name="connsiteX4-125" fmla="*/ 1004739 w 1004739"/>
                  <a:gd name="connsiteY4-126" fmla="*/ 3941839 h 4016266"/>
                  <a:gd name="connsiteX5-127" fmla="*/ 10633 w 1004739"/>
                  <a:gd name="connsiteY5-128" fmla="*/ 3101867 h 4016266"/>
                  <a:gd name="connsiteX6-129" fmla="*/ 0 w 1004739"/>
                  <a:gd name="connsiteY6-130" fmla="*/ 259607 h 4016266"/>
                  <a:gd name="connsiteX7-131" fmla="*/ 259607 w 1004739"/>
                  <a:gd name="connsiteY7-132" fmla="*/ 0 h 4016266"/>
                  <a:gd name="connsiteX0-133" fmla="*/ 259607 w 1040242"/>
                  <a:gd name="connsiteY0-134" fmla="*/ 0 h 3941839"/>
                  <a:gd name="connsiteX1-135" fmla="*/ 532481 w 1040242"/>
                  <a:gd name="connsiteY1-136" fmla="*/ 0 h 3941839"/>
                  <a:gd name="connsiteX2-137" fmla="*/ 792088 w 1040242"/>
                  <a:gd name="connsiteY2-138" fmla="*/ 259607 h 3941839"/>
                  <a:gd name="connsiteX3-139" fmla="*/ 1004739 w 1040242"/>
                  <a:gd name="connsiteY3-140" fmla="*/ 3941839 h 3941839"/>
                  <a:gd name="connsiteX4-141" fmla="*/ 10633 w 1040242"/>
                  <a:gd name="connsiteY4-142" fmla="*/ 3101867 h 3941839"/>
                  <a:gd name="connsiteX5-143" fmla="*/ 0 w 1040242"/>
                  <a:gd name="connsiteY5-144" fmla="*/ 259607 h 3941839"/>
                  <a:gd name="connsiteX6-145" fmla="*/ 259607 w 1040242"/>
                  <a:gd name="connsiteY6-146" fmla="*/ 0 h 3941839"/>
                  <a:gd name="connsiteX0-147" fmla="*/ 259607 w 1384020"/>
                  <a:gd name="connsiteY0-148" fmla="*/ 0 h 3984369"/>
                  <a:gd name="connsiteX1-149" fmla="*/ 532481 w 1384020"/>
                  <a:gd name="connsiteY1-150" fmla="*/ 0 h 3984369"/>
                  <a:gd name="connsiteX2-151" fmla="*/ 792088 w 1384020"/>
                  <a:gd name="connsiteY2-152" fmla="*/ 259607 h 3984369"/>
                  <a:gd name="connsiteX3-153" fmla="*/ 1366248 w 1384020"/>
                  <a:gd name="connsiteY3-154" fmla="*/ 3984369 h 3984369"/>
                  <a:gd name="connsiteX4-155" fmla="*/ 10633 w 1384020"/>
                  <a:gd name="connsiteY4-156" fmla="*/ 3101867 h 3984369"/>
                  <a:gd name="connsiteX5-157" fmla="*/ 0 w 1384020"/>
                  <a:gd name="connsiteY5-158" fmla="*/ 259607 h 3984369"/>
                  <a:gd name="connsiteX6-159" fmla="*/ 259607 w 1384020"/>
                  <a:gd name="connsiteY6-160" fmla="*/ 0 h 3984369"/>
                  <a:gd name="connsiteX0-161" fmla="*/ 259607 w 1128565"/>
                  <a:gd name="connsiteY0-162" fmla="*/ 0 h 4016267"/>
                  <a:gd name="connsiteX1-163" fmla="*/ 532481 w 1128565"/>
                  <a:gd name="connsiteY1-164" fmla="*/ 0 h 4016267"/>
                  <a:gd name="connsiteX2-165" fmla="*/ 792088 w 1128565"/>
                  <a:gd name="connsiteY2-166" fmla="*/ 259607 h 4016267"/>
                  <a:gd name="connsiteX3-167" fmla="*/ 1100436 w 1128565"/>
                  <a:gd name="connsiteY3-168" fmla="*/ 4016267 h 4016267"/>
                  <a:gd name="connsiteX4-169" fmla="*/ 10633 w 1128565"/>
                  <a:gd name="connsiteY4-170" fmla="*/ 3101867 h 4016267"/>
                  <a:gd name="connsiteX5-171" fmla="*/ 0 w 1128565"/>
                  <a:gd name="connsiteY5-172" fmla="*/ 259607 h 4016267"/>
                  <a:gd name="connsiteX6-173" fmla="*/ 259607 w 1128565"/>
                  <a:gd name="connsiteY6-174" fmla="*/ 0 h 4016267"/>
                  <a:gd name="connsiteX0-175" fmla="*/ 259607 w 1128565"/>
                  <a:gd name="connsiteY0-176" fmla="*/ 0 h 4016267"/>
                  <a:gd name="connsiteX1-177" fmla="*/ 532481 w 1128565"/>
                  <a:gd name="connsiteY1-178" fmla="*/ 0 h 4016267"/>
                  <a:gd name="connsiteX2-179" fmla="*/ 792088 w 1128565"/>
                  <a:gd name="connsiteY2-180" fmla="*/ 259607 h 4016267"/>
                  <a:gd name="connsiteX3-181" fmla="*/ 1100436 w 1128565"/>
                  <a:gd name="connsiteY3-182" fmla="*/ 4016267 h 4016267"/>
                  <a:gd name="connsiteX4-183" fmla="*/ 10633 w 1128565"/>
                  <a:gd name="connsiteY4-184" fmla="*/ 3101867 h 4016267"/>
                  <a:gd name="connsiteX5-185" fmla="*/ 0 w 1128565"/>
                  <a:gd name="connsiteY5-186" fmla="*/ 259607 h 4016267"/>
                  <a:gd name="connsiteX6-187" fmla="*/ 259607 w 1128565"/>
                  <a:gd name="connsiteY6-188" fmla="*/ 0 h 4016267"/>
                  <a:gd name="connsiteX0-189" fmla="*/ 259607 w 1148583"/>
                  <a:gd name="connsiteY0-190" fmla="*/ 0 h 3963104"/>
                  <a:gd name="connsiteX1-191" fmla="*/ 532481 w 1148583"/>
                  <a:gd name="connsiteY1-192" fmla="*/ 0 h 3963104"/>
                  <a:gd name="connsiteX2-193" fmla="*/ 792088 w 1148583"/>
                  <a:gd name="connsiteY2-194" fmla="*/ 259607 h 3963104"/>
                  <a:gd name="connsiteX3-195" fmla="*/ 1121701 w 1148583"/>
                  <a:gd name="connsiteY3-196" fmla="*/ 3963104 h 3963104"/>
                  <a:gd name="connsiteX4-197" fmla="*/ 10633 w 1148583"/>
                  <a:gd name="connsiteY4-198" fmla="*/ 3101867 h 3963104"/>
                  <a:gd name="connsiteX5-199" fmla="*/ 0 w 1148583"/>
                  <a:gd name="connsiteY5-200" fmla="*/ 259607 h 3963104"/>
                  <a:gd name="connsiteX6-201" fmla="*/ 259607 w 1148583"/>
                  <a:gd name="connsiteY6-202" fmla="*/ 0 h 3963104"/>
                  <a:gd name="connsiteX0-203" fmla="*/ 291731 w 1180707"/>
                  <a:gd name="connsiteY0-204" fmla="*/ 0 h 3963104"/>
                  <a:gd name="connsiteX1-205" fmla="*/ 564605 w 1180707"/>
                  <a:gd name="connsiteY1-206" fmla="*/ 0 h 3963104"/>
                  <a:gd name="connsiteX2-207" fmla="*/ 824212 w 1180707"/>
                  <a:gd name="connsiteY2-208" fmla="*/ 259607 h 3963104"/>
                  <a:gd name="connsiteX3-209" fmla="*/ 1153825 w 1180707"/>
                  <a:gd name="connsiteY3-210" fmla="*/ 3963104 h 3963104"/>
                  <a:gd name="connsiteX4-211" fmla="*/ 228 w 1180707"/>
                  <a:gd name="connsiteY4-212" fmla="*/ 2867951 h 3963104"/>
                  <a:gd name="connsiteX5-213" fmla="*/ 32124 w 1180707"/>
                  <a:gd name="connsiteY5-214" fmla="*/ 259607 h 3963104"/>
                  <a:gd name="connsiteX6-215" fmla="*/ 291731 w 1180707"/>
                  <a:gd name="connsiteY6-216" fmla="*/ 0 h 3963104"/>
                  <a:gd name="connsiteX0-217" fmla="*/ 291731 w 1180707"/>
                  <a:gd name="connsiteY0-218" fmla="*/ 0 h 3963104"/>
                  <a:gd name="connsiteX1-219" fmla="*/ 564605 w 1180707"/>
                  <a:gd name="connsiteY1-220" fmla="*/ 0 h 3963104"/>
                  <a:gd name="connsiteX2-221" fmla="*/ 824212 w 1180707"/>
                  <a:gd name="connsiteY2-222" fmla="*/ 259607 h 3963104"/>
                  <a:gd name="connsiteX3-223" fmla="*/ 1153825 w 1180707"/>
                  <a:gd name="connsiteY3-224" fmla="*/ 3963104 h 3963104"/>
                  <a:gd name="connsiteX4-225" fmla="*/ 228 w 1180707"/>
                  <a:gd name="connsiteY4-226" fmla="*/ 2867951 h 3963104"/>
                  <a:gd name="connsiteX5-227" fmla="*/ 32124 w 1180707"/>
                  <a:gd name="connsiteY5-228" fmla="*/ 259607 h 3963104"/>
                  <a:gd name="connsiteX6-229" fmla="*/ 291731 w 1180707"/>
                  <a:gd name="connsiteY6-230" fmla="*/ 0 h 3963104"/>
                  <a:gd name="connsiteX0-231" fmla="*/ 291731 w 1180707"/>
                  <a:gd name="connsiteY0-232" fmla="*/ 0 h 3963104"/>
                  <a:gd name="connsiteX1-233" fmla="*/ 564605 w 1180707"/>
                  <a:gd name="connsiteY1-234" fmla="*/ 0 h 3963104"/>
                  <a:gd name="connsiteX2-235" fmla="*/ 824212 w 1180707"/>
                  <a:gd name="connsiteY2-236" fmla="*/ 259607 h 3963104"/>
                  <a:gd name="connsiteX3-237" fmla="*/ 1153825 w 1180707"/>
                  <a:gd name="connsiteY3-238" fmla="*/ 3963104 h 3963104"/>
                  <a:gd name="connsiteX4-239" fmla="*/ 228 w 1180707"/>
                  <a:gd name="connsiteY4-240" fmla="*/ 2867951 h 3963104"/>
                  <a:gd name="connsiteX5-241" fmla="*/ 32124 w 1180707"/>
                  <a:gd name="connsiteY5-242" fmla="*/ 259607 h 3963104"/>
                  <a:gd name="connsiteX6-243" fmla="*/ 291731 w 1180707"/>
                  <a:gd name="connsiteY6-244" fmla="*/ 0 h 3963104"/>
                  <a:gd name="connsiteX0-245" fmla="*/ 291731 w 1180707"/>
                  <a:gd name="connsiteY0-246" fmla="*/ 0 h 3963104"/>
                  <a:gd name="connsiteX1-247" fmla="*/ 564605 w 1180707"/>
                  <a:gd name="connsiteY1-248" fmla="*/ 0 h 3963104"/>
                  <a:gd name="connsiteX2-249" fmla="*/ 824212 w 1180707"/>
                  <a:gd name="connsiteY2-250" fmla="*/ 259607 h 3963104"/>
                  <a:gd name="connsiteX3-251" fmla="*/ 1153825 w 1180707"/>
                  <a:gd name="connsiteY3-252" fmla="*/ 3963104 h 3963104"/>
                  <a:gd name="connsiteX4-253" fmla="*/ 228 w 1180707"/>
                  <a:gd name="connsiteY4-254" fmla="*/ 2867951 h 3963104"/>
                  <a:gd name="connsiteX5-255" fmla="*/ 32124 w 1180707"/>
                  <a:gd name="connsiteY5-256" fmla="*/ 259607 h 3963104"/>
                  <a:gd name="connsiteX6-257" fmla="*/ 291731 w 1180707"/>
                  <a:gd name="connsiteY6-258" fmla="*/ 0 h 3963104"/>
                  <a:gd name="connsiteX0-259" fmla="*/ 291731 w 1210113"/>
                  <a:gd name="connsiteY0-260" fmla="*/ 0 h 3963640"/>
                  <a:gd name="connsiteX1-261" fmla="*/ 564605 w 1210113"/>
                  <a:gd name="connsiteY1-262" fmla="*/ 0 h 3963640"/>
                  <a:gd name="connsiteX2-263" fmla="*/ 824212 w 1210113"/>
                  <a:gd name="connsiteY2-264" fmla="*/ 259607 h 3963640"/>
                  <a:gd name="connsiteX3-265" fmla="*/ 1153825 w 1210113"/>
                  <a:gd name="connsiteY3-266" fmla="*/ 3963104 h 3963640"/>
                  <a:gd name="connsiteX4-267" fmla="*/ 228 w 1210113"/>
                  <a:gd name="connsiteY4-268" fmla="*/ 2867951 h 3963640"/>
                  <a:gd name="connsiteX5-269" fmla="*/ 32124 w 1210113"/>
                  <a:gd name="connsiteY5-270" fmla="*/ 259607 h 3963640"/>
                  <a:gd name="connsiteX6-271" fmla="*/ 291731 w 1210113"/>
                  <a:gd name="connsiteY6-272" fmla="*/ 0 h 3963640"/>
                  <a:gd name="connsiteX0-273" fmla="*/ 291731 w 1202597"/>
                  <a:gd name="connsiteY0-274" fmla="*/ 0 h 3963104"/>
                  <a:gd name="connsiteX1-275" fmla="*/ 564605 w 1202597"/>
                  <a:gd name="connsiteY1-276" fmla="*/ 0 h 3963104"/>
                  <a:gd name="connsiteX2-277" fmla="*/ 824212 w 1202597"/>
                  <a:gd name="connsiteY2-278" fmla="*/ 259607 h 3963104"/>
                  <a:gd name="connsiteX3-279" fmla="*/ 865240 w 1202597"/>
                  <a:gd name="connsiteY3-280" fmla="*/ 2853423 h 3963104"/>
                  <a:gd name="connsiteX4-281" fmla="*/ 1153825 w 1202597"/>
                  <a:gd name="connsiteY4-282" fmla="*/ 3963104 h 3963104"/>
                  <a:gd name="connsiteX5-283" fmla="*/ 228 w 1202597"/>
                  <a:gd name="connsiteY5-284" fmla="*/ 2867951 h 3963104"/>
                  <a:gd name="connsiteX6-285" fmla="*/ 32124 w 1202597"/>
                  <a:gd name="connsiteY6-286" fmla="*/ 259607 h 3963104"/>
                  <a:gd name="connsiteX7-287" fmla="*/ 291731 w 1202597"/>
                  <a:gd name="connsiteY7-288" fmla="*/ 0 h 3963104"/>
                  <a:gd name="connsiteX0-289" fmla="*/ 291731 w 1197202"/>
                  <a:gd name="connsiteY0-290" fmla="*/ 0 h 3963104"/>
                  <a:gd name="connsiteX1-291" fmla="*/ 564605 w 1197202"/>
                  <a:gd name="connsiteY1-292" fmla="*/ 0 h 3963104"/>
                  <a:gd name="connsiteX2-293" fmla="*/ 824212 w 1197202"/>
                  <a:gd name="connsiteY2-294" fmla="*/ 259607 h 3963104"/>
                  <a:gd name="connsiteX3-295" fmla="*/ 865240 w 1197202"/>
                  <a:gd name="connsiteY3-296" fmla="*/ 2853423 h 3963104"/>
                  <a:gd name="connsiteX4-297" fmla="*/ 1153825 w 1197202"/>
                  <a:gd name="connsiteY4-298" fmla="*/ 3963104 h 3963104"/>
                  <a:gd name="connsiteX5-299" fmla="*/ 228 w 1197202"/>
                  <a:gd name="connsiteY5-300" fmla="*/ 2867951 h 3963104"/>
                  <a:gd name="connsiteX6-301" fmla="*/ 32124 w 1197202"/>
                  <a:gd name="connsiteY6-302" fmla="*/ 259607 h 3963104"/>
                  <a:gd name="connsiteX7-303" fmla="*/ 291731 w 1197202"/>
                  <a:gd name="connsiteY7-304" fmla="*/ 0 h 3963104"/>
                  <a:gd name="connsiteX0-305" fmla="*/ 291731 w 1197202"/>
                  <a:gd name="connsiteY0-306" fmla="*/ 0 h 3963104"/>
                  <a:gd name="connsiteX1-307" fmla="*/ 564605 w 1197202"/>
                  <a:gd name="connsiteY1-308" fmla="*/ 0 h 3963104"/>
                  <a:gd name="connsiteX2-309" fmla="*/ 824212 w 1197202"/>
                  <a:gd name="connsiteY2-310" fmla="*/ 259607 h 3963104"/>
                  <a:gd name="connsiteX3-311" fmla="*/ 865240 w 1197202"/>
                  <a:gd name="connsiteY3-312" fmla="*/ 2853423 h 3963104"/>
                  <a:gd name="connsiteX4-313" fmla="*/ 1153825 w 1197202"/>
                  <a:gd name="connsiteY4-314" fmla="*/ 3963104 h 3963104"/>
                  <a:gd name="connsiteX5-315" fmla="*/ 228 w 1197202"/>
                  <a:gd name="connsiteY5-316" fmla="*/ 2867951 h 3963104"/>
                  <a:gd name="connsiteX6-317" fmla="*/ 32124 w 1197202"/>
                  <a:gd name="connsiteY6-318" fmla="*/ 259607 h 3963104"/>
                  <a:gd name="connsiteX7-319" fmla="*/ 291731 w 1197202"/>
                  <a:gd name="connsiteY7-320" fmla="*/ 0 h 3963104"/>
                  <a:gd name="connsiteX0-321" fmla="*/ 291731 w 1195100"/>
                  <a:gd name="connsiteY0-322" fmla="*/ 0 h 3963104"/>
                  <a:gd name="connsiteX1-323" fmla="*/ 564605 w 1195100"/>
                  <a:gd name="connsiteY1-324" fmla="*/ 0 h 3963104"/>
                  <a:gd name="connsiteX2-325" fmla="*/ 824212 w 1195100"/>
                  <a:gd name="connsiteY2-326" fmla="*/ 259607 h 3963104"/>
                  <a:gd name="connsiteX3-327" fmla="*/ 833342 w 1195100"/>
                  <a:gd name="connsiteY3-328" fmla="*/ 2864055 h 3963104"/>
                  <a:gd name="connsiteX4-329" fmla="*/ 1153825 w 1195100"/>
                  <a:gd name="connsiteY4-330" fmla="*/ 3963104 h 3963104"/>
                  <a:gd name="connsiteX5-331" fmla="*/ 228 w 1195100"/>
                  <a:gd name="connsiteY5-332" fmla="*/ 2867951 h 3963104"/>
                  <a:gd name="connsiteX6-333" fmla="*/ 32124 w 1195100"/>
                  <a:gd name="connsiteY6-334" fmla="*/ 259607 h 3963104"/>
                  <a:gd name="connsiteX7-335" fmla="*/ 291731 w 1195100"/>
                  <a:gd name="connsiteY7-336" fmla="*/ 0 h 3963104"/>
                  <a:gd name="connsiteX0-337" fmla="*/ 291731 w 1197202"/>
                  <a:gd name="connsiteY0-338" fmla="*/ 0 h 3963104"/>
                  <a:gd name="connsiteX1-339" fmla="*/ 564605 w 1197202"/>
                  <a:gd name="connsiteY1-340" fmla="*/ 0 h 3963104"/>
                  <a:gd name="connsiteX2-341" fmla="*/ 824212 w 1197202"/>
                  <a:gd name="connsiteY2-342" fmla="*/ 259607 h 3963104"/>
                  <a:gd name="connsiteX3-343" fmla="*/ 865240 w 1197202"/>
                  <a:gd name="connsiteY3-344" fmla="*/ 2864055 h 3963104"/>
                  <a:gd name="connsiteX4-345" fmla="*/ 1153825 w 1197202"/>
                  <a:gd name="connsiteY4-346" fmla="*/ 3963104 h 3963104"/>
                  <a:gd name="connsiteX5-347" fmla="*/ 228 w 1197202"/>
                  <a:gd name="connsiteY5-348" fmla="*/ 2867951 h 3963104"/>
                  <a:gd name="connsiteX6-349" fmla="*/ 32124 w 1197202"/>
                  <a:gd name="connsiteY6-350" fmla="*/ 259607 h 3963104"/>
                  <a:gd name="connsiteX7-351" fmla="*/ 291731 w 1197202"/>
                  <a:gd name="connsiteY7-352" fmla="*/ 0 h 3963104"/>
                  <a:gd name="connsiteX0-353" fmla="*/ 291731 w 1197202"/>
                  <a:gd name="connsiteY0-354" fmla="*/ 0 h 3963104"/>
                  <a:gd name="connsiteX1-355" fmla="*/ 564605 w 1197202"/>
                  <a:gd name="connsiteY1-356" fmla="*/ 0 h 3963104"/>
                  <a:gd name="connsiteX2-357" fmla="*/ 824212 w 1197202"/>
                  <a:gd name="connsiteY2-358" fmla="*/ 259607 h 3963104"/>
                  <a:gd name="connsiteX3-359" fmla="*/ 865240 w 1197202"/>
                  <a:gd name="connsiteY3-360" fmla="*/ 2864055 h 3963104"/>
                  <a:gd name="connsiteX4-361" fmla="*/ 1153825 w 1197202"/>
                  <a:gd name="connsiteY4-362" fmla="*/ 3963104 h 3963104"/>
                  <a:gd name="connsiteX5-363" fmla="*/ 228 w 1197202"/>
                  <a:gd name="connsiteY5-364" fmla="*/ 2867951 h 3963104"/>
                  <a:gd name="connsiteX6-365" fmla="*/ 32124 w 1197202"/>
                  <a:gd name="connsiteY6-366" fmla="*/ 259607 h 3963104"/>
                  <a:gd name="connsiteX7-367" fmla="*/ 291731 w 1197202"/>
                  <a:gd name="connsiteY7-368" fmla="*/ 0 h 3963104"/>
                  <a:gd name="connsiteX0-369" fmla="*/ 291731 w 1197202"/>
                  <a:gd name="connsiteY0-370" fmla="*/ 0 h 3963104"/>
                  <a:gd name="connsiteX1-371" fmla="*/ 564605 w 1197202"/>
                  <a:gd name="connsiteY1-372" fmla="*/ 0 h 3963104"/>
                  <a:gd name="connsiteX2-373" fmla="*/ 824212 w 1197202"/>
                  <a:gd name="connsiteY2-374" fmla="*/ 259607 h 3963104"/>
                  <a:gd name="connsiteX3-375" fmla="*/ 865240 w 1197202"/>
                  <a:gd name="connsiteY3-376" fmla="*/ 2864055 h 3963104"/>
                  <a:gd name="connsiteX4-377" fmla="*/ 1153825 w 1197202"/>
                  <a:gd name="connsiteY4-378" fmla="*/ 3963104 h 3963104"/>
                  <a:gd name="connsiteX5-379" fmla="*/ 228 w 1197202"/>
                  <a:gd name="connsiteY5-380" fmla="*/ 2867951 h 3963104"/>
                  <a:gd name="connsiteX6-381" fmla="*/ 32124 w 1197202"/>
                  <a:gd name="connsiteY6-382" fmla="*/ 259607 h 3963104"/>
                  <a:gd name="connsiteX7-383" fmla="*/ 291731 w 1197202"/>
                  <a:gd name="connsiteY7-384" fmla="*/ 0 h 3963104"/>
                  <a:gd name="connsiteX0-385" fmla="*/ 291731 w 1197202"/>
                  <a:gd name="connsiteY0-386" fmla="*/ 0 h 3963104"/>
                  <a:gd name="connsiteX1-387" fmla="*/ 564605 w 1197202"/>
                  <a:gd name="connsiteY1-388" fmla="*/ 0 h 3963104"/>
                  <a:gd name="connsiteX2-389" fmla="*/ 824212 w 1197202"/>
                  <a:gd name="connsiteY2-390" fmla="*/ 259607 h 3963104"/>
                  <a:gd name="connsiteX3-391" fmla="*/ 865240 w 1197202"/>
                  <a:gd name="connsiteY3-392" fmla="*/ 2864055 h 3963104"/>
                  <a:gd name="connsiteX4-393" fmla="*/ 1153825 w 1197202"/>
                  <a:gd name="connsiteY4-394" fmla="*/ 3963104 h 3963104"/>
                  <a:gd name="connsiteX5-395" fmla="*/ 228 w 1197202"/>
                  <a:gd name="connsiteY5-396" fmla="*/ 2867951 h 3963104"/>
                  <a:gd name="connsiteX6-397" fmla="*/ 32124 w 1197202"/>
                  <a:gd name="connsiteY6-398" fmla="*/ 259607 h 3963104"/>
                  <a:gd name="connsiteX7-399" fmla="*/ 291731 w 1197202"/>
                  <a:gd name="connsiteY7-400" fmla="*/ 0 h 3963104"/>
                  <a:gd name="connsiteX0-401" fmla="*/ 291731 w 1197202"/>
                  <a:gd name="connsiteY0-402" fmla="*/ 0 h 3963104"/>
                  <a:gd name="connsiteX1-403" fmla="*/ 564605 w 1197202"/>
                  <a:gd name="connsiteY1-404" fmla="*/ 0 h 3963104"/>
                  <a:gd name="connsiteX2-405" fmla="*/ 824212 w 1197202"/>
                  <a:gd name="connsiteY2-406" fmla="*/ 259607 h 3963104"/>
                  <a:gd name="connsiteX3-407" fmla="*/ 865240 w 1197202"/>
                  <a:gd name="connsiteY3-408" fmla="*/ 2864055 h 3963104"/>
                  <a:gd name="connsiteX4-409" fmla="*/ 1153825 w 1197202"/>
                  <a:gd name="connsiteY4-410" fmla="*/ 3963104 h 3963104"/>
                  <a:gd name="connsiteX5-411" fmla="*/ 228 w 1197202"/>
                  <a:gd name="connsiteY5-412" fmla="*/ 2867951 h 3963104"/>
                  <a:gd name="connsiteX6-413" fmla="*/ 32124 w 1197202"/>
                  <a:gd name="connsiteY6-414" fmla="*/ 259607 h 3963104"/>
                  <a:gd name="connsiteX7-415" fmla="*/ 291731 w 1197202"/>
                  <a:gd name="connsiteY7-416" fmla="*/ 0 h 3963104"/>
                  <a:gd name="connsiteX0-417" fmla="*/ 291731 w 1195777"/>
                  <a:gd name="connsiteY0-418" fmla="*/ 0 h 3963104"/>
                  <a:gd name="connsiteX1-419" fmla="*/ 564605 w 1195777"/>
                  <a:gd name="connsiteY1-420" fmla="*/ 0 h 3963104"/>
                  <a:gd name="connsiteX2-421" fmla="*/ 824212 w 1195777"/>
                  <a:gd name="connsiteY2-422" fmla="*/ 259607 h 3963104"/>
                  <a:gd name="connsiteX3-423" fmla="*/ 843975 w 1195777"/>
                  <a:gd name="connsiteY3-424" fmla="*/ 2832157 h 3963104"/>
                  <a:gd name="connsiteX4-425" fmla="*/ 1153825 w 1195777"/>
                  <a:gd name="connsiteY4-426" fmla="*/ 3963104 h 3963104"/>
                  <a:gd name="connsiteX5-427" fmla="*/ 228 w 1195777"/>
                  <a:gd name="connsiteY5-428" fmla="*/ 2867951 h 3963104"/>
                  <a:gd name="connsiteX6-429" fmla="*/ 32124 w 1195777"/>
                  <a:gd name="connsiteY6-430" fmla="*/ 259607 h 3963104"/>
                  <a:gd name="connsiteX7-431" fmla="*/ 291731 w 1195777"/>
                  <a:gd name="connsiteY7-432" fmla="*/ 0 h 3963104"/>
                  <a:gd name="connsiteX0-433" fmla="*/ 291731 w 1194715"/>
                  <a:gd name="connsiteY0-434" fmla="*/ 0 h 3963104"/>
                  <a:gd name="connsiteX1-435" fmla="*/ 564605 w 1194715"/>
                  <a:gd name="connsiteY1-436" fmla="*/ 0 h 3963104"/>
                  <a:gd name="connsiteX2-437" fmla="*/ 824212 w 1194715"/>
                  <a:gd name="connsiteY2-438" fmla="*/ 259607 h 3963104"/>
                  <a:gd name="connsiteX3-439" fmla="*/ 827147 w 1194715"/>
                  <a:gd name="connsiteY3-440" fmla="*/ 2820937 h 3963104"/>
                  <a:gd name="connsiteX4-441" fmla="*/ 1153825 w 1194715"/>
                  <a:gd name="connsiteY4-442" fmla="*/ 3963104 h 3963104"/>
                  <a:gd name="connsiteX5-443" fmla="*/ 228 w 1194715"/>
                  <a:gd name="connsiteY5-444" fmla="*/ 2867951 h 3963104"/>
                  <a:gd name="connsiteX6-445" fmla="*/ 32124 w 1194715"/>
                  <a:gd name="connsiteY6-446" fmla="*/ 259607 h 3963104"/>
                  <a:gd name="connsiteX7-447" fmla="*/ 291731 w 1194715"/>
                  <a:gd name="connsiteY7-448" fmla="*/ 0 h 3963104"/>
                  <a:gd name="connsiteX0-449" fmla="*/ 291731 w 1194715"/>
                  <a:gd name="connsiteY0-450" fmla="*/ 0 h 3963104"/>
                  <a:gd name="connsiteX1-451" fmla="*/ 564605 w 1194715"/>
                  <a:gd name="connsiteY1-452" fmla="*/ 0 h 3963104"/>
                  <a:gd name="connsiteX2-453" fmla="*/ 824212 w 1194715"/>
                  <a:gd name="connsiteY2-454" fmla="*/ 259607 h 3963104"/>
                  <a:gd name="connsiteX3-455" fmla="*/ 827147 w 1194715"/>
                  <a:gd name="connsiteY3-456" fmla="*/ 2820937 h 3963104"/>
                  <a:gd name="connsiteX4-457" fmla="*/ 1153825 w 1194715"/>
                  <a:gd name="connsiteY4-458" fmla="*/ 3963104 h 3963104"/>
                  <a:gd name="connsiteX5-459" fmla="*/ 228 w 1194715"/>
                  <a:gd name="connsiteY5-460" fmla="*/ 2867951 h 3963104"/>
                  <a:gd name="connsiteX6-461" fmla="*/ 32124 w 1194715"/>
                  <a:gd name="connsiteY6-462" fmla="*/ 259607 h 3963104"/>
                  <a:gd name="connsiteX7-463" fmla="*/ 291731 w 1194715"/>
                  <a:gd name="connsiteY7-464" fmla="*/ 0 h 3963104"/>
                  <a:gd name="connsiteX0-465" fmla="*/ 291731 w 1194715"/>
                  <a:gd name="connsiteY0-466" fmla="*/ 0 h 3963104"/>
                  <a:gd name="connsiteX1-467" fmla="*/ 564605 w 1194715"/>
                  <a:gd name="connsiteY1-468" fmla="*/ 0 h 3963104"/>
                  <a:gd name="connsiteX2-469" fmla="*/ 824212 w 1194715"/>
                  <a:gd name="connsiteY2-470" fmla="*/ 259607 h 3963104"/>
                  <a:gd name="connsiteX3-471" fmla="*/ 827147 w 1194715"/>
                  <a:gd name="connsiteY3-472" fmla="*/ 2820937 h 3963104"/>
                  <a:gd name="connsiteX4-473" fmla="*/ 1153825 w 1194715"/>
                  <a:gd name="connsiteY4-474" fmla="*/ 3963104 h 3963104"/>
                  <a:gd name="connsiteX5-475" fmla="*/ 228 w 1194715"/>
                  <a:gd name="connsiteY5-476" fmla="*/ 2867951 h 3963104"/>
                  <a:gd name="connsiteX6-477" fmla="*/ 32124 w 1194715"/>
                  <a:gd name="connsiteY6-478" fmla="*/ 259607 h 3963104"/>
                  <a:gd name="connsiteX7-479" fmla="*/ 291731 w 1194715"/>
                  <a:gd name="connsiteY7-480" fmla="*/ 0 h 3963104"/>
                  <a:gd name="connsiteX0-481" fmla="*/ 291731 w 1194715"/>
                  <a:gd name="connsiteY0-482" fmla="*/ 0 h 3963104"/>
                  <a:gd name="connsiteX1-483" fmla="*/ 564605 w 1194715"/>
                  <a:gd name="connsiteY1-484" fmla="*/ 0 h 3963104"/>
                  <a:gd name="connsiteX2-485" fmla="*/ 824212 w 1194715"/>
                  <a:gd name="connsiteY2-486" fmla="*/ 259607 h 3963104"/>
                  <a:gd name="connsiteX3-487" fmla="*/ 827147 w 1194715"/>
                  <a:gd name="connsiteY3-488" fmla="*/ 2820937 h 3963104"/>
                  <a:gd name="connsiteX4-489" fmla="*/ 1153825 w 1194715"/>
                  <a:gd name="connsiteY4-490" fmla="*/ 3963104 h 3963104"/>
                  <a:gd name="connsiteX5-491" fmla="*/ 228 w 1194715"/>
                  <a:gd name="connsiteY5-492" fmla="*/ 2867951 h 3963104"/>
                  <a:gd name="connsiteX6-493" fmla="*/ 32124 w 1194715"/>
                  <a:gd name="connsiteY6-494" fmla="*/ 259607 h 3963104"/>
                  <a:gd name="connsiteX7-495" fmla="*/ 291731 w 1194715"/>
                  <a:gd name="connsiteY7-496" fmla="*/ 0 h 3963104"/>
                  <a:gd name="connsiteX0-497" fmla="*/ 291731 w 1194715"/>
                  <a:gd name="connsiteY0-498" fmla="*/ 0 h 3963104"/>
                  <a:gd name="connsiteX1-499" fmla="*/ 564605 w 1194715"/>
                  <a:gd name="connsiteY1-500" fmla="*/ 0 h 3963104"/>
                  <a:gd name="connsiteX2-501" fmla="*/ 824212 w 1194715"/>
                  <a:gd name="connsiteY2-502" fmla="*/ 259607 h 3963104"/>
                  <a:gd name="connsiteX3-503" fmla="*/ 827147 w 1194715"/>
                  <a:gd name="connsiteY3-504" fmla="*/ 2820937 h 3963104"/>
                  <a:gd name="connsiteX4-505" fmla="*/ 1153825 w 1194715"/>
                  <a:gd name="connsiteY4-506" fmla="*/ 3963104 h 3963104"/>
                  <a:gd name="connsiteX5-507" fmla="*/ 228 w 1194715"/>
                  <a:gd name="connsiteY5-508" fmla="*/ 2867951 h 3963104"/>
                  <a:gd name="connsiteX6-509" fmla="*/ 32124 w 1194715"/>
                  <a:gd name="connsiteY6-510" fmla="*/ 259607 h 3963104"/>
                  <a:gd name="connsiteX7-511" fmla="*/ 291731 w 1194715"/>
                  <a:gd name="connsiteY7-512" fmla="*/ 0 h 3963104"/>
                  <a:gd name="connsiteX0-513" fmla="*/ 291731 w 1193379"/>
                  <a:gd name="connsiteY0-514" fmla="*/ 0 h 3963104"/>
                  <a:gd name="connsiteX1-515" fmla="*/ 564605 w 1193379"/>
                  <a:gd name="connsiteY1-516" fmla="*/ 0 h 3963104"/>
                  <a:gd name="connsiteX2-517" fmla="*/ 824212 w 1193379"/>
                  <a:gd name="connsiteY2-518" fmla="*/ 259607 h 3963104"/>
                  <a:gd name="connsiteX3-519" fmla="*/ 804710 w 1193379"/>
                  <a:gd name="connsiteY3-520" fmla="*/ 2820937 h 3963104"/>
                  <a:gd name="connsiteX4-521" fmla="*/ 1153825 w 1193379"/>
                  <a:gd name="connsiteY4-522" fmla="*/ 3963104 h 3963104"/>
                  <a:gd name="connsiteX5-523" fmla="*/ 228 w 1193379"/>
                  <a:gd name="connsiteY5-524" fmla="*/ 2867951 h 3963104"/>
                  <a:gd name="connsiteX6-525" fmla="*/ 32124 w 1193379"/>
                  <a:gd name="connsiteY6-526" fmla="*/ 259607 h 3963104"/>
                  <a:gd name="connsiteX7-527" fmla="*/ 291731 w 1193379"/>
                  <a:gd name="connsiteY7-528" fmla="*/ 0 h 3963104"/>
                  <a:gd name="connsiteX0-529" fmla="*/ 291731 w 1193379"/>
                  <a:gd name="connsiteY0-530" fmla="*/ 0 h 3963104"/>
                  <a:gd name="connsiteX1-531" fmla="*/ 564605 w 1193379"/>
                  <a:gd name="connsiteY1-532" fmla="*/ 0 h 3963104"/>
                  <a:gd name="connsiteX2-533" fmla="*/ 824212 w 1193379"/>
                  <a:gd name="connsiteY2-534" fmla="*/ 259607 h 3963104"/>
                  <a:gd name="connsiteX3-535" fmla="*/ 804710 w 1193379"/>
                  <a:gd name="connsiteY3-536" fmla="*/ 2820937 h 3963104"/>
                  <a:gd name="connsiteX4-537" fmla="*/ 1153825 w 1193379"/>
                  <a:gd name="connsiteY4-538" fmla="*/ 3963104 h 3963104"/>
                  <a:gd name="connsiteX5-539" fmla="*/ 228 w 1193379"/>
                  <a:gd name="connsiteY5-540" fmla="*/ 2867951 h 3963104"/>
                  <a:gd name="connsiteX6-541" fmla="*/ 32124 w 1193379"/>
                  <a:gd name="connsiteY6-542" fmla="*/ 259607 h 3963104"/>
                  <a:gd name="connsiteX7-543" fmla="*/ 291731 w 1193379"/>
                  <a:gd name="connsiteY7-544" fmla="*/ 0 h 39631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3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 Same Side Corner Rectangle 6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-1" fmla="*/ 397829 w 792088"/>
                  <a:gd name="connsiteY0-2" fmla="*/ 0 h 3236034"/>
                  <a:gd name="connsiteX1-3" fmla="*/ 404892 w 792088"/>
                  <a:gd name="connsiteY1-4" fmla="*/ 499730 h 3236034"/>
                  <a:gd name="connsiteX2-5" fmla="*/ 792088 w 792088"/>
                  <a:gd name="connsiteY2-6" fmla="*/ 886926 h 3236034"/>
                  <a:gd name="connsiteX3-7" fmla="*/ 792088 w 792088"/>
                  <a:gd name="connsiteY3-8" fmla="*/ 3236034 h 3236034"/>
                  <a:gd name="connsiteX4-9" fmla="*/ 792088 w 792088"/>
                  <a:gd name="connsiteY4-10" fmla="*/ 3236034 h 3236034"/>
                  <a:gd name="connsiteX5-11" fmla="*/ 0 w 792088"/>
                  <a:gd name="connsiteY5-12" fmla="*/ 3236034 h 3236034"/>
                  <a:gd name="connsiteX6-13" fmla="*/ 0 w 792088"/>
                  <a:gd name="connsiteY6-14" fmla="*/ 3236034 h 3236034"/>
                  <a:gd name="connsiteX7-15" fmla="*/ 0 w 792088"/>
                  <a:gd name="connsiteY7-16" fmla="*/ 886926 h 3236034"/>
                  <a:gd name="connsiteX8-17" fmla="*/ 397829 w 792088"/>
                  <a:gd name="connsiteY8-18" fmla="*/ 0 h 3236034"/>
                  <a:gd name="connsiteX0-19" fmla="*/ 397829 w 792088"/>
                  <a:gd name="connsiteY0-20" fmla="*/ 0 h 3236034"/>
                  <a:gd name="connsiteX1-21" fmla="*/ 404892 w 792088"/>
                  <a:gd name="connsiteY1-22" fmla="*/ 499730 h 3236034"/>
                  <a:gd name="connsiteX2-23" fmla="*/ 792088 w 792088"/>
                  <a:gd name="connsiteY2-24" fmla="*/ 886926 h 3236034"/>
                  <a:gd name="connsiteX3-25" fmla="*/ 792088 w 792088"/>
                  <a:gd name="connsiteY3-26" fmla="*/ 3236034 h 3236034"/>
                  <a:gd name="connsiteX4-27" fmla="*/ 792088 w 792088"/>
                  <a:gd name="connsiteY4-28" fmla="*/ 3236034 h 3236034"/>
                  <a:gd name="connsiteX5-29" fmla="*/ 0 w 792088"/>
                  <a:gd name="connsiteY5-30" fmla="*/ 3236034 h 3236034"/>
                  <a:gd name="connsiteX6-31" fmla="*/ 0 w 792088"/>
                  <a:gd name="connsiteY6-32" fmla="*/ 3236034 h 3236034"/>
                  <a:gd name="connsiteX7-33" fmla="*/ 0 w 792088"/>
                  <a:gd name="connsiteY7-34" fmla="*/ 886926 h 3236034"/>
                  <a:gd name="connsiteX8-35" fmla="*/ 397829 w 792088"/>
                  <a:gd name="connsiteY8-36" fmla="*/ 0 h 3236034"/>
                  <a:gd name="connsiteX0-37" fmla="*/ 397829 w 898729"/>
                  <a:gd name="connsiteY0-38" fmla="*/ 0 h 3236034"/>
                  <a:gd name="connsiteX1-39" fmla="*/ 755766 w 898729"/>
                  <a:gd name="connsiteY1-40" fmla="*/ 202018 h 3236034"/>
                  <a:gd name="connsiteX2-41" fmla="*/ 792088 w 898729"/>
                  <a:gd name="connsiteY2-42" fmla="*/ 886926 h 3236034"/>
                  <a:gd name="connsiteX3-43" fmla="*/ 792088 w 898729"/>
                  <a:gd name="connsiteY3-44" fmla="*/ 3236034 h 3236034"/>
                  <a:gd name="connsiteX4-45" fmla="*/ 792088 w 898729"/>
                  <a:gd name="connsiteY4-46" fmla="*/ 3236034 h 3236034"/>
                  <a:gd name="connsiteX5-47" fmla="*/ 0 w 898729"/>
                  <a:gd name="connsiteY5-48" fmla="*/ 3236034 h 3236034"/>
                  <a:gd name="connsiteX6-49" fmla="*/ 0 w 898729"/>
                  <a:gd name="connsiteY6-50" fmla="*/ 3236034 h 3236034"/>
                  <a:gd name="connsiteX7-51" fmla="*/ 0 w 898729"/>
                  <a:gd name="connsiteY7-52" fmla="*/ 886926 h 3236034"/>
                  <a:gd name="connsiteX8-53" fmla="*/ 397829 w 898729"/>
                  <a:gd name="connsiteY8-54" fmla="*/ 0 h 3236034"/>
                  <a:gd name="connsiteX0-55" fmla="*/ 397829 w 901981"/>
                  <a:gd name="connsiteY0-56" fmla="*/ 0 h 3236034"/>
                  <a:gd name="connsiteX1-57" fmla="*/ 755766 w 901981"/>
                  <a:gd name="connsiteY1-58" fmla="*/ 202018 h 3236034"/>
                  <a:gd name="connsiteX2-59" fmla="*/ 802721 w 901981"/>
                  <a:gd name="connsiteY2-60" fmla="*/ 1099577 h 3236034"/>
                  <a:gd name="connsiteX3-61" fmla="*/ 792088 w 901981"/>
                  <a:gd name="connsiteY3-62" fmla="*/ 3236034 h 3236034"/>
                  <a:gd name="connsiteX4-63" fmla="*/ 792088 w 901981"/>
                  <a:gd name="connsiteY4-64" fmla="*/ 3236034 h 3236034"/>
                  <a:gd name="connsiteX5-65" fmla="*/ 0 w 901981"/>
                  <a:gd name="connsiteY5-66" fmla="*/ 3236034 h 3236034"/>
                  <a:gd name="connsiteX6-67" fmla="*/ 0 w 901981"/>
                  <a:gd name="connsiteY6-68" fmla="*/ 3236034 h 3236034"/>
                  <a:gd name="connsiteX7-69" fmla="*/ 0 w 901981"/>
                  <a:gd name="connsiteY7-70" fmla="*/ 886926 h 3236034"/>
                  <a:gd name="connsiteX8-71" fmla="*/ 397829 w 901981"/>
                  <a:gd name="connsiteY8-72" fmla="*/ 0 h 3236034"/>
                  <a:gd name="connsiteX0-73" fmla="*/ 397829 w 951558"/>
                  <a:gd name="connsiteY0-74" fmla="*/ 0 h 3236034"/>
                  <a:gd name="connsiteX1-75" fmla="*/ 755766 w 951558"/>
                  <a:gd name="connsiteY1-76" fmla="*/ 202018 h 3236034"/>
                  <a:gd name="connsiteX2-77" fmla="*/ 802721 w 951558"/>
                  <a:gd name="connsiteY2-78" fmla="*/ 1099577 h 3236034"/>
                  <a:gd name="connsiteX3-79" fmla="*/ 792088 w 951558"/>
                  <a:gd name="connsiteY3-80" fmla="*/ 3236034 h 3236034"/>
                  <a:gd name="connsiteX4-81" fmla="*/ 792088 w 951558"/>
                  <a:gd name="connsiteY4-82" fmla="*/ 3236034 h 3236034"/>
                  <a:gd name="connsiteX5-83" fmla="*/ 0 w 951558"/>
                  <a:gd name="connsiteY5-84" fmla="*/ 3236034 h 3236034"/>
                  <a:gd name="connsiteX6-85" fmla="*/ 0 w 951558"/>
                  <a:gd name="connsiteY6-86" fmla="*/ 3236034 h 3236034"/>
                  <a:gd name="connsiteX7-87" fmla="*/ 0 w 951558"/>
                  <a:gd name="connsiteY7-88" fmla="*/ 886926 h 3236034"/>
                  <a:gd name="connsiteX8-89" fmla="*/ 397829 w 951558"/>
                  <a:gd name="connsiteY8-90" fmla="*/ 0 h 3236034"/>
                  <a:gd name="connsiteX0-91" fmla="*/ 397829 w 1016715"/>
                  <a:gd name="connsiteY0-92" fmla="*/ 0 h 3236034"/>
                  <a:gd name="connsiteX1-93" fmla="*/ 862091 w 1016715"/>
                  <a:gd name="connsiteY1-94" fmla="*/ 191385 h 3236034"/>
                  <a:gd name="connsiteX2-95" fmla="*/ 802721 w 1016715"/>
                  <a:gd name="connsiteY2-96" fmla="*/ 1099577 h 3236034"/>
                  <a:gd name="connsiteX3-97" fmla="*/ 792088 w 1016715"/>
                  <a:gd name="connsiteY3-98" fmla="*/ 3236034 h 3236034"/>
                  <a:gd name="connsiteX4-99" fmla="*/ 792088 w 1016715"/>
                  <a:gd name="connsiteY4-100" fmla="*/ 3236034 h 3236034"/>
                  <a:gd name="connsiteX5-101" fmla="*/ 0 w 1016715"/>
                  <a:gd name="connsiteY5-102" fmla="*/ 3236034 h 3236034"/>
                  <a:gd name="connsiteX6-103" fmla="*/ 0 w 1016715"/>
                  <a:gd name="connsiteY6-104" fmla="*/ 3236034 h 3236034"/>
                  <a:gd name="connsiteX7-105" fmla="*/ 0 w 1016715"/>
                  <a:gd name="connsiteY7-106" fmla="*/ 886926 h 3236034"/>
                  <a:gd name="connsiteX8-107" fmla="*/ 397829 w 1016715"/>
                  <a:gd name="connsiteY8-108" fmla="*/ 0 h 3236034"/>
                  <a:gd name="connsiteX0-109" fmla="*/ 397829 w 1016715"/>
                  <a:gd name="connsiteY0-110" fmla="*/ 0 h 3236034"/>
                  <a:gd name="connsiteX1-111" fmla="*/ 862091 w 1016715"/>
                  <a:gd name="connsiteY1-112" fmla="*/ 191385 h 3236034"/>
                  <a:gd name="connsiteX2-113" fmla="*/ 802721 w 1016715"/>
                  <a:gd name="connsiteY2-114" fmla="*/ 1099577 h 3236034"/>
                  <a:gd name="connsiteX3-115" fmla="*/ 792088 w 1016715"/>
                  <a:gd name="connsiteY3-116" fmla="*/ 3236034 h 3236034"/>
                  <a:gd name="connsiteX4-117" fmla="*/ 792088 w 1016715"/>
                  <a:gd name="connsiteY4-118" fmla="*/ 3236034 h 3236034"/>
                  <a:gd name="connsiteX5-119" fmla="*/ 0 w 1016715"/>
                  <a:gd name="connsiteY5-120" fmla="*/ 3236034 h 3236034"/>
                  <a:gd name="connsiteX6-121" fmla="*/ 0 w 1016715"/>
                  <a:gd name="connsiteY6-122" fmla="*/ 3236034 h 3236034"/>
                  <a:gd name="connsiteX7-123" fmla="*/ 0 w 1016715"/>
                  <a:gd name="connsiteY7-124" fmla="*/ 886926 h 3236034"/>
                  <a:gd name="connsiteX8-125" fmla="*/ 397829 w 1016715"/>
                  <a:gd name="connsiteY8-126" fmla="*/ 0 h 3236034"/>
                  <a:gd name="connsiteX0-127" fmla="*/ 397829 w 802721"/>
                  <a:gd name="connsiteY0-128" fmla="*/ 0 h 3236034"/>
                  <a:gd name="connsiteX1-129" fmla="*/ 802721 w 802721"/>
                  <a:gd name="connsiteY1-130" fmla="*/ 1099577 h 3236034"/>
                  <a:gd name="connsiteX2-131" fmla="*/ 792088 w 802721"/>
                  <a:gd name="connsiteY2-132" fmla="*/ 3236034 h 3236034"/>
                  <a:gd name="connsiteX3-133" fmla="*/ 792088 w 802721"/>
                  <a:gd name="connsiteY3-134" fmla="*/ 3236034 h 3236034"/>
                  <a:gd name="connsiteX4-135" fmla="*/ 0 w 802721"/>
                  <a:gd name="connsiteY4-136" fmla="*/ 3236034 h 3236034"/>
                  <a:gd name="connsiteX5-137" fmla="*/ 0 w 802721"/>
                  <a:gd name="connsiteY5-138" fmla="*/ 3236034 h 3236034"/>
                  <a:gd name="connsiteX6-139" fmla="*/ 0 w 802721"/>
                  <a:gd name="connsiteY6-140" fmla="*/ 886926 h 3236034"/>
                  <a:gd name="connsiteX7-141" fmla="*/ 397829 w 802721"/>
                  <a:gd name="connsiteY7-142" fmla="*/ 0 h 3236034"/>
                  <a:gd name="connsiteX0-143" fmla="*/ 397829 w 1062933"/>
                  <a:gd name="connsiteY0-144" fmla="*/ 0 h 3236034"/>
                  <a:gd name="connsiteX1-145" fmla="*/ 802721 w 1062933"/>
                  <a:gd name="connsiteY1-146" fmla="*/ 1099577 h 3236034"/>
                  <a:gd name="connsiteX2-147" fmla="*/ 792088 w 1062933"/>
                  <a:gd name="connsiteY2-148" fmla="*/ 3236034 h 3236034"/>
                  <a:gd name="connsiteX3-149" fmla="*/ 792088 w 1062933"/>
                  <a:gd name="connsiteY3-150" fmla="*/ 3236034 h 3236034"/>
                  <a:gd name="connsiteX4-151" fmla="*/ 0 w 1062933"/>
                  <a:gd name="connsiteY4-152" fmla="*/ 3236034 h 3236034"/>
                  <a:gd name="connsiteX5-153" fmla="*/ 0 w 1062933"/>
                  <a:gd name="connsiteY5-154" fmla="*/ 3236034 h 3236034"/>
                  <a:gd name="connsiteX6-155" fmla="*/ 0 w 1062933"/>
                  <a:gd name="connsiteY6-156" fmla="*/ 886926 h 3236034"/>
                  <a:gd name="connsiteX7-157" fmla="*/ 397829 w 1062933"/>
                  <a:gd name="connsiteY7-158" fmla="*/ 0 h 3236034"/>
                  <a:gd name="connsiteX0-159" fmla="*/ 397829 w 1062933"/>
                  <a:gd name="connsiteY0-160" fmla="*/ 0 h 3236034"/>
                  <a:gd name="connsiteX1-161" fmla="*/ 802721 w 1062933"/>
                  <a:gd name="connsiteY1-162" fmla="*/ 1099577 h 3236034"/>
                  <a:gd name="connsiteX2-163" fmla="*/ 792088 w 1062933"/>
                  <a:gd name="connsiteY2-164" fmla="*/ 3236034 h 3236034"/>
                  <a:gd name="connsiteX3-165" fmla="*/ 792088 w 1062933"/>
                  <a:gd name="connsiteY3-166" fmla="*/ 3236034 h 3236034"/>
                  <a:gd name="connsiteX4-167" fmla="*/ 0 w 1062933"/>
                  <a:gd name="connsiteY4-168" fmla="*/ 3236034 h 3236034"/>
                  <a:gd name="connsiteX5-169" fmla="*/ 0 w 1062933"/>
                  <a:gd name="connsiteY5-170" fmla="*/ 3236034 h 3236034"/>
                  <a:gd name="connsiteX6-171" fmla="*/ 0 w 1062933"/>
                  <a:gd name="connsiteY6-172" fmla="*/ 886926 h 3236034"/>
                  <a:gd name="connsiteX7-173" fmla="*/ 397829 w 1062933"/>
                  <a:gd name="connsiteY7-174" fmla="*/ 0 h 3236034"/>
                  <a:gd name="connsiteX0-175" fmla="*/ 397829 w 1062933"/>
                  <a:gd name="connsiteY0-176" fmla="*/ 0 h 3236034"/>
                  <a:gd name="connsiteX1-177" fmla="*/ 802721 w 1062933"/>
                  <a:gd name="connsiteY1-178" fmla="*/ 1099577 h 3236034"/>
                  <a:gd name="connsiteX2-179" fmla="*/ 792088 w 1062933"/>
                  <a:gd name="connsiteY2-180" fmla="*/ 3236034 h 3236034"/>
                  <a:gd name="connsiteX3-181" fmla="*/ 792088 w 1062933"/>
                  <a:gd name="connsiteY3-182" fmla="*/ 3236034 h 3236034"/>
                  <a:gd name="connsiteX4-183" fmla="*/ 0 w 1062933"/>
                  <a:gd name="connsiteY4-184" fmla="*/ 3236034 h 3236034"/>
                  <a:gd name="connsiteX5-185" fmla="*/ 0 w 1062933"/>
                  <a:gd name="connsiteY5-186" fmla="*/ 3236034 h 3236034"/>
                  <a:gd name="connsiteX6-187" fmla="*/ 0 w 1062933"/>
                  <a:gd name="connsiteY6-188" fmla="*/ 886926 h 3236034"/>
                  <a:gd name="connsiteX7-189" fmla="*/ 397829 w 1062933"/>
                  <a:gd name="connsiteY7-190" fmla="*/ 0 h 3236034"/>
                  <a:gd name="connsiteX0-191" fmla="*/ 397829 w 1117407"/>
                  <a:gd name="connsiteY0-192" fmla="*/ 0 h 3236034"/>
                  <a:gd name="connsiteX1-193" fmla="*/ 802721 w 1117407"/>
                  <a:gd name="connsiteY1-194" fmla="*/ 1099577 h 3236034"/>
                  <a:gd name="connsiteX2-195" fmla="*/ 792088 w 1117407"/>
                  <a:gd name="connsiteY2-196" fmla="*/ 3236034 h 3236034"/>
                  <a:gd name="connsiteX3-197" fmla="*/ 792088 w 1117407"/>
                  <a:gd name="connsiteY3-198" fmla="*/ 3236034 h 3236034"/>
                  <a:gd name="connsiteX4-199" fmla="*/ 0 w 1117407"/>
                  <a:gd name="connsiteY4-200" fmla="*/ 3236034 h 3236034"/>
                  <a:gd name="connsiteX5-201" fmla="*/ 0 w 1117407"/>
                  <a:gd name="connsiteY5-202" fmla="*/ 3236034 h 3236034"/>
                  <a:gd name="connsiteX6-203" fmla="*/ 0 w 1117407"/>
                  <a:gd name="connsiteY6-204" fmla="*/ 886926 h 3236034"/>
                  <a:gd name="connsiteX7-205" fmla="*/ 397829 w 1117407"/>
                  <a:gd name="connsiteY7-206" fmla="*/ 0 h 3236034"/>
                  <a:gd name="connsiteX0-207" fmla="*/ 397829 w 1125562"/>
                  <a:gd name="connsiteY0-208" fmla="*/ 0 h 3236034"/>
                  <a:gd name="connsiteX1-209" fmla="*/ 813354 w 1125562"/>
                  <a:gd name="connsiteY1-210" fmla="*/ 1344126 h 3236034"/>
                  <a:gd name="connsiteX2-211" fmla="*/ 792088 w 1125562"/>
                  <a:gd name="connsiteY2-212" fmla="*/ 3236034 h 3236034"/>
                  <a:gd name="connsiteX3-213" fmla="*/ 792088 w 1125562"/>
                  <a:gd name="connsiteY3-214" fmla="*/ 3236034 h 3236034"/>
                  <a:gd name="connsiteX4-215" fmla="*/ 0 w 1125562"/>
                  <a:gd name="connsiteY4-216" fmla="*/ 3236034 h 3236034"/>
                  <a:gd name="connsiteX5-217" fmla="*/ 0 w 1125562"/>
                  <a:gd name="connsiteY5-218" fmla="*/ 3236034 h 3236034"/>
                  <a:gd name="connsiteX6-219" fmla="*/ 0 w 1125562"/>
                  <a:gd name="connsiteY6-220" fmla="*/ 886926 h 3236034"/>
                  <a:gd name="connsiteX7-221" fmla="*/ 397829 w 1125562"/>
                  <a:gd name="connsiteY7-222" fmla="*/ 0 h 3236034"/>
                  <a:gd name="connsiteX0-223" fmla="*/ 397829 w 1109289"/>
                  <a:gd name="connsiteY0-224" fmla="*/ 0 h 3236034"/>
                  <a:gd name="connsiteX1-225" fmla="*/ 792089 w 1109289"/>
                  <a:gd name="connsiteY1-226" fmla="*/ 1312228 h 3236034"/>
                  <a:gd name="connsiteX2-227" fmla="*/ 792088 w 1109289"/>
                  <a:gd name="connsiteY2-228" fmla="*/ 3236034 h 3236034"/>
                  <a:gd name="connsiteX3-229" fmla="*/ 792088 w 1109289"/>
                  <a:gd name="connsiteY3-230" fmla="*/ 3236034 h 3236034"/>
                  <a:gd name="connsiteX4-231" fmla="*/ 0 w 1109289"/>
                  <a:gd name="connsiteY4-232" fmla="*/ 3236034 h 3236034"/>
                  <a:gd name="connsiteX5-233" fmla="*/ 0 w 1109289"/>
                  <a:gd name="connsiteY5-234" fmla="*/ 3236034 h 3236034"/>
                  <a:gd name="connsiteX6-235" fmla="*/ 0 w 1109289"/>
                  <a:gd name="connsiteY6-236" fmla="*/ 886926 h 3236034"/>
                  <a:gd name="connsiteX7-237" fmla="*/ 397829 w 1109289"/>
                  <a:gd name="connsiteY7-238" fmla="*/ 0 h 3236034"/>
                  <a:gd name="connsiteX0-239" fmla="*/ 397829 w 1076274"/>
                  <a:gd name="connsiteY0-240" fmla="*/ 0 h 3236034"/>
                  <a:gd name="connsiteX1-241" fmla="*/ 792089 w 1076274"/>
                  <a:gd name="connsiteY1-242" fmla="*/ 1312228 h 3236034"/>
                  <a:gd name="connsiteX2-243" fmla="*/ 792088 w 1076274"/>
                  <a:gd name="connsiteY2-244" fmla="*/ 3236034 h 3236034"/>
                  <a:gd name="connsiteX3-245" fmla="*/ 792088 w 1076274"/>
                  <a:gd name="connsiteY3-246" fmla="*/ 3236034 h 3236034"/>
                  <a:gd name="connsiteX4-247" fmla="*/ 0 w 1076274"/>
                  <a:gd name="connsiteY4-248" fmla="*/ 3236034 h 3236034"/>
                  <a:gd name="connsiteX5-249" fmla="*/ 0 w 1076274"/>
                  <a:gd name="connsiteY5-250" fmla="*/ 3236034 h 3236034"/>
                  <a:gd name="connsiteX6-251" fmla="*/ 0 w 1076274"/>
                  <a:gd name="connsiteY6-252" fmla="*/ 886926 h 3236034"/>
                  <a:gd name="connsiteX7-253" fmla="*/ 397829 w 1076274"/>
                  <a:gd name="connsiteY7-254" fmla="*/ 0 h 3236034"/>
                  <a:gd name="connsiteX0-255" fmla="*/ 397829 w 1117363"/>
                  <a:gd name="connsiteY0-256" fmla="*/ 0 h 3236034"/>
                  <a:gd name="connsiteX1-257" fmla="*/ 845252 w 1117363"/>
                  <a:gd name="connsiteY1-258" fmla="*/ 1227168 h 3236034"/>
                  <a:gd name="connsiteX2-259" fmla="*/ 792088 w 1117363"/>
                  <a:gd name="connsiteY2-260" fmla="*/ 3236034 h 3236034"/>
                  <a:gd name="connsiteX3-261" fmla="*/ 792088 w 1117363"/>
                  <a:gd name="connsiteY3-262" fmla="*/ 3236034 h 3236034"/>
                  <a:gd name="connsiteX4-263" fmla="*/ 0 w 1117363"/>
                  <a:gd name="connsiteY4-264" fmla="*/ 3236034 h 3236034"/>
                  <a:gd name="connsiteX5-265" fmla="*/ 0 w 1117363"/>
                  <a:gd name="connsiteY5-266" fmla="*/ 3236034 h 3236034"/>
                  <a:gd name="connsiteX6-267" fmla="*/ 0 w 1117363"/>
                  <a:gd name="connsiteY6-268" fmla="*/ 886926 h 3236034"/>
                  <a:gd name="connsiteX7-269" fmla="*/ 397829 w 1117363"/>
                  <a:gd name="connsiteY7-270" fmla="*/ 0 h 3236034"/>
                  <a:gd name="connsiteX0-271" fmla="*/ 397829 w 1117363"/>
                  <a:gd name="connsiteY0-272" fmla="*/ 0 h 3236034"/>
                  <a:gd name="connsiteX1-273" fmla="*/ 845252 w 1117363"/>
                  <a:gd name="connsiteY1-274" fmla="*/ 1227168 h 3236034"/>
                  <a:gd name="connsiteX2-275" fmla="*/ 792088 w 1117363"/>
                  <a:gd name="connsiteY2-276" fmla="*/ 3236034 h 3236034"/>
                  <a:gd name="connsiteX3-277" fmla="*/ 792088 w 1117363"/>
                  <a:gd name="connsiteY3-278" fmla="*/ 3236034 h 3236034"/>
                  <a:gd name="connsiteX4-279" fmla="*/ 0 w 1117363"/>
                  <a:gd name="connsiteY4-280" fmla="*/ 3236034 h 3236034"/>
                  <a:gd name="connsiteX5-281" fmla="*/ 0 w 1117363"/>
                  <a:gd name="connsiteY5-282" fmla="*/ 3236034 h 3236034"/>
                  <a:gd name="connsiteX6-283" fmla="*/ 0 w 1117363"/>
                  <a:gd name="connsiteY6-284" fmla="*/ 886926 h 3236034"/>
                  <a:gd name="connsiteX7-285" fmla="*/ 397829 w 1117363"/>
                  <a:gd name="connsiteY7-286" fmla="*/ 0 h 3236034"/>
                  <a:gd name="connsiteX0-287" fmla="*/ 397829 w 1117363"/>
                  <a:gd name="connsiteY0-288" fmla="*/ 0 h 3236034"/>
                  <a:gd name="connsiteX1-289" fmla="*/ 845252 w 1117363"/>
                  <a:gd name="connsiteY1-290" fmla="*/ 1227168 h 3236034"/>
                  <a:gd name="connsiteX2-291" fmla="*/ 792088 w 1117363"/>
                  <a:gd name="connsiteY2-292" fmla="*/ 3236034 h 3236034"/>
                  <a:gd name="connsiteX3-293" fmla="*/ 792088 w 1117363"/>
                  <a:gd name="connsiteY3-294" fmla="*/ 3236034 h 3236034"/>
                  <a:gd name="connsiteX4-295" fmla="*/ 0 w 1117363"/>
                  <a:gd name="connsiteY4-296" fmla="*/ 3236034 h 3236034"/>
                  <a:gd name="connsiteX5-297" fmla="*/ 0 w 1117363"/>
                  <a:gd name="connsiteY5-298" fmla="*/ 3236034 h 3236034"/>
                  <a:gd name="connsiteX6-299" fmla="*/ 0 w 1117363"/>
                  <a:gd name="connsiteY6-300" fmla="*/ 886926 h 3236034"/>
                  <a:gd name="connsiteX7-301" fmla="*/ 397829 w 1117363"/>
                  <a:gd name="connsiteY7-302" fmla="*/ 0 h 3236034"/>
                  <a:gd name="connsiteX0-303" fmla="*/ 397829 w 1117363"/>
                  <a:gd name="connsiteY0-304" fmla="*/ 0 h 3236034"/>
                  <a:gd name="connsiteX1-305" fmla="*/ 845252 w 1117363"/>
                  <a:gd name="connsiteY1-306" fmla="*/ 1227168 h 3236034"/>
                  <a:gd name="connsiteX2-307" fmla="*/ 792088 w 1117363"/>
                  <a:gd name="connsiteY2-308" fmla="*/ 3236034 h 3236034"/>
                  <a:gd name="connsiteX3-309" fmla="*/ 792088 w 1117363"/>
                  <a:gd name="connsiteY3-310" fmla="*/ 3236034 h 3236034"/>
                  <a:gd name="connsiteX4-311" fmla="*/ 0 w 1117363"/>
                  <a:gd name="connsiteY4-312" fmla="*/ 3236034 h 3236034"/>
                  <a:gd name="connsiteX5-313" fmla="*/ 0 w 1117363"/>
                  <a:gd name="connsiteY5-314" fmla="*/ 3236034 h 3236034"/>
                  <a:gd name="connsiteX6-315" fmla="*/ 0 w 1117363"/>
                  <a:gd name="connsiteY6-316" fmla="*/ 886926 h 3236034"/>
                  <a:gd name="connsiteX7-317" fmla="*/ 397829 w 1117363"/>
                  <a:gd name="connsiteY7-318" fmla="*/ 0 h 3236034"/>
                  <a:gd name="connsiteX0-319" fmla="*/ 397829 w 1117363"/>
                  <a:gd name="connsiteY0-320" fmla="*/ 0 h 3236034"/>
                  <a:gd name="connsiteX1-321" fmla="*/ 845252 w 1117363"/>
                  <a:gd name="connsiteY1-322" fmla="*/ 1227168 h 3236034"/>
                  <a:gd name="connsiteX2-323" fmla="*/ 792088 w 1117363"/>
                  <a:gd name="connsiteY2-324" fmla="*/ 3236034 h 3236034"/>
                  <a:gd name="connsiteX3-325" fmla="*/ 792088 w 1117363"/>
                  <a:gd name="connsiteY3-326" fmla="*/ 3236034 h 3236034"/>
                  <a:gd name="connsiteX4-327" fmla="*/ 0 w 1117363"/>
                  <a:gd name="connsiteY4-328" fmla="*/ 3236034 h 3236034"/>
                  <a:gd name="connsiteX5-329" fmla="*/ 0 w 1117363"/>
                  <a:gd name="connsiteY5-330" fmla="*/ 3236034 h 3236034"/>
                  <a:gd name="connsiteX6-331" fmla="*/ 0 w 1117363"/>
                  <a:gd name="connsiteY6-332" fmla="*/ 886926 h 3236034"/>
                  <a:gd name="connsiteX7-333" fmla="*/ 397829 w 1117363"/>
                  <a:gd name="connsiteY7-334" fmla="*/ 0 h 3236034"/>
                  <a:gd name="connsiteX0-335" fmla="*/ 397829 w 1184929"/>
                  <a:gd name="connsiteY0-336" fmla="*/ 0 h 3236034"/>
                  <a:gd name="connsiteX1-337" fmla="*/ 930312 w 1184929"/>
                  <a:gd name="connsiteY1-338" fmla="*/ 1142108 h 3236034"/>
                  <a:gd name="connsiteX2-339" fmla="*/ 792088 w 1184929"/>
                  <a:gd name="connsiteY2-340" fmla="*/ 3236034 h 3236034"/>
                  <a:gd name="connsiteX3-341" fmla="*/ 792088 w 1184929"/>
                  <a:gd name="connsiteY3-342" fmla="*/ 3236034 h 3236034"/>
                  <a:gd name="connsiteX4-343" fmla="*/ 0 w 1184929"/>
                  <a:gd name="connsiteY4-344" fmla="*/ 3236034 h 3236034"/>
                  <a:gd name="connsiteX5-345" fmla="*/ 0 w 1184929"/>
                  <a:gd name="connsiteY5-346" fmla="*/ 3236034 h 3236034"/>
                  <a:gd name="connsiteX6-347" fmla="*/ 0 w 1184929"/>
                  <a:gd name="connsiteY6-348" fmla="*/ 886926 h 3236034"/>
                  <a:gd name="connsiteX7-349" fmla="*/ 397829 w 1184929"/>
                  <a:gd name="connsiteY7-350" fmla="*/ 0 h 3236034"/>
                  <a:gd name="connsiteX0-351" fmla="*/ 397829 w 1111112"/>
                  <a:gd name="connsiteY0-352" fmla="*/ 0 h 3236034"/>
                  <a:gd name="connsiteX1-353" fmla="*/ 930312 w 1111112"/>
                  <a:gd name="connsiteY1-354" fmla="*/ 1142108 h 3236034"/>
                  <a:gd name="connsiteX2-355" fmla="*/ 792088 w 1111112"/>
                  <a:gd name="connsiteY2-356" fmla="*/ 3236034 h 3236034"/>
                  <a:gd name="connsiteX3-357" fmla="*/ 792088 w 1111112"/>
                  <a:gd name="connsiteY3-358" fmla="*/ 3236034 h 3236034"/>
                  <a:gd name="connsiteX4-359" fmla="*/ 0 w 1111112"/>
                  <a:gd name="connsiteY4-360" fmla="*/ 3236034 h 3236034"/>
                  <a:gd name="connsiteX5-361" fmla="*/ 0 w 1111112"/>
                  <a:gd name="connsiteY5-362" fmla="*/ 3236034 h 3236034"/>
                  <a:gd name="connsiteX6-363" fmla="*/ 0 w 1111112"/>
                  <a:gd name="connsiteY6-364" fmla="*/ 886926 h 3236034"/>
                  <a:gd name="connsiteX7-365" fmla="*/ 397829 w 1111112"/>
                  <a:gd name="connsiteY7-366" fmla="*/ 0 h 3236034"/>
                  <a:gd name="connsiteX0-367" fmla="*/ 397829 w 1154440"/>
                  <a:gd name="connsiteY0-368" fmla="*/ 0 h 3236034"/>
                  <a:gd name="connsiteX1-369" fmla="*/ 930312 w 1154440"/>
                  <a:gd name="connsiteY1-370" fmla="*/ 1142108 h 3236034"/>
                  <a:gd name="connsiteX2-371" fmla="*/ 792088 w 1154440"/>
                  <a:gd name="connsiteY2-372" fmla="*/ 3236034 h 3236034"/>
                  <a:gd name="connsiteX3-373" fmla="*/ 792088 w 1154440"/>
                  <a:gd name="connsiteY3-374" fmla="*/ 3236034 h 3236034"/>
                  <a:gd name="connsiteX4-375" fmla="*/ 0 w 1154440"/>
                  <a:gd name="connsiteY4-376" fmla="*/ 3236034 h 3236034"/>
                  <a:gd name="connsiteX5-377" fmla="*/ 0 w 1154440"/>
                  <a:gd name="connsiteY5-378" fmla="*/ 3236034 h 3236034"/>
                  <a:gd name="connsiteX6-379" fmla="*/ 0 w 1154440"/>
                  <a:gd name="connsiteY6-380" fmla="*/ 886926 h 3236034"/>
                  <a:gd name="connsiteX7-381" fmla="*/ 397829 w 1154440"/>
                  <a:gd name="connsiteY7-382" fmla="*/ 0 h 3236034"/>
                  <a:gd name="connsiteX0-383" fmla="*/ 397829 w 1154440"/>
                  <a:gd name="connsiteY0-384" fmla="*/ 0 h 3236034"/>
                  <a:gd name="connsiteX1-385" fmla="*/ 930312 w 1154440"/>
                  <a:gd name="connsiteY1-386" fmla="*/ 1142108 h 3236034"/>
                  <a:gd name="connsiteX2-387" fmla="*/ 792088 w 1154440"/>
                  <a:gd name="connsiteY2-388" fmla="*/ 3236034 h 3236034"/>
                  <a:gd name="connsiteX3-389" fmla="*/ 792088 w 1154440"/>
                  <a:gd name="connsiteY3-390" fmla="*/ 3236034 h 3236034"/>
                  <a:gd name="connsiteX4-391" fmla="*/ 0 w 1154440"/>
                  <a:gd name="connsiteY4-392" fmla="*/ 3236034 h 3236034"/>
                  <a:gd name="connsiteX5-393" fmla="*/ 0 w 1154440"/>
                  <a:gd name="connsiteY5-394" fmla="*/ 3236034 h 3236034"/>
                  <a:gd name="connsiteX6-395" fmla="*/ 0 w 1154440"/>
                  <a:gd name="connsiteY6-396" fmla="*/ 886926 h 3236034"/>
                  <a:gd name="connsiteX7-397" fmla="*/ 397829 w 1154440"/>
                  <a:gd name="connsiteY7-398" fmla="*/ 0 h 3236034"/>
                  <a:gd name="connsiteX0-399" fmla="*/ 397829 w 1154440"/>
                  <a:gd name="connsiteY0-400" fmla="*/ 0 h 3236034"/>
                  <a:gd name="connsiteX1-401" fmla="*/ 930312 w 1154440"/>
                  <a:gd name="connsiteY1-402" fmla="*/ 1142108 h 3236034"/>
                  <a:gd name="connsiteX2-403" fmla="*/ 792088 w 1154440"/>
                  <a:gd name="connsiteY2-404" fmla="*/ 3236034 h 3236034"/>
                  <a:gd name="connsiteX3-405" fmla="*/ 792088 w 1154440"/>
                  <a:gd name="connsiteY3-406" fmla="*/ 3236034 h 3236034"/>
                  <a:gd name="connsiteX4-407" fmla="*/ 0 w 1154440"/>
                  <a:gd name="connsiteY4-408" fmla="*/ 3236034 h 3236034"/>
                  <a:gd name="connsiteX5-409" fmla="*/ 0 w 1154440"/>
                  <a:gd name="connsiteY5-410" fmla="*/ 3236034 h 3236034"/>
                  <a:gd name="connsiteX6-411" fmla="*/ 0 w 1154440"/>
                  <a:gd name="connsiteY6-412" fmla="*/ 886926 h 3236034"/>
                  <a:gd name="connsiteX7-413" fmla="*/ 397829 w 1154440"/>
                  <a:gd name="connsiteY7-414" fmla="*/ 0 h 3236034"/>
                  <a:gd name="connsiteX0-415" fmla="*/ 397829 w 1151550"/>
                  <a:gd name="connsiteY0-416" fmla="*/ 0 h 3236034"/>
                  <a:gd name="connsiteX1-417" fmla="*/ 930312 w 1151550"/>
                  <a:gd name="connsiteY1-418" fmla="*/ 1142108 h 3236034"/>
                  <a:gd name="connsiteX2-419" fmla="*/ 792088 w 1151550"/>
                  <a:gd name="connsiteY2-420" fmla="*/ 3236034 h 3236034"/>
                  <a:gd name="connsiteX3-421" fmla="*/ 792088 w 1151550"/>
                  <a:gd name="connsiteY3-422" fmla="*/ 3236034 h 3236034"/>
                  <a:gd name="connsiteX4-423" fmla="*/ 0 w 1151550"/>
                  <a:gd name="connsiteY4-424" fmla="*/ 3236034 h 3236034"/>
                  <a:gd name="connsiteX5-425" fmla="*/ 0 w 1151550"/>
                  <a:gd name="connsiteY5-426" fmla="*/ 3236034 h 3236034"/>
                  <a:gd name="connsiteX6-427" fmla="*/ 0 w 1151550"/>
                  <a:gd name="connsiteY6-428" fmla="*/ 886926 h 3236034"/>
                  <a:gd name="connsiteX7-429" fmla="*/ 397829 w 1151550"/>
                  <a:gd name="connsiteY7-430" fmla="*/ 0 h 3236034"/>
                  <a:gd name="connsiteX0-431" fmla="*/ 397829 w 1081399"/>
                  <a:gd name="connsiteY0-432" fmla="*/ 0 h 3236034"/>
                  <a:gd name="connsiteX1-433" fmla="*/ 834842 w 1081399"/>
                  <a:gd name="connsiteY1-434" fmla="*/ 1099578 h 3236034"/>
                  <a:gd name="connsiteX2-435" fmla="*/ 792088 w 1081399"/>
                  <a:gd name="connsiteY2-436" fmla="*/ 3236034 h 3236034"/>
                  <a:gd name="connsiteX3-437" fmla="*/ 792088 w 1081399"/>
                  <a:gd name="connsiteY3-438" fmla="*/ 3236034 h 3236034"/>
                  <a:gd name="connsiteX4-439" fmla="*/ 0 w 1081399"/>
                  <a:gd name="connsiteY4-440" fmla="*/ 3236034 h 3236034"/>
                  <a:gd name="connsiteX5-441" fmla="*/ 0 w 1081399"/>
                  <a:gd name="connsiteY5-442" fmla="*/ 3236034 h 3236034"/>
                  <a:gd name="connsiteX6-443" fmla="*/ 0 w 1081399"/>
                  <a:gd name="connsiteY6-444" fmla="*/ 886926 h 3236034"/>
                  <a:gd name="connsiteX7-445" fmla="*/ 397829 w 1081399"/>
                  <a:gd name="connsiteY7-446" fmla="*/ 0 h 3236034"/>
                  <a:gd name="connsiteX0-447" fmla="*/ 397829 w 1024947"/>
                  <a:gd name="connsiteY0-448" fmla="*/ 0 h 3236034"/>
                  <a:gd name="connsiteX1-449" fmla="*/ 753012 w 1024947"/>
                  <a:gd name="connsiteY1-450" fmla="*/ 1269699 h 3236034"/>
                  <a:gd name="connsiteX2-451" fmla="*/ 792088 w 1024947"/>
                  <a:gd name="connsiteY2-452" fmla="*/ 3236034 h 3236034"/>
                  <a:gd name="connsiteX3-453" fmla="*/ 792088 w 1024947"/>
                  <a:gd name="connsiteY3-454" fmla="*/ 3236034 h 3236034"/>
                  <a:gd name="connsiteX4-455" fmla="*/ 0 w 1024947"/>
                  <a:gd name="connsiteY4-456" fmla="*/ 3236034 h 3236034"/>
                  <a:gd name="connsiteX5-457" fmla="*/ 0 w 1024947"/>
                  <a:gd name="connsiteY5-458" fmla="*/ 3236034 h 3236034"/>
                  <a:gd name="connsiteX6-459" fmla="*/ 0 w 1024947"/>
                  <a:gd name="connsiteY6-460" fmla="*/ 886926 h 3236034"/>
                  <a:gd name="connsiteX7-461" fmla="*/ 397829 w 1024947"/>
                  <a:gd name="connsiteY7-462" fmla="*/ 0 h 3236034"/>
                  <a:gd name="connsiteX0-463" fmla="*/ 397829 w 1024947"/>
                  <a:gd name="connsiteY0-464" fmla="*/ 0 h 3236034"/>
                  <a:gd name="connsiteX1-465" fmla="*/ 753012 w 1024947"/>
                  <a:gd name="connsiteY1-466" fmla="*/ 1269699 h 3236034"/>
                  <a:gd name="connsiteX2-467" fmla="*/ 792088 w 1024947"/>
                  <a:gd name="connsiteY2-468" fmla="*/ 3236034 h 3236034"/>
                  <a:gd name="connsiteX3-469" fmla="*/ 792088 w 1024947"/>
                  <a:gd name="connsiteY3-470" fmla="*/ 3236034 h 3236034"/>
                  <a:gd name="connsiteX4-471" fmla="*/ 0 w 1024947"/>
                  <a:gd name="connsiteY4-472" fmla="*/ 3236034 h 3236034"/>
                  <a:gd name="connsiteX5-473" fmla="*/ 0 w 1024947"/>
                  <a:gd name="connsiteY5-474" fmla="*/ 3236034 h 3236034"/>
                  <a:gd name="connsiteX6-475" fmla="*/ 0 w 1024947"/>
                  <a:gd name="connsiteY6-476" fmla="*/ 886926 h 3236034"/>
                  <a:gd name="connsiteX7-477" fmla="*/ 397829 w 1024947"/>
                  <a:gd name="connsiteY7-478" fmla="*/ 0 h 3236034"/>
                  <a:gd name="connsiteX0-479" fmla="*/ 397829 w 1043356"/>
                  <a:gd name="connsiteY0-480" fmla="*/ 0 h 3236034"/>
                  <a:gd name="connsiteX1-481" fmla="*/ 780289 w 1043356"/>
                  <a:gd name="connsiteY1-482" fmla="*/ 1216537 h 3236034"/>
                  <a:gd name="connsiteX2-483" fmla="*/ 792088 w 1043356"/>
                  <a:gd name="connsiteY2-484" fmla="*/ 3236034 h 3236034"/>
                  <a:gd name="connsiteX3-485" fmla="*/ 792088 w 1043356"/>
                  <a:gd name="connsiteY3-486" fmla="*/ 3236034 h 3236034"/>
                  <a:gd name="connsiteX4-487" fmla="*/ 0 w 1043356"/>
                  <a:gd name="connsiteY4-488" fmla="*/ 3236034 h 3236034"/>
                  <a:gd name="connsiteX5-489" fmla="*/ 0 w 1043356"/>
                  <a:gd name="connsiteY5-490" fmla="*/ 3236034 h 3236034"/>
                  <a:gd name="connsiteX6-491" fmla="*/ 0 w 1043356"/>
                  <a:gd name="connsiteY6-492" fmla="*/ 886926 h 3236034"/>
                  <a:gd name="connsiteX7-493" fmla="*/ 397829 w 1043356"/>
                  <a:gd name="connsiteY7-494" fmla="*/ 0 h 3236034"/>
                  <a:gd name="connsiteX0-495" fmla="*/ 397829 w 971742"/>
                  <a:gd name="connsiteY0-496" fmla="*/ 0 h 3236034"/>
                  <a:gd name="connsiteX1-497" fmla="*/ 780289 w 971742"/>
                  <a:gd name="connsiteY1-498" fmla="*/ 1216537 h 3236034"/>
                  <a:gd name="connsiteX2-499" fmla="*/ 792088 w 971742"/>
                  <a:gd name="connsiteY2-500" fmla="*/ 3236034 h 3236034"/>
                  <a:gd name="connsiteX3-501" fmla="*/ 792088 w 971742"/>
                  <a:gd name="connsiteY3-502" fmla="*/ 3236034 h 3236034"/>
                  <a:gd name="connsiteX4-503" fmla="*/ 0 w 971742"/>
                  <a:gd name="connsiteY4-504" fmla="*/ 3236034 h 3236034"/>
                  <a:gd name="connsiteX5-505" fmla="*/ 0 w 971742"/>
                  <a:gd name="connsiteY5-506" fmla="*/ 3236034 h 3236034"/>
                  <a:gd name="connsiteX6-507" fmla="*/ 0 w 971742"/>
                  <a:gd name="connsiteY6-508" fmla="*/ 886926 h 3236034"/>
                  <a:gd name="connsiteX7-509" fmla="*/ 397829 w 971742"/>
                  <a:gd name="connsiteY7-510" fmla="*/ 0 h 3236034"/>
                  <a:gd name="connsiteX0-511" fmla="*/ 397829 w 1007471"/>
                  <a:gd name="connsiteY0-512" fmla="*/ 0 h 3236034"/>
                  <a:gd name="connsiteX1-513" fmla="*/ 780289 w 1007471"/>
                  <a:gd name="connsiteY1-514" fmla="*/ 1216537 h 3236034"/>
                  <a:gd name="connsiteX2-515" fmla="*/ 792088 w 1007471"/>
                  <a:gd name="connsiteY2-516" fmla="*/ 3236034 h 3236034"/>
                  <a:gd name="connsiteX3-517" fmla="*/ 792088 w 1007471"/>
                  <a:gd name="connsiteY3-518" fmla="*/ 3236034 h 3236034"/>
                  <a:gd name="connsiteX4-519" fmla="*/ 0 w 1007471"/>
                  <a:gd name="connsiteY4-520" fmla="*/ 3236034 h 3236034"/>
                  <a:gd name="connsiteX5-521" fmla="*/ 0 w 1007471"/>
                  <a:gd name="connsiteY5-522" fmla="*/ 3236034 h 3236034"/>
                  <a:gd name="connsiteX6-523" fmla="*/ 0 w 1007471"/>
                  <a:gd name="connsiteY6-524" fmla="*/ 886926 h 3236034"/>
                  <a:gd name="connsiteX7-525" fmla="*/ 397829 w 1007471"/>
                  <a:gd name="connsiteY7-526" fmla="*/ 0 h 3236034"/>
                  <a:gd name="connsiteX0-527" fmla="*/ 397829 w 983631"/>
                  <a:gd name="connsiteY0-528" fmla="*/ 0 h 3236034"/>
                  <a:gd name="connsiteX1-529" fmla="*/ 780289 w 983631"/>
                  <a:gd name="connsiteY1-530" fmla="*/ 1216537 h 3236034"/>
                  <a:gd name="connsiteX2-531" fmla="*/ 792088 w 983631"/>
                  <a:gd name="connsiteY2-532" fmla="*/ 3236034 h 3236034"/>
                  <a:gd name="connsiteX3-533" fmla="*/ 792088 w 983631"/>
                  <a:gd name="connsiteY3-534" fmla="*/ 3236034 h 3236034"/>
                  <a:gd name="connsiteX4-535" fmla="*/ 0 w 983631"/>
                  <a:gd name="connsiteY4-536" fmla="*/ 3236034 h 3236034"/>
                  <a:gd name="connsiteX5-537" fmla="*/ 0 w 983631"/>
                  <a:gd name="connsiteY5-538" fmla="*/ 3236034 h 3236034"/>
                  <a:gd name="connsiteX6-539" fmla="*/ 0 w 983631"/>
                  <a:gd name="connsiteY6-540" fmla="*/ 886926 h 3236034"/>
                  <a:gd name="connsiteX7-541" fmla="*/ 397829 w 983631"/>
                  <a:gd name="connsiteY7-542" fmla="*/ 0 h 3236034"/>
                  <a:gd name="connsiteX0-543" fmla="*/ 397829 w 983630"/>
                  <a:gd name="connsiteY0-544" fmla="*/ 9390 h 3245424"/>
                  <a:gd name="connsiteX1-545" fmla="*/ 780289 w 983630"/>
                  <a:gd name="connsiteY1-546" fmla="*/ 1225927 h 3245424"/>
                  <a:gd name="connsiteX2-547" fmla="*/ 792088 w 983630"/>
                  <a:gd name="connsiteY2-548" fmla="*/ 3245424 h 3245424"/>
                  <a:gd name="connsiteX3-549" fmla="*/ 792088 w 983630"/>
                  <a:gd name="connsiteY3-550" fmla="*/ 3245424 h 3245424"/>
                  <a:gd name="connsiteX4-551" fmla="*/ 0 w 983630"/>
                  <a:gd name="connsiteY4-552" fmla="*/ 3245424 h 3245424"/>
                  <a:gd name="connsiteX5-553" fmla="*/ 0 w 983630"/>
                  <a:gd name="connsiteY5-554" fmla="*/ 3245424 h 3245424"/>
                  <a:gd name="connsiteX6-555" fmla="*/ 0 w 983630"/>
                  <a:gd name="connsiteY6-556" fmla="*/ 896316 h 3245424"/>
                  <a:gd name="connsiteX7-557" fmla="*/ 397829 w 983630"/>
                  <a:gd name="connsiteY7-558" fmla="*/ 9390 h 3245424"/>
                  <a:gd name="connsiteX0-559" fmla="*/ 397829 w 974605"/>
                  <a:gd name="connsiteY0-560" fmla="*/ 6357 h 3242391"/>
                  <a:gd name="connsiteX1-561" fmla="*/ 766650 w 974605"/>
                  <a:gd name="connsiteY1-562" fmla="*/ 1552503 h 3242391"/>
                  <a:gd name="connsiteX2-563" fmla="*/ 792088 w 974605"/>
                  <a:gd name="connsiteY2-564" fmla="*/ 3242391 h 3242391"/>
                  <a:gd name="connsiteX3-565" fmla="*/ 792088 w 974605"/>
                  <a:gd name="connsiteY3-566" fmla="*/ 3242391 h 3242391"/>
                  <a:gd name="connsiteX4-567" fmla="*/ 0 w 974605"/>
                  <a:gd name="connsiteY4-568" fmla="*/ 3242391 h 3242391"/>
                  <a:gd name="connsiteX5-569" fmla="*/ 0 w 974605"/>
                  <a:gd name="connsiteY5-570" fmla="*/ 3242391 h 3242391"/>
                  <a:gd name="connsiteX6-571" fmla="*/ 0 w 974605"/>
                  <a:gd name="connsiteY6-572" fmla="*/ 893283 h 3242391"/>
                  <a:gd name="connsiteX7-573" fmla="*/ 397829 w 974605"/>
                  <a:gd name="connsiteY7-574" fmla="*/ 6357 h 3242391"/>
                  <a:gd name="connsiteX0-575" fmla="*/ 397829 w 964009"/>
                  <a:gd name="connsiteY0-576" fmla="*/ 7874 h 3243908"/>
                  <a:gd name="connsiteX1-577" fmla="*/ 766650 w 964009"/>
                  <a:gd name="connsiteY1-578" fmla="*/ 1554020 h 3243908"/>
                  <a:gd name="connsiteX2-579" fmla="*/ 792088 w 964009"/>
                  <a:gd name="connsiteY2-580" fmla="*/ 3243908 h 3243908"/>
                  <a:gd name="connsiteX3-581" fmla="*/ 792088 w 964009"/>
                  <a:gd name="connsiteY3-582" fmla="*/ 3243908 h 3243908"/>
                  <a:gd name="connsiteX4-583" fmla="*/ 0 w 964009"/>
                  <a:gd name="connsiteY4-584" fmla="*/ 3243908 h 3243908"/>
                  <a:gd name="connsiteX5-585" fmla="*/ 0 w 964009"/>
                  <a:gd name="connsiteY5-586" fmla="*/ 3243908 h 3243908"/>
                  <a:gd name="connsiteX6-587" fmla="*/ 0 w 964009"/>
                  <a:gd name="connsiteY6-588" fmla="*/ 894800 h 3243908"/>
                  <a:gd name="connsiteX7-589" fmla="*/ 397829 w 964009"/>
                  <a:gd name="connsiteY7-590" fmla="*/ 7874 h 3243908"/>
                  <a:gd name="connsiteX0-591" fmla="*/ 397829 w 1103655"/>
                  <a:gd name="connsiteY0-592" fmla="*/ 5470 h 3241504"/>
                  <a:gd name="connsiteX1-593" fmla="*/ 1096679 w 1103655"/>
                  <a:gd name="connsiteY1-594" fmla="*/ 590921 h 3241504"/>
                  <a:gd name="connsiteX2-595" fmla="*/ 766650 w 1103655"/>
                  <a:gd name="connsiteY2-596" fmla="*/ 1551616 h 3241504"/>
                  <a:gd name="connsiteX3-597" fmla="*/ 792088 w 1103655"/>
                  <a:gd name="connsiteY3-598" fmla="*/ 3241504 h 3241504"/>
                  <a:gd name="connsiteX4-599" fmla="*/ 792088 w 1103655"/>
                  <a:gd name="connsiteY4-600" fmla="*/ 3241504 h 3241504"/>
                  <a:gd name="connsiteX5-601" fmla="*/ 0 w 1103655"/>
                  <a:gd name="connsiteY5-602" fmla="*/ 3241504 h 3241504"/>
                  <a:gd name="connsiteX6-603" fmla="*/ 0 w 1103655"/>
                  <a:gd name="connsiteY6-604" fmla="*/ 3241504 h 3241504"/>
                  <a:gd name="connsiteX7-605" fmla="*/ 0 w 1103655"/>
                  <a:gd name="connsiteY7-606" fmla="*/ 892396 h 3241504"/>
                  <a:gd name="connsiteX8-607" fmla="*/ 397829 w 1103655"/>
                  <a:gd name="connsiteY8-608" fmla="*/ 5470 h 3241504"/>
                  <a:gd name="connsiteX0-609" fmla="*/ 397829 w 1103454"/>
                  <a:gd name="connsiteY0-610" fmla="*/ 5470 h 3241504"/>
                  <a:gd name="connsiteX1-611" fmla="*/ 1096679 w 1103454"/>
                  <a:gd name="connsiteY1-612" fmla="*/ 590921 h 3241504"/>
                  <a:gd name="connsiteX2-613" fmla="*/ 754433 w 1103454"/>
                  <a:gd name="connsiteY2-614" fmla="*/ 1523041 h 3241504"/>
                  <a:gd name="connsiteX3-615" fmla="*/ 792088 w 1103454"/>
                  <a:gd name="connsiteY3-616" fmla="*/ 3241504 h 3241504"/>
                  <a:gd name="connsiteX4-617" fmla="*/ 792088 w 1103454"/>
                  <a:gd name="connsiteY4-618" fmla="*/ 3241504 h 3241504"/>
                  <a:gd name="connsiteX5-619" fmla="*/ 0 w 1103454"/>
                  <a:gd name="connsiteY5-620" fmla="*/ 3241504 h 3241504"/>
                  <a:gd name="connsiteX6-621" fmla="*/ 0 w 1103454"/>
                  <a:gd name="connsiteY6-622" fmla="*/ 3241504 h 3241504"/>
                  <a:gd name="connsiteX7-623" fmla="*/ 0 w 1103454"/>
                  <a:gd name="connsiteY7-624" fmla="*/ 892396 h 3241504"/>
                  <a:gd name="connsiteX8-625" fmla="*/ 397829 w 1103454"/>
                  <a:gd name="connsiteY8-626" fmla="*/ 5470 h 3241504"/>
                  <a:gd name="connsiteX0-627" fmla="*/ 397829 w 1103176"/>
                  <a:gd name="connsiteY0-628" fmla="*/ 5470 h 3241504"/>
                  <a:gd name="connsiteX1-629" fmla="*/ 1096679 w 1103176"/>
                  <a:gd name="connsiteY1-630" fmla="*/ 590921 h 3241504"/>
                  <a:gd name="connsiteX2-631" fmla="*/ 754433 w 1103176"/>
                  <a:gd name="connsiteY2-632" fmla="*/ 1523041 h 3241504"/>
                  <a:gd name="connsiteX3-633" fmla="*/ 792088 w 1103176"/>
                  <a:gd name="connsiteY3-634" fmla="*/ 3241504 h 3241504"/>
                  <a:gd name="connsiteX4-635" fmla="*/ 792088 w 1103176"/>
                  <a:gd name="connsiteY4-636" fmla="*/ 3241504 h 3241504"/>
                  <a:gd name="connsiteX5-637" fmla="*/ 0 w 1103176"/>
                  <a:gd name="connsiteY5-638" fmla="*/ 3241504 h 3241504"/>
                  <a:gd name="connsiteX6-639" fmla="*/ 0 w 1103176"/>
                  <a:gd name="connsiteY6-640" fmla="*/ 3241504 h 3241504"/>
                  <a:gd name="connsiteX7-641" fmla="*/ 0 w 1103176"/>
                  <a:gd name="connsiteY7-642" fmla="*/ 892396 h 3241504"/>
                  <a:gd name="connsiteX8-643" fmla="*/ 397829 w 1103176"/>
                  <a:gd name="connsiteY8-644" fmla="*/ 5470 h 3241504"/>
                  <a:gd name="connsiteX0-645" fmla="*/ 397829 w 1103176"/>
                  <a:gd name="connsiteY0-646" fmla="*/ 5470 h 3241504"/>
                  <a:gd name="connsiteX1-647" fmla="*/ 1096679 w 1103176"/>
                  <a:gd name="connsiteY1-648" fmla="*/ 590921 h 3241504"/>
                  <a:gd name="connsiteX2-649" fmla="*/ 754433 w 1103176"/>
                  <a:gd name="connsiteY2-650" fmla="*/ 1503991 h 3241504"/>
                  <a:gd name="connsiteX3-651" fmla="*/ 792088 w 1103176"/>
                  <a:gd name="connsiteY3-652" fmla="*/ 3241504 h 3241504"/>
                  <a:gd name="connsiteX4-653" fmla="*/ 792088 w 1103176"/>
                  <a:gd name="connsiteY4-654" fmla="*/ 3241504 h 3241504"/>
                  <a:gd name="connsiteX5-655" fmla="*/ 0 w 1103176"/>
                  <a:gd name="connsiteY5-656" fmla="*/ 3241504 h 3241504"/>
                  <a:gd name="connsiteX6-657" fmla="*/ 0 w 1103176"/>
                  <a:gd name="connsiteY6-658" fmla="*/ 3241504 h 3241504"/>
                  <a:gd name="connsiteX7-659" fmla="*/ 0 w 1103176"/>
                  <a:gd name="connsiteY7-660" fmla="*/ 892396 h 3241504"/>
                  <a:gd name="connsiteX8-661" fmla="*/ 397829 w 1103176"/>
                  <a:gd name="connsiteY8-662" fmla="*/ 5470 h 3241504"/>
                  <a:gd name="connsiteX0-663" fmla="*/ 397829 w 1193682"/>
                  <a:gd name="connsiteY0-664" fmla="*/ 5721 h 3241755"/>
                  <a:gd name="connsiteX1-665" fmla="*/ 1188312 w 1193682"/>
                  <a:gd name="connsiteY1-666" fmla="*/ 572122 h 3241755"/>
                  <a:gd name="connsiteX2-667" fmla="*/ 754433 w 1193682"/>
                  <a:gd name="connsiteY2-668" fmla="*/ 1504242 h 3241755"/>
                  <a:gd name="connsiteX3-669" fmla="*/ 792088 w 1193682"/>
                  <a:gd name="connsiteY3-670" fmla="*/ 3241755 h 3241755"/>
                  <a:gd name="connsiteX4-671" fmla="*/ 792088 w 1193682"/>
                  <a:gd name="connsiteY4-672" fmla="*/ 3241755 h 3241755"/>
                  <a:gd name="connsiteX5-673" fmla="*/ 0 w 1193682"/>
                  <a:gd name="connsiteY5-674" fmla="*/ 3241755 h 3241755"/>
                  <a:gd name="connsiteX6-675" fmla="*/ 0 w 1193682"/>
                  <a:gd name="connsiteY6-676" fmla="*/ 3241755 h 3241755"/>
                  <a:gd name="connsiteX7-677" fmla="*/ 0 w 1193682"/>
                  <a:gd name="connsiteY7-678" fmla="*/ 892647 h 3241755"/>
                  <a:gd name="connsiteX8-679" fmla="*/ 397829 w 1193682"/>
                  <a:gd name="connsiteY8-680" fmla="*/ 5721 h 3241755"/>
                  <a:gd name="connsiteX0-681" fmla="*/ 397829 w 1188313"/>
                  <a:gd name="connsiteY0-682" fmla="*/ 5721 h 3241755"/>
                  <a:gd name="connsiteX1-683" fmla="*/ 1188312 w 1188313"/>
                  <a:gd name="connsiteY1-684" fmla="*/ 572122 h 3241755"/>
                  <a:gd name="connsiteX2-685" fmla="*/ 754433 w 1188313"/>
                  <a:gd name="connsiteY2-686" fmla="*/ 1504242 h 3241755"/>
                  <a:gd name="connsiteX3-687" fmla="*/ 792088 w 1188313"/>
                  <a:gd name="connsiteY3-688" fmla="*/ 3241755 h 3241755"/>
                  <a:gd name="connsiteX4-689" fmla="*/ 792088 w 1188313"/>
                  <a:gd name="connsiteY4-690" fmla="*/ 3241755 h 3241755"/>
                  <a:gd name="connsiteX5-691" fmla="*/ 0 w 1188313"/>
                  <a:gd name="connsiteY5-692" fmla="*/ 3241755 h 3241755"/>
                  <a:gd name="connsiteX6-693" fmla="*/ 0 w 1188313"/>
                  <a:gd name="connsiteY6-694" fmla="*/ 3241755 h 3241755"/>
                  <a:gd name="connsiteX7-695" fmla="*/ 0 w 1188313"/>
                  <a:gd name="connsiteY7-696" fmla="*/ 892647 h 3241755"/>
                  <a:gd name="connsiteX8-697" fmla="*/ 397829 w 1188313"/>
                  <a:gd name="connsiteY8-698" fmla="*/ 5721 h 3241755"/>
                  <a:gd name="connsiteX0-699" fmla="*/ 397829 w 1200430"/>
                  <a:gd name="connsiteY0-700" fmla="*/ 6518 h 3242552"/>
                  <a:gd name="connsiteX1-701" fmla="*/ 1188312 w 1200430"/>
                  <a:gd name="connsiteY1-702" fmla="*/ 572919 h 3242552"/>
                  <a:gd name="connsiteX2-703" fmla="*/ 754433 w 1200430"/>
                  <a:gd name="connsiteY2-704" fmla="*/ 1505039 h 3242552"/>
                  <a:gd name="connsiteX3-705" fmla="*/ 792088 w 1200430"/>
                  <a:gd name="connsiteY3-706" fmla="*/ 3242552 h 3242552"/>
                  <a:gd name="connsiteX4-707" fmla="*/ 792088 w 1200430"/>
                  <a:gd name="connsiteY4-708" fmla="*/ 3242552 h 3242552"/>
                  <a:gd name="connsiteX5-709" fmla="*/ 0 w 1200430"/>
                  <a:gd name="connsiteY5-710" fmla="*/ 3242552 h 3242552"/>
                  <a:gd name="connsiteX6-711" fmla="*/ 0 w 1200430"/>
                  <a:gd name="connsiteY6-712" fmla="*/ 3242552 h 3242552"/>
                  <a:gd name="connsiteX7-713" fmla="*/ 0 w 1200430"/>
                  <a:gd name="connsiteY7-714" fmla="*/ 893444 h 3242552"/>
                  <a:gd name="connsiteX8-715" fmla="*/ 397829 w 1200430"/>
                  <a:gd name="connsiteY8-716" fmla="*/ 6518 h 3242552"/>
                  <a:gd name="connsiteX0-717" fmla="*/ 367285 w 1200000"/>
                  <a:gd name="connsiteY0-718" fmla="*/ 7711 h 3186595"/>
                  <a:gd name="connsiteX1-719" fmla="*/ 1188312 w 1200000"/>
                  <a:gd name="connsiteY1-720" fmla="*/ 516962 h 3186595"/>
                  <a:gd name="connsiteX2-721" fmla="*/ 754433 w 1200000"/>
                  <a:gd name="connsiteY2-722" fmla="*/ 1449082 h 3186595"/>
                  <a:gd name="connsiteX3-723" fmla="*/ 792088 w 1200000"/>
                  <a:gd name="connsiteY3-724" fmla="*/ 3186595 h 3186595"/>
                  <a:gd name="connsiteX4-725" fmla="*/ 792088 w 1200000"/>
                  <a:gd name="connsiteY4-726" fmla="*/ 3186595 h 3186595"/>
                  <a:gd name="connsiteX5-727" fmla="*/ 0 w 1200000"/>
                  <a:gd name="connsiteY5-728" fmla="*/ 3186595 h 3186595"/>
                  <a:gd name="connsiteX6-729" fmla="*/ 0 w 1200000"/>
                  <a:gd name="connsiteY6-730" fmla="*/ 3186595 h 3186595"/>
                  <a:gd name="connsiteX7-731" fmla="*/ 0 w 1200000"/>
                  <a:gd name="connsiteY7-732" fmla="*/ 837487 h 3186595"/>
                  <a:gd name="connsiteX8-733" fmla="*/ 367285 w 1200000"/>
                  <a:gd name="connsiteY8-734" fmla="*/ 7711 h 3186595"/>
                  <a:gd name="connsiteX0-735" fmla="*/ 367285 w 1200505"/>
                  <a:gd name="connsiteY0-736" fmla="*/ 1566 h 3180450"/>
                  <a:gd name="connsiteX1-737" fmla="*/ 1188312 w 1200505"/>
                  <a:gd name="connsiteY1-738" fmla="*/ 510817 h 3180450"/>
                  <a:gd name="connsiteX2-739" fmla="*/ 754433 w 1200505"/>
                  <a:gd name="connsiteY2-740" fmla="*/ 1442937 h 3180450"/>
                  <a:gd name="connsiteX3-741" fmla="*/ 792088 w 1200505"/>
                  <a:gd name="connsiteY3-742" fmla="*/ 3180450 h 3180450"/>
                  <a:gd name="connsiteX4-743" fmla="*/ 792088 w 1200505"/>
                  <a:gd name="connsiteY4-744" fmla="*/ 3180450 h 3180450"/>
                  <a:gd name="connsiteX5-745" fmla="*/ 0 w 1200505"/>
                  <a:gd name="connsiteY5-746" fmla="*/ 3180450 h 3180450"/>
                  <a:gd name="connsiteX6-747" fmla="*/ 0 w 1200505"/>
                  <a:gd name="connsiteY6-748" fmla="*/ 3180450 h 3180450"/>
                  <a:gd name="connsiteX7-749" fmla="*/ 0 w 1200505"/>
                  <a:gd name="connsiteY7-750" fmla="*/ 831342 h 3180450"/>
                  <a:gd name="connsiteX8-751" fmla="*/ 367285 w 1200505"/>
                  <a:gd name="connsiteY8-752" fmla="*/ 1566 h 3180450"/>
                  <a:gd name="connsiteX0-753" fmla="*/ 367858 w 1201078"/>
                  <a:gd name="connsiteY0-754" fmla="*/ 1566 h 3180450"/>
                  <a:gd name="connsiteX1-755" fmla="*/ 1188885 w 1201078"/>
                  <a:gd name="connsiteY1-756" fmla="*/ 510817 h 3180450"/>
                  <a:gd name="connsiteX2-757" fmla="*/ 755006 w 1201078"/>
                  <a:gd name="connsiteY2-758" fmla="*/ 1442937 h 3180450"/>
                  <a:gd name="connsiteX3-759" fmla="*/ 792661 w 1201078"/>
                  <a:gd name="connsiteY3-760" fmla="*/ 3180450 h 3180450"/>
                  <a:gd name="connsiteX4-761" fmla="*/ 792661 w 1201078"/>
                  <a:gd name="connsiteY4-762" fmla="*/ 3180450 h 3180450"/>
                  <a:gd name="connsiteX5-763" fmla="*/ 573 w 1201078"/>
                  <a:gd name="connsiteY5-764" fmla="*/ 3180450 h 3180450"/>
                  <a:gd name="connsiteX6-765" fmla="*/ 573 w 1201078"/>
                  <a:gd name="connsiteY6-766" fmla="*/ 3180450 h 3180450"/>
                  <a:gd name="connsiteX7-767" fmla="*/ 573 w 1201078"/>
                  <a:gd name="connsiteY7-768" fmla="*/ 831342 h 3180450"/>
                  <a:gd name="connsiteX8-769" fmla="*/ 367858 w 1201078"/>
                  <a:gd name="connsiteY8-770" fmla="*/ 1566 h 3180450"/>
                  <a:gd name="connsiteX0-771" fmla="*/ 367859 w 1249271"/>
                  <a:gd name="connsiteY0-772" fmla="*/ 1508 h 3180392"/>
                  <a:gd name="connsiteX1-773" fmla="*/ 1237757 w 1249271"/>
                  <a:gd name="connsiteY1-774" fmla="*/ 520284 h 3180392"/>
                  <a:gd name="connsiteX2-775" fmla="*/ 755007 w 1249271"/>
                  <a:gd name="connsiteY2-776" fmla="*/ 1442879 h 3180392"/>
                  <a:gd name="connsiteX3-777" fmla="*/ 792662 w 1249271"/>
                  <a:gd name="connsiteY3-778" fmla="*/ 3180392 h 3180392"/>
                  <a:gd name="connsiteX4-779" fmla="*/ 792662 w 1249271"/>
                  <a:gd name="connsiteY4-780" fmla="*/ 3180392 h 3180392"/>
                  <a:gd name="connsiteX5-781" fmla="*/ 574 w 1249271"/>
                  <a:gd name="connsiteY5-782" fmla="*/ 3180392 h 3180392"/>
                  <a:gd name="connsiteX6-783" fmla="*/ 574 w 1249271"/>
                  <a:gd name="connsiteY6-784" fmla="*/ 3180392 h 3180392"/>
                  <a:gd name="connsiteX7-785" fmla="*/ 574 w 1249271"/>
                  <a:gd name="connsiteY7-786" fmla="*/ 831284 h 3180392"/>
                  <a:gd name="connsiteX8-787" fmla="*/ 367859 w 1249271"/>
                  <a:gd name="connsiteY8-788" fmla="*/ 1508 h 3180392"/>
                  <a:gd name="connsiteX0-789" fmla="*/ 367859 w 1249271"/>
                  <a:gd name="connsiteY0-790" fmla="*/ 1508 h 3180392"/>
                  <a:gd name="connsiteX1-791" fmla="*/ 1237757 w 1249271"/>
                  <a:gd name="connsiteY1-792" fmla="*/ 520284 h 3180392"/>
                  <a:gd name="connsiteX2-793" fmla="*/ 755007 w 1249271"/>
                  <a:gd name="connsiteY2-794" fmla="*/ 1442879 h 3180392"/>
                  <a:gd name="connsiteX3-795" fmla="*/ 792662 w 1249271"/>
                  <a:gd name="connsiteY3-796" fmla="*/ 3180392 h 3180392"/>
                  <a:gd name="connsiteX4-797" fmla="*/ 792662 w 1249271"/>
                  <a:gd name="connsiteY4-798" fmla="*/ 3180392 h 3180392"/>
                  <a:gd name="connsiteX5-799" fmla="*/ 574 w 1249271"/>
                  <a:gd name="connsiteY5-800" fmla="*/ 3180392 h 3180392"/>
                  <a:gd name="connsiteX6-801" fmla="*/ 574 w 1249271"/>
                  <a:gd name="connsiteY6-802" fmla="*/ 3180392 h 3180392"/>
                  <a:gd name="connsiteX7-803" fmla="*/ 574 w 1249271"/>
                  <a:gd name="connsiteY7-804" fmla="*/ 831284 h 3180392"/>
                  <a:gd name="connsiteX8-805" fmla="*/ 367859 w 1249271"/>
                  <a:gd name="connsiteY8-806" fmla="*/ 1508 h 3180392"/>
                  <a:gd name="connsiteX0-807" fmla="*/ 367859 w 1240085"/>
                  <a:gd name="connsiteY0-808" fmla="*/ 1764 h 3180648"/>
                  <a:gd name="connsiteX1-809" fmla="*/ 1237757 w 1240085"/>
                  <a:gd name="connsiteY1-810" fmla="*/ 520540 h 3180648"/>
                  <a:gd name="connsiteX2-811" fmla="*/ 755007 w 1240085"/>
                  <a:gd name="connsiteY2-812" fmla="*/ 1443135 h 3180648"/>
                  <a:gd name="connsiteX3-813" fmla="*/ 792662 w 1240085"/>
                  <a:gd name="connsiteY3-814" fmla="*/ 3180648 h 3180648"/>
                  <a:gd name="connsiteX4-815" fmla="*/ 792662 w 1240085"/>
                  <a:gd name="connsiteY4-816" fmla="*/ 3180648 h 3180648"/>
                  <a:gd name="connsiteX5-817" fmla="*/ 574 w 1240085"/>
                  <a:gd name="connsiteY5-818" fmla="*/ 3180648 h 3180648"/>
                  <a:gd name="connsiteX6-819" fmla="*/ 574 w 1240085"/>
                  <a:gd name="connsiteY6-820" fmla="*/ 3180648 h 3180648"/>
                  <a:gd name="connsiteX7-821" fmla="*/ 574 w 1240085"/>
                  <a:gd name="connsiteY7-822" fmla="*/ 831540 h 3180648"/>
                  <a:gd name="connsiteX8-823" fmla="*/ 367859 w 1240085"/>
                  <a:gd name="connsiteY8-824" fmla="*/ 1764 h 3180648"/>
                  <a:gd name="connsiteX0-825" fmla="*/ 367859 w 1240086"/>
                  <a:gd name="connsiteY0-826" fmla="*/ 1764 h 3180648"/>
                  <a:gd name="connsiteX1-827" fmla="*/ 1237757 w 1240086"/>
                  <a:gd name="connsiteY1-828" fmla="*/ 520540 h 3180648"/>
                  <a:gd name="connsiteX2-829" fmla="*/ 755007 w 1240086"/>
                  <a:gd name="connsiteY2-830" fmla="*/ 1443135 h 3180648"/>
                  <a:gd name="connsiteX3-831" fmla="*/ 792662 w 1240086"/>
                  <a:gd name="connsiteY3-832" fmla="*/ 3180648 h 3180648"/>
                  <a:gd name="connsiteX4-833" fmla="*/ 792662 w 1240086"/>
                  <a:gd name="connsiteY4-834" fmla="*/ 3180648 h 3180648"/>
                  <a:gd name="connsiteX5-835" fmla="*/ 574 w 1240086"/>
                  <a:gd name="connsiteY5-836" fmla="*/ 3180648 h 3180648"/>
                  <a:gd name="connsiteX6-837" fmla="*/ 574 w 1240086"/>
                  <a:gd name="connsiteY6-838" fmla="*/ 3180648 h 3180648"/>
                  <a:gd name="connsiteX7-839" fmla="*/ 574 w 1240086"/>
                  <a:gd name="connsiteY7-840" fmla="*/ 831540 h 3180648"/>
                  <a:gd name="connsiteX8-841" fmla="*/ 367859 w 1240086"/>
                  <a:gd name="connsiteY8-842" fmla="*/ 1764 h 3180648"/>
                  <a:gd name="connsiteX0-843" fmla="*/ 373394 w 1239532"/>
                  <a:gd name="connsiteY0-844" fmla="*/ 1562 h 3209021"/>
                  <a:gd name="connsiteX1-845" fmla="*/ 1237184 w 1239532"/>
                  <a:gd name="connsiteY1-846" fmla="*/ 548913 h 3209021"/>
                  <a:gd name="connsiteX2-847" fmla="*/ 754434 w 1239532"/>
                  <a:gd name="connsiteY2-848" fmla="*/ 1471508 h 3209021"/>
                  <a:gd name="connsiteX3-849" fmla="*/ 792089 w 1239532"/>
                  <a:gd name="connsiteY3-850" fmla="*/ 3209021 h 3209021"/>
                  <a:gd name="connsiteX4-851" fmla="*/ 792089 w 1239532"/>
                  <a:gd name="connsiteY4-852" fmla="*/ 3209021 h 3209021"/>
                  <a:gd name="connsiteX5-853" fmla="*/ 1 w 1239532"/>
                  <a:gd name="connsiteY5-854" fmla="*/ 3209021 h 3209021"/>
                  <a:gd name="connsiteX6-855" fmla="*/ 1 w 1239532"/>
                  <a:gd name="connsiteY6-856" fmla="*/ 3209021 h 3209021"/>
                  <a:gd name="connsiteX7-857" fmla="*/ 1 w 1239532"/>
                  <a:gd name="connsiteY7-858" fmla="*/ 859913 h 3209021"/>
                  <a:gd name="connsiteX8-859" fmla="*/ 373394 w 1239532"/>
                  <a:gd name="connsiteY8-860" fmla="*/ 1562 h 3209021"/>
                  <a:gd name="connsiteX0-861" fmla="*/ 373393 w 1239758"/>
                  <a:gd name="connsiteY0-862" fmla="*/ 0 h 3207459"/>
                  <a:gd name="connsiteX1-863" fmla="*/ 1237183 w 1239758"/>
                  <a:gd name="connsiteY1-864" fmla="*/ 547351 h 3207459"/>
                  <a:gd name="connsiteX2-865" fmla="*/ 754433 w 1239758"/>
                  <a:gd name="connsiteY2-866" fmla="*/ 1469946 h 3207459"/>
                  <a:gd name="connsiteX3-867" fmla="*/ 792088 w 1239758"/>
                  <a:gd name="connsiteY3-868" fmla="*/ 3207459 h 3207459"/>
                  <a:gd name="connsiteX4-869" fmla="*/ 792088 w 1239758"/>
                  <a:gd name="connsiteY4-870" fmla="*/ 3207459 h 3207459"/>
                  <a:gd name="connsiteX5-871" fmla="*/ 0 w 1239758"/>
                  <a:gd name="connsiteY5-872" fmla="*/ 3207459 h 3207459"/>
                  <a:gd name="connsiteX6-873" fmla="*/ 0 w 1239758"/>
                  <a:gd name="connsiteY6-874" fmla="*/ 3207459 h 3207459"/>
                  <a:gd name="connsiteX7-875" fmla="*/ 0 w 1239758"/>
                  <a:gd name="connsiteY7-876" fmla="*/ 858351 h 3207459"/>
                  <a:gd name="connsiteX8-877" fmla="*/ 373393 w 1239758"/>
                  <a:gd name="connsiteY8-878" fmla="*/ 0 h 3207459"/>
                  <a:gd name="connsiteX0-879" fmla="*/ 380199 w 1246564"/>
                  <a:gd name="connsiteY0-880" fmla="*/ 0 h 3207459"/>
                  <a:gd name="connsiteX1-881" fmla="*/ 1243989 w 1246564"/>
                  <a:gd name="connsiteY1-882" fmla="*/ 547351 h 3207459"/>
                  <a:gd name="connsiteX2-883" fmla="*/ 761239 w 1246564"/>
                  <a:gd name="connsiteY2-884" fmla="*/ 1469946 h 3207459"/>
                  <a:gd name="connsiteX3-885" fmla="*/ 798894 w 1246564"/>
                  <a:gd name="connsiteY3-886" fmla="*/ 3207459 h 3207459"/>
                  <a:gd name="connsiteX4-887" fmla="*/ 798894 w 1246564"/>
                  <a:gd name="connsiteY4-888" fmla="*/ 3207459 h 3207459"/>
                  <a:gd name="connsiteX5-889" fmla="*/ 6806 w 1246564"/>
                  <a:gd name="connsiteY5-890" fmla="*/ 3207459 h 3207459"/>
                  <a:gd name="connsiteX6-891" fmla="*/ 6806 w 1246564"/>
                  <a:gd name="connsiteY6-892" fmla="*/ 3207459 h 3207459"/>
                  <a:gd name="connsiteX7-893" fmla="*/ 6806 w 1246564"/>
                  <a:gd name="connsiteY7-894" fmla="*/ 858351 h 3207459"/>
                  <a:gd name="connsiteX8-895" fmla="*/ 380199 w 1246564"/>
                  <a:gd name="connsiteY8-896" fmla="*/ 0 h 3207459"/>
                  <a:gd name="connsiteX0-897" fmla="*/ 380199 w 1246610"/>
                  <a:gd name="connsiteY0-898" fmla="*/ 233 h 3207692"/>
                  <a:gd name="connsiteX1-899" fmla="*/ 1243989 w 1246610"/>
                  <a:gd name="connsiteY1-900" fmla="*/ 547584 h 3207692"/>
                  <a:gd name="connsiteX2-901" fmla="*/ 761239 w 1246610"/>
                  <a:gd name="connsiteY2-902" fmla="*/ 1470179 h 3207692"/>
                  <a:gd name="connsiteX3-903" fmla="*/ 798894 w 1246610"/>
                  <a:gd name="connsiteY3-904" fmla="*/ 3207692 h 3207692"/>
                  <a:gd name="connsiteX4-905" fmla="*/ 798894 w 1246610"/>
                  <a:gd name="connsiteY4-906" fmla="*/ 3207692 h 3207692"/>
                  <a:gd name="connsiteX5-907" fmla="*/ 6806 w 1246610"/>
                  <a:gd name="connsiteY5-908" fmla="*/ 3207692 h 3207692"/>
                  <a:gd name="connsiteX6-909" fmla="*/ 6806 w 1246610"/>
                  <a:gd name="connsiteY6-910" fmla="*/ 3207692 h 3207692"/>
                  <a:gd name="connsiteX7-911" fmla="*/ 6806 w 1246610"/>
                  <a:gd name="connsiteY7-912" fmla="*/ 858584 h 3207692"/>
                  <a:gd name="connsiteX8-913" fmla="*/ 380199 w 1246610"/>
                  <a:gd name="connsiteY8-914" fmla="*/ 233 h 3207692"/>
                  <a:gd name="connsiteX0-915" fmla="*/ 380199 w 1301393"/>
                  <a:gd name="connsiteY0-916" fmla="*/ 233 h 3207692"/>
                  <a:gd name="connsiteX1-917" fmla="*/ 1298970 w 1301393"/>
                  <a:gd name="connsiteY1-918" fmla="*/ 547584 h 3207692"/>
                  <a:gd name="connsiteX2-919" fmla="*/ 761239 w 1301393"/>
                  <a:gd name="connsiteY2-920" fmla="*/ 1470179 h 3207692"/>
                  <a:gd name="connsiteX3-921" fmla="*/ 798894 w 1301393"/>
                  <a:gd name="connsiteY3-922" fmla="*/ 3207692 h 3207692"/>
                  <a:gd name="connsiteX4-923" fmla="*/ 798894 w 1301393"/>
                  <a:gd name="connsiteY4-924" fmla="*/ 3207692 h 3207692"/>
                  <a:gd name="connsiteX5-925" fmla="*/ 6806 w 1301393"/>
                  <a:gd name="connsiteY5-926" fmla="*/ 3207692 h 3207692"/>
                  <a:gd name="connsiteX6-927" fmla="*/ 6806 w 1301393"/>
                  <a:gd name="connsiteY6-928" fmla="*/ 3207692 h 3207692"/>
                  <a:gd name="connsiteX7-929" fmla="*/ 6806 w 1301393"/>
                  <a:gd name="connsiteY7-930" fmla="*/ 858584 h 3207692"/>
                  <a:gd name="connsiteX8-931" fmla="*/ 380199 w 1301393"/>
                  <a:gd name="connsiteY8-932" fmla="*/ 233 h 3207692"/>
                  <a:gd name="connsiteX0-933" fmla="*/ 380199 w 1301394"/>
                  <a:gd name="connsiteY0-934" fmla="*/ 233 h 3207692"/>
                  <a:gd name="connsiteX1-935" fmla="*/ 1298970 w 1301394"/>
                  <a:gd name="connsiteY1-936" fmla="*/ 547584 h 3207692"/>
                  <a:gd name="connsiteX2-937" fmla="*/ 761239 w 1301394"/>
                  <a:gd name="connsiteY2-938" fmla="*/ 1470179 h 3207692"/>
                  <a:gd name="connsiteX3-939" fmla="*/ 798894 w 1301394"/>
                  <a:gd name="connsiteY3-940" fmla="*/ 3207692 h 3207692"/>
                  <a:gd name="connsiteX4-941" fmla="*/ 798894 w 1301394"/>
                  <a:gd name="connsiteY4-942" fmla="*/ 3207692 h 3207692"/>
                  <a:gd name="connsiteX5-943" fmla="*/ 6806 w 1301394"/>
                  <a:gd name="connsiteY5-944" fmla="*/ 3207692 h 3207692"/>
                  <a:gd name="connsiteX6-945" fmla="*/ 6806 w 1301394"/>
                  <a:gd name="connsiteY6-946" fmla="*/ 3207692 h 3207692"/>
                  <a:gd name="connsiteX7-947" fmla="*/ 6806 w 1301394"/>
                  <a:gd name="connsiteY7-948" fmla="*/ 858584 h 3207692"/>
                  <a:gd name="connsiteX8-949" fmla="*/ 380199 w 1301394"/>
                  <a:gd name="connsiteY8-950" fmla="*/ 233 h 3207692"/>
                  <a:gd name="connsiteX0-951" fmla="*/ 380199 w 1318174"/>
                  <a:gd name="connsiteY0-952" fmla="*/ 211 h 3207670"/>
                  <a:gd name="connsiteX1-953" fmla="*/ 1298970 w 1318174"/>
                  <a:gd name="connsiteY1-954" fmla="*/ 547562 h 3207670"/>
                  <a:gd name="connsiteX2-955" fmla="*/ 761239 w 1318174"/>
                  <a:gd name="connsiteY2-956" fmla="*/ 1470157 h 3207670"/>
                  <a:gd name="connsiteX3-957" fmla="*/ 798894 w 1318174"/>
                  <a:gd name="connsiteY3-958" fmla="*/ 3207670 h 3207670"/>
                  <a:gd name="connsiteX4-959" fmla="*/ 798894 w 1318174"/>
                  <a:gd name="connsiteY4-960" fmla="*/ 3207670 h 3207670"/>
                  <a:gd name="connsiteX5-961" fmla="*/ 6806 w 1318174"/>
                  <a:gd name="connsiteY5-962" fmla="*/ 3207670 h 3207670"/>
                  <a:gd name="connsiteX6-963" fmla="*/ 6806 w 1318174"/>
                  <a:gd name="connsiteY6-964" fmla="*/ 3207670 h 3207670"/>
                  <a:gd name="connsiteX7-965" fmla="*/ 6806 w 1318174"/>
                  <a:gd name="connsiteY7-966" fmla="*/ 858562 h 3207670"/>
                  <a:gd name="connsiteX8-967" fmla="*/ 380199 w 1318174"/>
                  <a:gd name="connsiteY8-968" fmla="*/ 211 h 3207670"/>
                  <a:gd name="connsiteX0-969" fmla="*/ 380199 w 1318174"/>
                  <a:gd name="connsiteY0-970" fmla="*/ 211 h 3207670"/>
                  <a:gd name="connsiteX1-971" fmla="*/ 1298970 w 1318174"/>
                  <a:gd name="connsiteY1-972" fmla="*/ 547562 h 3207670"/>
                  <a:gd name="connsiteX2-973" fmla="*/ 761239 w 1318174"/>
                  <a:gd name="connsiteY2-974" fmla="*/ 1470157 h 3207670"/>
                  <a:gd name="connsiteX3-975" fmla="*/ 798894 w 1318174"/>
                  <a:gd name="connsiteY3-976" fmla="*/ 3207670 h 3207670"/>
                  <a:gd name="connsiteX4-977" fmla="*/ 798894 w 1318174"/>
                  <a:gd name="connsiteY4-978" fmla="*/ 3207670 h 3207670"/>
                  <a:gd name="connsiteX5-979" fmla="*/ 6806 w 1318174"/>
                  <a:gd name="connsiteY5-980" fmla="*/ 3207670 h 3207670"/>
                  <a:gd name="connsiteX6-981" fmla="*/ 6806 w 1318174"/>
                  <a:gd name="connsiteY6-982" fmla="*/ 3207670 h 3207670"/>
                  <a:gd name="connsiteX7-983" fmla="*/ 6806 w 1318174"/>
                  <a:gd name="connsiteY7-984" fmla="*/ 858562 h 3207670"/>
                  <a:gd name="connsiteX8-985" fmla="*/ 380199 w 1318174"/>
                  <a:gd name="connsiteY8-986" fmla="*/ 211 h 3207670"/>
                  <a:gd name="connsiteX0-987" fmla="*/ 380199 w 1318174"/>
                  <a:gd name="connsiteY0-988" fmla="*/ 211 h 3207670"/>
                  <a:gd name="connsiteX1-989" fmla="*/ 1298970 w 1318174"/>
                  <a:gd name="connsiteY1-990" fmla="*/ 547562 h 3207670"/>
                  <a:gd name="connsiteX2-991" fmla="*/ 761239 w 1318174"/>
                  <a:gd name="connsiteY2-992" fmla="*/ 1470157 h 3207670"/>
                  <a:gd name="connsiteX3-993" fmla="*/ 798894 w 1318174"/>
                  <a:gd name="connsiteY3-994" fmla="*/ 3207670 h 3207670"/>
                  <a:gd name="connsiteX4-995" fmla="*/ 798894 w 1318174"/>
                  <a:gd name="connsiteY4-996" fmla="*/ 3207670 h 3207670"/>
                  <a:gd name="connsiteX5-997" fmla="*/ 6806 w 1318174"/>
                  <a:gd name="connsiteY5-998" fmla="*/ 3207670 h 3207670"/>
                  <a:gd name="connsiteX6-999" fmla="*/ 6806 w 1318174"/>
                  <a:gd name="connsiteY6-1000" fmla="*/ 3207670 h 3207670"/>
                  <a:gd name="connsiteX7-1001" fmla="*/ 6806 w 1318174"/>
                  <a:gd name="connsiteY7-1002" fmla="*/ 858562 h 3207670"/>
                  <a:gd name="connsiteX8-1003" fmla="*/ 380199 w 1318174"/>
                  <a:gd name="connsiteY8-1004" fmla="*/ 211 h 3207670"/>
                  <a:gd name="connsiteX0-1005" fmla="*/ 380199 w 1318174"/>
                  <a:gd name="connsiteY0-1006" fmla="*/ 211 h 3207670"/>
                  <a:gd name="connsiteX1-1007" fmla="*/ 1298970 w 1318174"/>
                  <a:gd name="connsiteY1-1008" fmla="*/ 547562 h 3207670"/>
                  <a:gd name="connsiteX2-1009" fmla="*/ 761239 w 1318174"/>
                  <a:gd name="connsiteY2-1010" fmla="*/ 1470157 h 3207670"/>
                  <a:gd name="connsiteX3-1011" fmla="*/ 798894 w 1318174"/>
                  <a:gd name="connsiteY3-1012" fmla="*/ 3207670 h 3207670"/>
                  <a:gd name="connsiteX4-1013" fmla="*/ 798894 w 1318174"/>
                  <a:gd name="connsiteY4-1014" fmla="*/ 3207670 h 3207670"/>
                  <a:gd name="connsiteX5-1015" fmla="*/ 6806 w 1318174"/>
                  <a:gd name="connsiteY5-1016" fmla="*/ 3207670 h 3207670"/>
                  <a:gd name="connsiteX6-1017" fmla="*/ 6806 w 1318174"/>
                  <a:gd name="connsiteY6-1018" fmla="*/ 3207670 h 3207670"/>
                  <a:gd name="connsiteX7-1019" fmla="*/ 6806 w 1318174"/>
                  <a:gd name="connsiteY7-1020" fmla="*/ 858562 h 3207670"/>
                  <a:gd name="connsiteX8-1021" fmla="*/ 380199 w 1318174"/>
                  <a:gd name="connsiteY8-1022" fmla="*/ 211 h 3207670"/>
                  <a:gd name="connsiteX0-1023" fmla="*/ 380199 w 1318174"/>
                  <a:gd name="connsiteY0-1024" fmla="*/ 211 h 3207670"/>
                  <a:gd name="connsiteX1-1025" fmla="*/ 1298970 w 1318174"/>
                  <a:gd name="connsiteY1-1026" fmla="*/ 547562 h 3207670"/>
                  <a:gd name="connsiteX2-1027" fmla="*/ 761239 w 1318174"/>
                  <a:gd name="connsiteY2-1028" fmla="*/ 1470157 h 3207670"/>
                  <a:gd name="connsiteX3-1029" fmla="*/ 798894 w 1318174"/>
                  <a:gd name="connsiteY3-1030" fmla="*/ 3207670 h 3207670"/>
                  <a:gd name="connsiteX4-1031" fmla="*/ 798894 w 1318174"/>
                  <a:gd name="connsiteY4-1032" fmla="*/ 3207670 h 3207670"/>
                  <a:gd name="connsiteX5-1033" fmla="*/ 6806 w 1318174"/>
                  <a:gd name="connsiteY5-1034" fmla="*/ 3207670 h 3207670"/>
                  <a:gd name="connsiteX6-1035" fmla="*/ 6806 w 1318174"/>
                  <a:gd name="connsiteY6-1036" fmla="*/ 3207670 h 3207670"/>
                  <a:gd name="connsiteX7-1037" fmla="*/ 6806 w 1318174"/>
                  <a:gd name="connsiteY7-1038" fmla="*/ 858562 h 3207670"/>
                  <a:gd name="connsiteX8-1039" fmla="*/ 380199 w 1318174"/>
                  <a:gd name="connsiteY8-1040" fmla="*/ 211 h 3207670"/>
                  <a:gd name="connsiteX0-1041" fmla="*/ 658146 w 1319958"/>
                  <a:gd name="connsiteY0-1042" fmla="*/ 211 h 3207670"/>
                  <a:gd name="connsiteX1-1043" fmla="*/ 1292164 w 1319958"/>
                  <a:gd name="connsiteY1-1044" fmla="*/ 547562 h 3207670"/>
                  <a:gd name="connsiteX2-1045" fmla="*/ 754433 w 1319958"/>
                  <a:gd name="connsiteY2-1046" fmla="*/ 1470157 h 3207670"/>
                  <a:gd name="connsiteX3-1047" fmla="*/ 792088 w 1319958"/>
                  <a:gd name="connsiteY3-1048" fmla="*/ 3207670 h 3207670"/>
                  <a:gd name="connsiteX4-1049" fmla="*/ 792088 w 1319958"/>
                  <a:gd name="connsiteY4-1050" fmla="*/ 3207670 h 3207670"/>
                  <a:gd name="connsiteX5-1051" fmla="*/ 0 w 1319958"/>
                  <a:gd name="connsiteY5-1052" fmla="*/ 3207670 h 3207670"/>
                  <a:gd name="connsiteX6-1053" fmla="*/ 0 w 1319958"/>
                  <a:gd name="connsiteY6-1054" fmla="*/ 3207670 h 3207670"/>
                  <a:gd name="connsiteX7-1055" fmla="*/ 0 w 1319958"/>
                  <a:gd name="connsiteY7-1056" fmla="*/ 858562 h 3207670"/>
                  <a:gd name="connsiteX8-1057" fmla="*/ 658146 w 1319958"/>
                  <a:gd name="connsiteY8-1058" fmla="*/ 211 h 3207670"/>
                  <a:gd name="connsiteX0-1059" fmla="*/ 786963 w 1326878"/>
                  <a:gd name="connsiteY0-1060" fmla="*/ 205 h 3212949"/>
                  <a:gd name="connsiteX1-1061" fmla="*/ 1292164 w 1326878"/>
                  <a:gd name="connsiteY1-1062" fmla="*/ 552841 h 3212949"/>
                  <a:gd name="connsiteX2-1063" fmla="*/ 754433 w 1326878"/>
                  <a:gd name="connsiteY2-1064" fmla="*/ 1475436 h 3212949"/>
                  <a:gd name="connsiteX3-1065" fmla="*/ 792088 w 1326878"/>
                  <a:gd name="connsiteY3-1066" fmla="*/ 3212949 h 3212949"/>
                  <a:gd name="connsiteX4-1067" fmla="*/ 792088 w 1326878"/>
                  <a:gd name="connsiteY4-1068" fmla="*/ 3212949 h 3212949"/>
                  <a:gd name="connsiteX5-1069" fmla="*/ 0 w 1326878"/>
                  <a:gd name="connsiteY5-1070" fmla="*/ 3212949 h 3212949"/>
                  <a:gd name="connsiteX6-1071" fmla="*/ 0 w 1326878"/>
                  <a:gd name="connsiteY6-1072" fmla="*/ 3212949 h 3212949"/>
                  <a:gd name="connsiteX7-1073" fmla="*/ 0 w 1326878"/>
                  <a:gd name="connsiteY7-1074" fmla="*/ 863841 h 3212949"/>
                  <a:gd name="connsiteX8-1075" fmla="*/ 786963 w 1326878"/>
                  <a:gd name="connsiteY8-1076" fmla="*/ 205 h 3212949"/>
                  <a:gd name="connsiteX0-1077" fmla="*/ 786963 w 1279105"/>
                  <a:gd name="connsiteY0-1078" fmla="*/ 234 h 3212978"/>
                  <a:gd name="connsiteX1-1079" fmla="*/ 1240608 w 1279105"/>
                  <a:gd name="connsiteY1-1080" fmla="*/ 522725 h 3212978"/>
                  <a:gd name="connsiteX2-1081" fmla="*/ 754433 w 1279105"/>
                  <a:gd name="connsiteY2-1082" fmla="*/ 1475465 h 3212978"/>
                  <a:gd name="connsiteX3-1083" fmla="*/ 792088 w 1279105"/>
                  <a:gd name="connsiteY3-1084" fmla="*/ 3212978 h 3212978"/>
                  <a:gd name="connsiteX4-1085" fmla="*/ 792088 w 1279105"/>
                  <a:gd name="connsiteY4-1086" fmla="*/ 3212978 h 3212978"/>
                  <a:gd name="connsiteX5-1087" fmla="*/ 0 w 1279105"/>
                  <a:gd name="connsiteY5-1088" fmla="*/ 3212978 h 3212978"/>
                  <a:gd name="connsiteX6-1089" fmla="*/ 0 w 1279105"/>
                  <a:gd name="connsiteY6-1090" fmla="*/ 3212978 h 3212978"/>
                  <a:gd name="connsiteX7-1091" fmla="*/ 0 w 1279105"/>
                  <a:gd name="connsiteY7-1092" fmla="*/ 863870 h 3212978"/>
                  <a:gd name="connsiteX8-1093" fmla="*/ 786963 w 1279105"/>
                  <a:gd name="connsiteY8-1094" fmla="*/ 234 h 3212978"/>
                  <a:gd name="connsiteX0-1095" fmla="*/ 786963 w 1232192"/>
                  <a:gd name="connsiteY0-1096" fmla="*/ 272 h 3213016"/>
                  <a:gd name="connsiteX1-1097" fmla="*/ 1189052 w 1232192"/>
                  <a:gd name="connsiteY1-1098" fmla="*/ 492618 h 3213016"/>
                  <a:gd name="connsiteX2-1099" fmla="*/ 754433 w 1232192"/>
                  <a:gd name="connsiteY2-1100" fmla="*/ 1475503 h 3213016"/>
                  <a:gd name="connsiteX3-1101" fmla="*/ 792088 w 1232192"/>
                  <a:gd name="connsiteY3-1102" fmla="*/ 3213016 h 3213016"/>
                  <a:gd name="connsiteX4-1103" fmla="*/ 792088 w 1232192"/>
                  <a:gd name="connsiteY4-1104" fmla="*/ 3213016 h 3213016"/>
                  <a:gd name="connsiteX5-1105" fmla="*/ 0 w 1232192"/>
                  <a:gd name="connsiteY5-1106" fmla="*/ 3213016 h 3213016"/>
                  <a:gd name="connsiteX6-1107" fmla="*/ 0 w 1232192"/>
                  <a:gd name="connsiteY6-1108" fmla="*/ 3213016 h 3213016"/>
                  <a:gd name="connsiteX7-1109" fmla="*/ 0 w 1232192"/>
                  <a:gd name="connsiteY7-1110" fmla="*/ 863908 h 3213016"/>
                  <a:gd name="connsiteX8-1111" fmla="*/ 786963 w 1232192"/>
                  <a:gd name="connsiteY8-1112" fmla="*/ 272 h 3213016"/>
                  <a:gd name="connsiteX0-1113" fmla="*/ 883632 w 1244333"/>
                  <a:gd name="connsiteY0-1114" fmla="*/ 288 h 3202984"/>
                  <a:gd name="connsiteX1-1115" fmla="*/ 1189052 w 1244333"/>
                  <a:gd name="connsiteY1-1116" fmla="*/ 482586 h 3202984"/>
                  <a:gd name="connsiteX2-1117" fmla="*/ 754433 w 1244333"/>
                  <a:gd name="connsiteY2-1118" fmla="*/ 1465471 h 3202984"/>
                  <a:gd name="connsiteX3-1119" fmla="*/ 792088 w 1244333"/>
                  <a:gd name="connsiteY3-1120" fmla="*/ 3202984 h 3202984"/>
                  <a:gd name="connsiteX4-1121" fmla="*/ 792088 w 1244333"/>
                  <a:gd name="connsiteY4-1122" fmla="*/ 3202984 h 3202984"/>
                  <a:gd name="connsiteX5-1123" fmla="*/ 0 w 1244333"/>
                  <a:gd name="connsiteY5-1124" fmla="*/ 3202984 h 3202984"/>
                  <a:gd name="connsiteX6-1125" fmla="*/ 0 w 1244333"/>
                  <a:gd name="connsiteY6-1126" fmla="*/ 3202984 h 3202984"/>
                  <a:gd name="connsiteX7-1127" fmla="*/ 0 w 1244333"/>
                  <a:gd name="connsiteY7-1128" fmla="*/ 853876 h 3202984"/>
                  <a:gd name="connsiteX8-1129" fmla="*/ 883632 w 1244333"/>
                  <a:gd name="connsiteY8-1130" fmla="*/ 288 h 32029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3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 Same Side Corner Rectangle 8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-1" fmla="*/ 25563 w 1192801"/>
                  <a:gd name="connsiteY0-2" fmla="*/ 0 h 3231671"/>
                  <a:gd name="connsiteX1-3" fmla="*/ 886801 w 1192801"/>
                  <a:gd name="connsiteY1-4" fmla="*/ 414670 h 3231671"/>
                  <a:gd name="connsiteX2-5" fmla="*/ 1192801 w 1192801"/>
                  <a:gd name="connsiteY2-6" fmla="*/ 720670 h 3231671"/>
                  <a:gd name="connsiteX3-7" fmla="*/ 1192801 w 1192801"/>
                  <a:gd name="connsiteY3-8" fmla="*/ 3231671 h 3231671"/>
                  <a:gd name="connsiteX4-9" fmla="*/ 1192801 w 1192801"/>
                  <a:gd name="connsiteY4-10" fmla="*/ 3231671 h 3231671"/>
                  <a:gd name="connsiteX5-11" fmla="*/ 580801 w 1192801"/>
                  <a:gd name="connsiteY5-12" fmla="*/ 3231671 h 3231671"/>
                  <a:gd name="connsiteX6-13" fmla="*/ 580801 w 1192801"/>
                  <a:gd name="connsiteY6-14" fmla="*/ 3231671 h 3231671"/>
                  <a:gd name="connsiteX7-15" fmla="*/ 580801 w 1192801"/>
                  <a:gd name="connsiteY7-16" fmla="*/ 720670 h 3231671"/>
                  <a:gd name="connsiteX8-17" fmla="*/ 25563 w 1192801"/>
                  <a:gd name="connsiteY8-18" fmla="*/ 0 h 3231671"/>
                  <a:gd name="connsiteX0-19" fmla="*/ 25563 w 1192801"/>
                  <a:gd name="connsiteY0-20" fmla="*/ 0 h 3231671"/>
                  <a:gd name="connsiteX1-21" fmla="*/ 1192801 w 1192801"/>
                  <a:gd name="connsiteY1-22" fmla="*/ 720670 h 3231671"/>
                  <a:gd name="connsiteX2-23" fmla="*/ 1192801 w 1192801"/>
                  <a:gd name="connsiteY2-24" fmla="*/ 3231671 h 3231671"/>
                  <a:gd name="connsiteX3-25" fmla="*/ 1192801 w 1192801"/>
                  <a:gd name="connsiteY3-26" fmla="*/ 3231671 h 3231671"/>
                  <a:gd name="connsiteX4-27" fmla="*/ 580801 w 1192801"/>
                  <a:gd name="connsiteY4-28" fmla="*/ 3231671 h 3231671"/>
                  <a:gd name="connsiteX5-29" fmla="*/ 580801 w 1192801"/>
                  <a:gd name="connsiteY5-30" fmla="*/ 3231671 h 3231671"/>
                  <a:gd name="connsiteX6-31" fmla="*/ 580801 w 1192801"/>
                  <a:gd name="connsiteY6-32" fmla="*/ 720670 h 3231671"/>
                  <a:gd name="connsiteX7-33" fmla="*/ 25563 w 1192801"/>
                  <a:gd name="connsiteY7-34" fmla="*/ 0 h 3231671"/>
                  <a:gd name="connsiteX0-35" fmla="*/ 30147 w 1197385"/>
                  <a:gd name="connsiteY0-36" fmla="*/ 0 h 3231671"/>
                  <a:gd name="connsiteX1-37" fmla="*/ 1197385 w 1197385"/>
                  <a:gd name="connsiteY1-38" fmla="*/ 720670 h 3231671"/>
                  <a:gd name="connsiteX2-39" fmla="*/ 1197385 w 1197385"/>
                  <a:gd name="connsiteY2-40" fmla="*/ 3231671 h 3231671"/>
                  <a:gd name="connsiteX3-41" fmla="*/ 1197385 w 1197385"/>
                  <a:gd name="connsiteY3-42" fmla="*/ 3231671 h 3231671"/>
                  <a:gd name="connsiteX4-43" fmla="*/ 585385 w 1197385"/>
                  <a:gd name="connsiteY4-44" fmla="*/ 3231671 h 3231671"/>
                  <a:gd name="connsiteX5-45" fmla="*/ 585385 w 1197385"/>
                  <a:gd name="connsiteY5-46" fmla="*/ 3231671 h 3231671"/>
                  <a:gd name="connsiteX6-47" fmla="*/ 457794 w 1197385"/>
                  <a:gd name="connsiteY6-48" fmla="*/ 1018382 h 3231671"/>
                  <a:gd name="connsiteX7-49" fmla="*/ 30147 w 1197385"/>
                  <a:gd name="connsiteY7-50" fmla="*/ 0 h 3231671"/>
                  <a:gd name="connsiteX0-51" fmla="*/ 311465 w 1478703"/>
                  <a:gd name="connsiteY0-52" fmla="*/ 1443 h 3233114"/>
                  <a:gd name="connsiteX1-53" fmla="*/ 1478703 w 1478703"/>
                  <a:gd name="connsiteY1-54" fmla="*/ 722113 h 3233114"/>
                  <a:gd name="connsiteX2-55" fmla="*/ 1478703 w 1478703"/>
                  <a:gd name="connsiteY2-56" fmla="*/ 3233114 h 3233114"/>
                  <a:gd name="connsiteX3-57" fmla="*/ 1478703 w 1478703"/>
                  <a:gd name="connsiteY3-58" fmla="*/ 3233114 h 3233114"/>
                  <a:gd name="connsiteX4-59" fmla="*/ 866703 w 1478703"/>
                  <a:gd name="connsiteY4-60" fmla="*/ 3233114 h 3233114"/>
                  <a:gd name="connsiteX5-61" fmla="*/ 866703 w 1478703"/>
                  <a:gd name="connsiteY5-62" fmla="*/ 3233114 h 3233114"/>
                  <a:gd name="connsiteX6-63" fmla="*/ 739112 w 1478703"/>
                  <a:gd name="connsiteY6-64" fmla="*/ 1019825 h 3233114"/>
                  <a:gd name="connsiteX7-65" fmla="*/ 15213 w 1478703"/>
                  <a:gd name="connsiteY7-66" fmla="*/ 1379751 h 3233114"/>
                  <a:gd name="connsiteX8-67" fmla="*/ 311465 w 1478703"/>
                  <a:gd name="connsiteY8-68" fmla="*/ 1443 h 3233114"/>
                  <a:gd name="connsiteX0-69" fmla="*/ 188447 w 1355685"/>
                  <a:gd name="connsiteY0-70" fmla="*/ 1409 h 3233080"/>
                  <a:gd name="connsiteX1-71" fmla="*/ 1355685 w 1355685"/>
                  <a:gd name="connsiteY1-72" fmla="*/ 722079 h 3233080"/>
                  <a:gd name="connsiteX2-73" fmla="*/ 1355685 w 1355685"/>
                  <a:gd name="connsiteY2-74" fmla="*/ 3233080 h 3233080"/>
                  <a:gd name="connsiteX3-75" fmla="*/ 1355685 w 1355685"/>
                  <a:gd name="connsiteY3-76" fmla="*/ 3233080 h 3233080"/>
                  <a:gd name="connsiteX4-77" fmla="*/ 743685 w 1355685"/>
                  <a:gd name="connsiteY4-78" fmla="*/ 3233080 h 3233080"/>
                  <a:gd name="connsiteX5-79" fmla="*/ 743685 w 1355685"/>
                  <a:gd name="connsiteY5-80" fmla="*/ 3233080 h 3233080"/>
                  <a:gd name="connsiteX6-81" fmla="*/ 616094 w 1355685"/>
                  <a:gd name="connsiteY6-82" fmla="*/ 1019791 h 3233080"/>
                  <a:gd name="connsiteX7-83" fmla="*/ 30418 w 1355685"/>
                  <a:gd name="connsiteY7-84" fmla="*/ 1411615 h 3233080"/>
                  <a:gd name="connsiteX8-85" fmla="*/ 188447 w 1355685"/>
                  <a:gd name="connsiteY8-86" fmla="*/ 1409 h 3233080"/>
                  <a:gd name="connsiteX0-87" fmla="*/ 405131 w 1572369"/>
                  <a:gd name="connsiteY0-88" fmla="*/ 1994 h 3233665"/>
                  <a:gd name="connsiteX1-89" fmla="*/ 1572369 w 1572369"/>
                  <a:gd name="connsiteY1-90" fmla="*/ 722664 h 3233665"/>
                  <a:gd name="connsiteX2-91" fmla="*/ 1572369 w 1572369"/>
                  <a:gd name="connsiteY2-92" fmla="*/ 3233665 h 3233665"/>
                  <a:gd name="connsiteX3-93" fmla="*/ 1572369 w 1572369"/>
                  <a:gd name="connsiteY3-94" fmla="*/ 3233665 h 3233665"/>
                  <a:gd name="connsiteX4-95" fmla="*/ 960369 w 1572369"/>
                  <a:gd name="connsiteY4-96" fmla="*/ 3233665 h 3233665"/>
                  <a:gd name="connsiteX5-97" fmla="*/ 960369 w 1572369"/>
                  <a:gd name="connsiteY5-98" fmla="*/ 3233665 h 3233665"/>
                  <a:gd name="connsiteX6-99" fmla="*/ 832778 w 1572369"/>
                  <a:gd name="connsiteY6-100" fmla="*/ 1020376 h 3233665"/>
                  <a:gd name="connsiteX7-101" fmla="*/ 247102 w 1572369"/>
                  <a:gd name="connsiteY7-102" fmla="*/ 1412200 h 3233665"/>
                  <a:gd name="connsiteX8-103" fmla="*/ 405131 w 1572369"/>
                  <a:gd name="connsiteY8-104" fmla="*/ 1994 h 3233665"/>
                  <a:gd name="connsiteX0-105" fmla="*/ 405131 w 1572369"/>
                  <a:gd name="connsiteY0-106" fmla="*/ 1994 h 3233665"/>
                  <a:gd name="connsiteX1-107" fmla="*/ 1572369 w 1572369"/>
                  <a:gd name="connsiteY1-108" fmla="*/ 722664 h 3233665"/>
                  <a:gd name="connsiteX2-109" fmla="*/ 1572369 w 1572369"/>
                  <a:gd name="connsiteY2-110" fmla="*/ 3233665 h 3233665"/>
                  <a:gd name="connsiteX3-111" fmla="*/ 1572369 w 1572369"/>
                  <a:gd name="connsiteY3-112" fmla="*/ 3233665 h 3233665"/>
                  <a:gd name="connsiteX4-113" fmla="*/ 960369 w 1572369"/>
                  <a:gd name="connsiteY4-114" fmla="*/ 3233665 h 3233665"/>
                  <a:gd name="connsiteX5-115" fmla="*/ 960369 w 1572369"/>
                  <a:gd name="connsiteY5-116" fmla="*/ 3233665 h 3233665"/>
                  <a:gd name="connsiteX6-117" fmla="*/ 832778 w 1572369"/>
                  <a:gd name="connsiteY6-118" fmla="*/ 1020376 h 3233665"/>
                  <a:gd name="connsiteX7-119" fmla="*/ 247102 w 1572369"/>
                  <a:gd name="connsiteY7-120" fmla="*/ 1412200 h 3233665"/>
                  <a:gd name="connsiteX8-121" fmla="*/ 405131 w 1572369"/>
                  <a:gd name="connsiteY8-122" fmla="*/ 1994 h 3233665"/>
                  <a:gd name="connsiteX0-123" fmla="*/ 405131 w 1572369"/>
                  <a:gd name="connsiteY0-124" fmla="*/ 1994 h 3233665"/>
                  <a:gd name="connsiteX1-125" fmla="*/ 1572369 w 1572369"/>
                  <a:gd name="connsiteY1-126" fmla="*/ 722664 h 3233665"/>
                  <a:gd name="connsiteX2-127" fmla="*/ 1572369 w 1572369"/>
                  <a:gd name="connsiteY2-128" fmla="*/ 3233665 h 3233665"/>
                  <a:gd name="connsiteX3-129" fmla="*/ 1572369 w 1572369"/>
                  <a:gd name="connsiteY3-130" fmla="*/ 3233665 h 3233665"/>
                  <a:gd name="connsiteX4-131" fmla="*/ 960369 w 1572369"/>
                  <a:gd name="connsiteY4-132" fmla="*/ 3233665 h 3233665"/>
                  <a:gd name="connsiteX5-133" fmla="*/ 960369 w 1572369"/>
                  <a:gd name="connsiteY5-134" fmla="*/ 3233665 h 3233665"/>
                  <a:gd name="connsiteX6-135" fmla="*/ 832778 w 1572369"/>
                  <a:gd name="connsiteY6-136" fmla="*/ 1020376 h 3233665"/>
                  <a:gd name="connsiteX7-137" fmla="*/ 247102 w 1572369"/>
                  <a:gd name="connsiteY7-138" fmla="*/ 1412200 h 3233665"/>
                  <a:gd name="connsiteX8-139" fmla="*/ 405131 w 1572369"/>
                  <a:gd name="connsiteY8-140" fmla="*/ 1994 h 3233665"/>
                  <a:gd name="connsiteX0-141" fmla="*/ 405131 w 1572369"/>
                  <a:gd name="connsiteY0-142" fmla="*/ 1994 h 3233665"/>
                  <a:gd name="connsiteX1-143" fmla="*/ 1572369 w 1572369"/>
                  <a:gd name="connsiteY1-144" fmla="*/ 722664 h 3233665"/>
                  <a:gd name="connsiteX2-145" fmla="*/ 1572369 w 1572369"/>
                  <a:gd name="connsiteY2-146" fmla="*/ 3233665 h 3233665"/>
                  <a:gd name="connsiteX3-147" fmla="*/ 1572369 w 1572369"/>
                  <a:gd name="connsiteY3-148" fmla="*/ 3233665 h 3233665"/>
                  <a:gd name="connsiteX4-149" fmla="*/ 960369 w 1572369"/>
                  <a:gd name="connsiteY4-150" fmla="*/ 3233665 h 3233665"/>
                  <a:gd name="connsiteX5-151" fmla="*/ 960369 w 1572369"/>
                  <a:gd name="connsiteY5-152" fmla="*/ 3233665 h 3233665"/>
                  <a:gd name="connsiteX6-153" fmla="*/ 832778 w 1572369"/>
                  <a:gd name="connsiteY6-154" fmla="*/ 1020376 h 3233665"/>
                  <a:gd name="connsiteX7-155" fmla="*/ 247102 w 1572369"/>
                  <a:gd name="connsiteY7-156" fmla="*/ 1412200 h 3233665"/>
                  <a:gd name="connsiteX8-157" fmla="*/ 405131 w 1572369"/>
                  <a:gd name="connsiteY8-158" fmla="*/ 1994 h 3233665"/>
                  <a:gd name="connsiteX0-159" fmla="*/ 405131 w 1572369"/>
                  <a:gd name="connsiteY0-160" fmla="*/ 1994 h 3233665"/>
                  <a:gd name="connsiteX1-161" fmla="*/ 1572369 w 1572369"/>
                  <a:gd name="connsiteY1-162" fmla="*/ 722664 h 3233665"/>
                  <a:gd name="connsiteX2-163" fmla="*/ 1572369 w 1572369"/>
                  <a:gd name="connsiteY2-164" fmla="*/ 3233665 h 3233665"/>
                  <a:gd name="connsiteX3-165" fmla="*/ 1572369 w 1572369"/>
                  <a:gd name="connsiteY3-166" fmla="*/ 3233665 h 3233665"/>
                  <a:gd name="connsiteX4-167" fmla="*/ 960369 w 1572369"/>
                  <a:gd name="connsiteY4-168" fmla="*/ 3233665 h 3233665"/>
                  <a:gd name="connsiteX5-169" fmla="*/ 960369 w 1572369"/>
                  <a:gd name="connsiteY5-170" fmla="*/ 3233665 h 3233665"/>
                  <a:gd name="connsiteX6-171" fmla="*/ 832778 w 1572369"/>
                  <a:gd name="connsiteY6-172" fmla="*/ 1020376 h 3233665"/>
                  <a:gd name="connsiteX7-173" fmla="*/ 247102 w 1572369"/>
                  <a:gd name="connsiteY7-174" fmla="*/ 1412200 h 3233665"/>
                  <a:gd name="connsiteX8-175" fmla="*/ 405131 w 1572369"/>
                  <a:gd name="connsiteY8-176" fmla="*/ 1994 h 3233665"/>
                  <a:gd name="connsiteX0-177" fmla="*/ 405131 w 1572369"/>
                  <a:gd name="connsiteY0-178" fmla="*/ 1994 h 3233665"/>
                  <a:gd name="connsiteX1-179" fmla="*/ 1476676 w 1572369"/>
                  <a:gd name="connsiteY1-180" fmla="*/ 935315 h 3233665"/>
                  <a:gd name="connsiteX2-181" fmla="*/ 1572369 w 1572369"/>
                  <a:gd name="connsiteY2-182" fmla="*/ 3233665 h 3233665"/>
                  <a:gd name="connsiteX3-183" fmla="*/ 1572369 w 1572369"/>
                  <a:gd name="connsiteY3-184" fmla="*/ 3233665 h 3233665"/>
                  <a:gd name="connsiteX4-185" fmla="*/ 960369 w 1572369"/>
                  <a:gd name="connsiteY4-186" fmla="*/ 3233665 h 3233665"/>
                  <a:gd name="connsiteX5-187" fmla="*/ 960369 w 1572369"/>
                  <a:gd name="connsiteY5-188" fmla="*/ 3233665 h 3233665"/>
                  <a:gd name="connsiteX6-189" fmla="*/ 832778 w 1572369"/>
                  <a:gd name="connsiteY6-190" fmla="*/ 1020376 h 3233665"/>
                  <a:gd name="connsiteX7-191" fmla="*/ 247102 w 1572369"/>
                  <a:gd name="connsiteY7-192" fmla="*/ 1412200 h 3233665"/>
                  <a:gd name="connsiteX8-193" fmla="*/ 405131 w 1572369"/>
                  <a:gd name="connsiteY8-194" fmla="*/ 1994 h 3233665"/>
                  <a:gd name="connsiteX0-195" fmla="*/ 405131 w 1572369"/>
                  <a:gd name="connsiteY0-196" fmla="*/ 1994 h 3233665"/>
                  <a:gd name="connsiteX1-197" fmla="*/ 1476676 w 1572369"/>
                  <a:gd name="connsiteY1-198" fmla="*/ 935315 h 3233665"/>
                  <a:gd name="connsiteX2-199" fmla="*/ 1572369 w 1572369"/>
                  <a:gd name="connsiteY2-200" fmla="*/ 3233665 h 3233665"/>
                  <a:gd name="connsiteX3-201" fmla="*/ 1572369 w 1572369"/>
                  <a:gd name="connsiteY3-202" fmla="*/ 3233665 h 3233665"/>
                  <a:gd name="connsiteX4-203" fmla="*/ 960369 w 1572369"/>
                  <a:gd name="connsiteY4-204" fmla="*/ 3233665 h 3233665"/>
                  <a:gd name="connsiteX5-205" fmla="*/ 960369 w 1572369"/>
                  <a:gd name="connsiteY5-206" fmla="*/ 3233665 h 3233665"/>
                  <a:gd name="connsiteX6-207" fmla="*/ 832778 w 1572369"/>
                  <a:gd name="connsiteY6-208" fmla="*/ 1020376 h 3233665"/>
                  <a:gd name="connsiteX7-209" fmla="*/ 247102 w 1572369"/>
                  <a:gd name="connsiteY7-210" fmla="*/ 1412200 h 3233665"/>
                  <a:gd name="connsiteX8-211" fmla="*/ 405131 w 1572369"/>
                  <a:gd name="connsiteY8-212" fmla="*/ 1994 h 3233665"/>
                  <a:gd name="connsiteX0-213" fmla="*/ 454087 w 1557530"/>
                  <a:gd name="connsiteY0-214" fmla="*/ 2221 h 3138199"/>
                  <a:gd name="connsiteX1-215" fmla="*/ 1461837 w 1557530"/>
                  <a:gd name="connsiteY1-216" fmla="*/ 839849 h 3138199"/>
                  <a:gd name="connsiteX2-217" fmla="*/ 1557530 w 1557530"/>
                  <a:gd name="connsiteY2-218" fmla="*/ 3138199 h 3138199"/>
                  <a:gd name="connsiteX3-219" fmla="*/ 1557530 w 1557530"/>
                  <a:gd name="connsiteY3-220" fmla="*/ 3138199 h 3138199"/>
                  <a:gd name="connsiteX4-221" fmla="*/ 945530 w 1557530"/>
                  <a:gd name="connsiteY4-222" fmla="*/ 3138199 h 3138199"/>
                  <a:gd name="connsiteX5-223" fmla="*/ 945530 w 1557530"/>
                  <a:gd name="connsiteY5-224" fmla="*/ 3138199 h 3138199"/>
                  <a:gd name="connsiteX6-225" fmla="*/ 817939 w 1557530"/>
                  <a:gd name="connsiteY6-226" fmla="*/ 924910 h 3138199"/>
                  <a:gd name="connsiteX7-227" fmla="*/ 232263 w 1557530"/>
                  <a:gd name="connsiteY7-228" fmla="*/ 1316734 h 3138199"/>
                  <a:gd name="connsiteX8-229" fmla="*/ 454087 w 1557530"/>
                  <a:gd name="connsiteY8-230" fmla="*/ 2221 h 3138199"/>
                  <a:gd name="connsiteX0-231" fmla="*/ 458217 w 1561660"/>
                  <a:gd name="connsiteY0-232" fmla="*/ 54 h 3136032"/>
                  <a:gd name="connsiteX1-233" fmla="*/ 1465967 w 1561660"/>
                  <a:gd name="connsiteY1-234" fmla="*/ 837682 h 3136032"/>
                  <a:gd name="connsiteX2-235" fmla="*/ 1561660 w 1561660"/>
                  <a:gd name="connsiteY2-236" fmla="*/ 3136032 h 3136032"/>
                  <a:gd name="connsiteX3-237" fmla="*/ 1561660 w 1561660"/>
                  <a:gd name="connsiteY3-238" fmla="*/ 3136032 h 3136032"/>
                  <a:gd name="connsiteX4-239" fmla="*/ 949660 w 1561660"/>
                  <a:gd name="connsiteY4-240" fmla="*/ 3136032 h 3136032"/>
                  <a:gd name="connsiteX5-241" fmla="*/ 949660 w 1561660"/>
                  <a:gd name="connsiteY5-242" fmla="*/ 3136032 h 3136032"/>
                  <a:gd name="connsiteX6-243" fmla="*/ 822069 w 1561660"/>
                  <a:gd name="connsiteY6-244" fmla="*/ 922743 h 3136032"/>
                  <a:gd name="connsiteX7-245" fmla="*/ 236393 w 1561660"/>
                  <a:gd name="connsiteY7-246" fmla="*/ 1314567 h 3136032"/>
                  <a:gd name="connsiteX8-247" fmla="*/ 458217 w 1561660"/>
                  <a:gd name="connsiteY8-248" fmla="*/ 54 h 3136032"/>
                  <a:gd name="connsiteX0-249" fmla="*/ 458217 w 1561660"/>
                  <a:gd name="connsiteY0-250" fmla="*/ 53790 h 3189768"/>
                  <a:gd name="connsiteX1-251" fmla="*/ 1465967 w 1561660"/>
                  <a:gd name="connsiteY1-252" fmla="*/ 891418 h 3189768"/>
                  <a:gd name="connsiteX2-253" fmla="*/ 1561660 w 1561660"/>
                  <a:gd name="connsiteY2-254" fmla="*/ 3189768 h 3189768"/>
                  <a:gd name="connsiteX3-255" fmla="*/ 1561660 w 1561660"/>
                  <a:gd name="connsiteY3-256" fmla="*/ 3189768 h 3189768"/>
                  <a:gd name="connsiteX4-257" fmla="*/ 949660 w 1561660"/>
                  <a:gd name="connsiteY4-258" fmla="*/ 3189768 h 3189768"/>
                  <a:gd name="connsiteX5-259" fmla="*/ 949660 w 1561660"/>
                  <a:gd name="connsiteY5-260" fmla="*/ 3189768 h 3189768"/>
                  <a:gd name="connsiteX6-261" fmla="*/ 822069 w 1561660"/>
                  <a:gd name="connsiteY6-262" fmla="*/ 976479 h 3189768"/>
                  <a:gd name="connsiteX7-263" fmla="*/ 236393 w 1561660"/>
                  <a:gd name="connsiteY7-264" fmla="*/ 1368303 h 3189768"/>
                  <a:gd name="connsiteX8-265" fmla="*/ 458217 w 1561660"/>
                  <a:gd name="connsiteY8-266" fmla="*/ 53790 h 3189768"/>
                  <a:gd name="connsiteX0-267" fmla="*/ 473561 w 1577004"/>
                  <a:gd name="connsiteY0-268" fmla="*/ 53790 h 3189768"/>
                  <a:gd name="connsiteX1-269" fmla="*/ 1481311 w 1577004"/>
                  <a:gd name="connsiteY1-270" fmla="*/ 891418 h 3189768"/>
                  <a:gd name="connsiteX2-271" fmla="*/ 1577004 w 1577004"/>
                  <a:gd name="connsiteY2-272" fmla="*/ 3189768 h 3189768"/>
                  <a:gd name="connsiteX3-273" fmla="*/ 1577004 w 1577004"/>
                  <a:gd name="connsiteY3-274" fmla="*/ 3189768 h 3189768"/>
                  <a:gd name="connsiteX4-275" fmla="*/ 965004 w 1577004"/>
                  <a:gd name="connsiteY4-276" fmla="*/ 3189768 h 3189768"/>
                  <a:gd name="connsiteX5-277" fmla="*/ 965004 w 1577004"/>
                  <a:gd name="connsiteY5-278" fmla="*/ 3189768 h 3189768"/>
                  <a:gd name="connsiteX6-279" fmla="*/ 837413 w 1577004"/>
                  <a:gd name="connsiteY6-280" fmla="*/ 976479 h 3189768"/>
                  <a:gd name="connsiteX7-281" fmla="*/ 251737 w 1577004"/>
                  <a:gd name="connsiteY7-282" fmla="*/ 1368303 h 3189768"/>
                  <a:gd name="connsiteX8-283" fmla="*/ 473561 w 1577004"/>
                  <a:gd name="connsiteY8-284" fmla="*/ 53790 h 3189768"/>
                  <a:gd name="connsiteX0-285" fmla="*/ 473561 w 1577004"/>
                  <a:gd name="connsiteY0-286" fmla="*/ 46232 h 3182210"/>
                  <a:gd name="connsiteX1-287" fmla="*/ 1481311 w 1577004"/>
                  <a:gd name="connsiteY1-288" fmla="*/ 883860 h 3182210"/>
                  <a:gd name="connsiteX2-289" fmla="*/ 1577004 w 1577004"/>
                  <a:gd name="connsiteY2-290" fmla="*/ 3182210 h 3182210"/>
                  <a:gd name="connsiteX3-291" fmla="*/ 1577004 w 1577004"/>
                  <a:gd name="connsiteY3-292" fmla="*/ 3182210 h 3182210"/>
                  <a:gd name="connsiteX4-293" fmla="*/ 965004 w 1577004"/>
                  <a:gd name="connsiteY4-294" fmla="*/ 3182210 h 3182210"/>
                  <a:gd name="connsiteX5-295" fmla="*/ 965004 w 1577004"/>
                  <a:gd name="connsiteY5-296" fmla="*/ 3182210 h 3182210"/>
                  <a:gd name="connsiteX6-297" fmla="*/ 837413 w 1577004"/>
                  <a:gd name="connsiteY6-298" fmla="*/ 968921 h 3182210"/>
                  <a:gd name="connsiteX7-299" fmla="*/ 251737 w 1577004"/>
                  <a:gd name="connsiteY7-300" fmla="*/ 1360745 h 3182210"/>
                  <a:gd name="connsiteX8-301" fmla="*/ 473561 w 1577004"/>
                  <a:gd name="connsiteY8-302" fmla="*/ 46232 h 3182210"/>
                  <a:gd name="connsiteX0-303" fmla="*/ 473561 w 1577004"/>
                  <a:gd name="connsiteY0-304" fmla="*/ 77283 h 3213261"/>
                  <a:gd name="connsiteX1-305" fmla="*/ 1336258 w 1577004"/>
                  <a:gd name="connsiteY1-306" fmla="*/ 232848 h 3213261"/>
                  <a:gd name="connsiteX2-307" fmla="*/ 1481311 w 1577004"/>
                  <a:gd name="connsiteY2-308" fmla="*/ 914911 h 3213261"/>
                  <a:gd name="connsiteX3-309" fmla="*/ 1577004 w 1577004"/>
                  <a:gd name="connsiteY3-310" fmla="*/ 3213261 h 3213261"/>
                  <a:gd name="connsiteX4-311" fmla="*/ 1577004 w 1577004"/>
                  <a:gd name="connsiteY4-312" fmla="*/ 3213261 h 3213261"/>
                  <a:gd name="connsiteX5-313" fmla="*/ 965004 w 1577004"/>
                  <a:gd name="connsiteY5-314" fmla="*/ 3213261 h 3213261"/>
                  <a:gd name="connsiteX6-315" fmla="*/ 965004 w 1577004"/>
                  <a:gd name="connsiteY6-316" fmla="*/ 3213261 h 3213261"/>
                  <a:gd name="connsiteX7-317" fmla="*/ 837413 w 1577004"/>
                  <a:gd name="connsiteY7-318" fmla="*/ 999972 h 3213261"/>
                  <a:gd name="connsiteX8-319" fmla="*/ 251737 w 1577004"/>
                  <a:gd name="connsiteY8-320" fmla="*/ 1391796 h 3213261"/>
                  <a:gd name="connsiteX9" fmla="*/ 473561 w 1577004"/>
                  <a:gd name="connsiteY9" fmla="*/ 77283 h 3213261"/>
                  <a:gd name="connsiteX0-321" fmla="*/ 473561 w 1577004"/>
                  <a:gd name="connsiteY0-322" fmla="*/ 75189 h 3211167"/>
                  <a:gd name="connsiteX1-323" fmla="*/ 1336258 w 1577004"/>
                  <a:gd name="connsiteY1-324" fmla="*/ 241387 h 3211167"/>
                  <a:gd name="connsiteX2-325" fmla="*/ 1481311 w 1577004"/>
                  <a:gd name="connsiteY2-326" fmla="*/ 912817 h 3211167"/>
                  <a:gd name="connsiteX3-327" fmla="*/ 1577004 w 1577004"/>
                  <a:gd name="connsiteY3-328" fmla="*/ 3211167 h 3211167"/>
                  <a:gd name="connsiteX4-329" fmla="*/ 1577004 w 1577004"/>
                  <a:gd name="connsiteY4-330" fmla="*/ 3211167 h 3211167"/>
                  <a:gd name="connsiteX5-331" fmla="*/ 965004 w 1577004"/>
                  <a:gd name="connsiteY5-332" fmla="*/ 3211167 h 3211167"/>
                  <a:gd name="connsiteX6-333" fmla="*/ 965004 w 1577004"/>
                  <a:gd name="connsiteY6-334" fmla="*/ 3211167 h 3211167"/>
                  <a:gd name="connsiteX7-335" fmla="*/ 837413 w 1577004"/>
                  <a:gd name="connsiteY7-336" fmla="*/ 997878 h 3211167"/>
                  <a:gd name="connsiteX8-337" fmla="*/ 251737 w 1577004"/>
                  <a:gd name="connsiteY8-338" fmla="*/ 1389702 h 3211167"/>
                  <a:gd name="connsiteX9-339" fmla="*/ 473561 w 1577004"/>
                  <a:gd name="connsiteY9-340" fmla="*/ 75189 h 3211167"/>
                  <a:gd name="connsiteX0-341" fmla="*/ 473561 w 1577004"/>
                  <a:gd name="connsiteY0-342" fmla="*/ 75189 h 3211167"/>
                  <a:gd name="connsiteX1-343" fmla="*/ 1336258 w 1577004"/>
                  <a:gd name="connsiteY1-344" fmla="*/ 241387 h 3211167"/>
                  <a:gd name="connsiteX2-345" fmla="*/ 1368156 w 1577004"/>
                  <a:gd name="connsiteY2-346" fmla="*/ 294550 h 3211167"/>
                  <a:gd name="connsiteX3-347" fmla="*/ 1481311 w 1577004"/>
                  <a:gd name="connsiteY3-348" fmla="*/ 912817 h 3211167"/>
                  <a:gd name="connsiteX4-349" fmla="*/ 1577004 w 1577004"/>
                  <a:gd name="connsiteY4-350" fmla="*/ 3211167 h 3211167"/>
                  <a:gd name="connsiteX5-351" fmla="*/ 1577004 w 1577004"/>
                  <a:gd name="connsiteY5-352" fmla="*/ 3211167 h 3211167"/>
                  <a:gd name="connsiteX6-353" fmla="*/ 965004 w 1577004"/>
                  <a:gd name="connsiteY6-354" fmla="*/ 3211167 h 3211167"/>
                  <a:gd name="connsiteX7-355" fmla="*/ 965004 w 1577004"/>
                  <a:gd name="connsiteY7-356" fmla="*/ 3211167 h 3211167"/>
                  <a:gd name="connsiteX8-357" fmla="*/ 837413 w 1577004"/>
                  <a:gd name="connsiteY8-358" fmla="*/ 997878 h 3211167"/>
                  <a:gd name="connsiteX9-359" fmla="*/ 251737 w 1577004"/>
                  <a:gd name="connsiteY9-360" fmla="*/ 1389702 h 3211167"/>
                  <a:gd name="connsiteX10" fmla="*/ 473561 w 1577004"/>
                  <a:gd name="connsiteY10" fmla="*/ 75189 h 3211167"/>
                  <a:gd name="connsiteX0-361" fmla="*/ 473561 w 1577004"/>
                  <a:gd name="connsiteY0-362" fmla="*/ 75189 h 3211167"/>
                  <a:gd name="connsiteX1-363" fmla="*/ 1336258 w 1577004"/>
                  <a:gd name="connsiteY1-364" fmla="*/ 241387 h 3211167"/>
                  <a:gd name="connsiteX2-365" fmla="*/ 1368156 w 1577004"/>
                  <a:gd name="connsiteY2-366" fmla="*/ 294550 h 3211167"/>
                  <a:gd name="connsiteX3-367" fmla="*/ 1481311 w 1577004"/>
                  <a:gd name="connsiteY3-368" fmla="*/ 912817 h 3211167"/>
                  <a:gd name="connsiteX4-369" fmla="*/ 1577004 w 1577004"/>
                  <a:gd name="connsiteY4-370" fmla="*/ 3211167 h 3211167"/>
                  <a:gd name="connsiteX5-371" fmla="*/ 1577004 w 1577004"/>
                  <a:gd name="connsiteY5-372" fmla="*/ 3211167 h 3211167"/>
                  <a:gd name="connsiteX6-373" fmla="*/ 965004 w 1577004"/>
                  <a:gd name="connsiteY6-374" fmla="*/ 3211167 h 3211167"/>
                  <a:gd name="connsiteX7-375" fmla="*/ 965004 w 1577004"/>
                  <a:gd name="connsiteY7-376" fmla="*/ 3211167 h 3211167"/>
                  <a:gd name="connsiteX8-377" fmla="*/ 837413 w 1577004"/>
                  <a:gd name="connsiteY8-378" fmla="*/ 997878 h 3211167"/>
                  <a:gd name="connsiteX9-379" fmla="*/ 251737 w 1577004"/>
                  <a:gd name="connsiteY9-380" fmla="*/ 1389702 h 3211167"/>
                  <a:gd name="connsiteX10-381" fmla="*/ 473561 w 1577004"/>
                  <a:gd name="connsiteY10-382" fmla="*/ 75189 h 3211167"/>
                  <a:gd name="connsiteX0-383" fmla="*/ 473561 w 1577004"/>
                  <a:gd name="connsiteY0-384" fmla="*/ 75189 h 3211167"/>
                  <a:gd name="connsiteX1-385" fmla="*/ 1336258 w 1577004"/>
                  <a:gd name="connsiteY1-386" fmla="*/ 241387 h 3211167"/>
                  <a:gd name="connsiteX2-387" fmla="*/ 1481311 w 1577004"/>
                  <a:gd name="connsiteY2-388" fmla="*/ 912817 h 3211167"/>
                  <a:gd name="connsiteX3-389" fmla="*/ 1577004 w 1577004"/>
                  <a:gd name="connsiteY3-390" fmla="*/ 3211167 h 3211167"/>
                  <a:gd name="connsiteX4-391" fmla="*/ 1577004 w 1577004"/>
                  <a:gd name="connsiteY4-392" fmla="*/ 3211167 h 3211167"/>
                  <a:gd name="connsiteX5-393" fmla="*/ 965004 w 1577004"/>
                  <a:gd name="connsiteY5-394" fmla="*/ 3211167 h 3211167"/>
                  <a:gd name="connsiteX6-395" fmla="*/ 965004 w 1577004"/>
                  <a:gd name="connsiteY6-396" fmla="*/ 3211167 h 3211167"/>
                  <a:gd name="connsiteX7-397" fmla="*/ 837413 w 1577004"/>
                  <a:gd name="connsiteY7-398" fmla="*/ 997878 h 3211167"/>
                  <a:gd name="connsiteX8-399" fmla="*/ 251737 w 1577004"/>
                  <a:gd name="connsiteY8-400" fmla="*/ 1389702 h 3211167"/>
                  <a:gd name="connsiteX9-401" fmla="*/ 473561 w 1577004"/>
                  <a:gd name="connsiteY9-402" fmla="*/ 75189 h 3211167"/>
                  <a:gd name="connsiteX0-403" fmla="*/ 473561 w 1577004"/>
                  <a:gd name="connsiteY0-404" fmla="*/ 75189 h 3211167"/>
                  <a:gd name="connsiteX1-405" fmla="*/ 1336258 w 1577004"/>
                  <a:gd name="connsiteY1-406" fmla="*/ 241387 h 3211167"/>
                  <a:gd name="connsiteX2-407" fmla="*/ 1481311 w 1577004"/>
                  <a:gd name="connsiteY2-408" fmla="*/ 912817 h 3211167"/>
                  <a:gd name="connsiteX3-409" fmla="*/ 1577004 w 1577004"/>
                  <a:gd name="connsiteY3-410" fmla="*/ 3211167 h 3211167"/>
                  <a:gd name="connsiteX4-411" fmla="*/ 1577004 w 1577004"/>
                  <a:gd name="connsiteY4-412" fmla="*/ 3211167 h 3211167"/>
                  <a:gd name="connsiteX5-413" fmla="*/ 965004 w 1577004"/>
                  <a:gd name="connsiteY5-414" fmla="*/ 3211167 h 3211167"/>
                  <a:gd name="connsiteX6-415" fmla="*/ 965004 w 1577004"/>
                  <a:gd name="connsiteY6-416" fmla="*/ 3211167 h 3211167"/>
                  <a:gd name="connsiteX7-417" fmla="*/ 837413 w 1577004"/>
                  <a:gd name="connsiteY7-418" fmla="*/ 997878 h 3211167"/>
                  <a:gd name="connsiteX8-419" fmla="*/ 251737 w 1577004"/>
                  <a:gd name="connsiteY8-420" fmla="*/ 1389702 h 3211167"/>
                  <a:gd name="connsiteX9-421" fmla="*/ 473561 w 1577004"/>
                  <a:gd name="connsiteY9-422" fmla="*/ 75189 h 3211167"/>
                  <a:gd name="connsiteX0-423" fmla="*/ 473561 w 1577004"/>
                  <a:gd name="connsiteY0-424" fmla="*/ 75189 h 3211167"/>
                  <a:gd name="connsiteX1-425" fmla="*/ 1336258 w 1577004"/>
                  <a:gd name="connsiteY1-426" fmla="*/ 241387 h 3211167"/>
                  <a:gd name="connsiteX2-427" fmla="*/ 1481311 w 1577004"/>
                  <a:gd name="connsiteY2-428" fmla="*/ 912817 h 3211167"/>
                  <a:gd name="connsiteX3-429" fmla="*/ 1577004 w 1577004"/>
                  <a:gd name="connsiteY3-430" fmla="*/ 3211167 h 3211167"/>
                  <a:gd name="connsiteX4-431" fmla="*/ 1577004 w 1577004"/>
                  <a:gd name="connsiteY4-432" fmla="*/ 3211167 h 3211167"/>
                  <a:gd name="connsiteX5-433" fmla="*/ 965004 w 1577004"/>
                  <a:gd name="connsiteY5-434" fmla="*/ 3211167 h 3211167"/>
                  <a:gd name="connsiteX6-435" fmla="*/ 965004 w 1577004"/>
                  <a:gd name="connsiteY6-436" fmla="*/ 3211167 h 3211167"/>
                  <a:gd name="connsiteX7-437" fmla="*/ 837413 w 1577004"/>
                  <a:gd name="connsiteY7-438" fmla="*/ 997878 h 3211167"/>
                  <a:gd name="connsiteX8-439" fmla="*/ 251737 w 1577004"/>
                  <a:gd name="connsiteY8-440" fmla="*/ 1389702 h 3211167"/>
                  <a:gd name="connsiteX9-441" fmla="*/ 473561 w 1577004"/>
                  <a:gd name="connsiteY9-442" fmla="*/ 75189 h 3211167"/>
                  <a:gd name="connsiteX0-443" fmla="*/ 473561 w 1577004"/>
                  <a:gd name="connsiteY0-444" fmla="*/ 10211 h 3146189"/>
                  <a:gd name="connsiteX1-445" fmla="*/ 1481311 w 1577004"/>
                  <a:gd name="connsiteY1-446" fmla="*/ 847839 h 3146189"/>
                  <a:gd name="connsiteX2-447" fmla="*/ 1577004 w 1577004"/>
                  <a:gd name="connsiteY2-448" fmla="*/ 3146189 h 3146189"/>
                  <a:gd name="connsiteX3-449" fmla="*/ 1577004 w 1577004"/>
                  <a:gd name="connsiteY3-450" fmla="*/ 3146189 h 3146189"/>
                  <a:gd name="connsiteX4-451" fmla="*/ 965004 w 1577004"/>
                  <a:gd name="connsiteY4-452" fmla="*/ 3146189 h 3146189"/>
                  <a:gd name="connsiteX5-453" fmla="*/ 965004 w 1577004"/>
                  <a:gd name="connsiteY5-454" fmla="*/ 3146189 h 3146189"/>
                  <a:gd name="connsiteX6-455" fmla="*/ 837413 w 1577004"/>
                  <a:gd name="connsiteY6-456" fmla="*/ 932900 h 3146189"/>
                  <a:gd name="connsiteX7-457" fmla="*/ 251737 w 1577004"/>
                  <a:gd name="connsiteY7-458" fmla="*/ 1324724 h 3146189"/>
                  <a:gd name="connsiteX8-459" fmla="*/ 473561 w 1577004"/>
                  <a:gd name="connsiteY8-460" fmla="*/ 10211 h 3146189"/>
                  <a:gd name="connsiteX0-461" fmla="*/ 473561 w 1577004"/>
                  <a:gd name="connsiteY0-462" fmla="*/ 81744 h 3217722"/>
                  <a:gd name="connsiteX1-463" fmla="*/ 1481311 w 1577004"/>
                  <a:gd name="connsiteY1-464" fmla="*/ 919372 h 3217722"/>
                  <a:gd name="connsiteX2-465" fmla="*/ 1577004 w 1577004"/>
                  <a:gd name="connsiteY2-466" fmla="*/ 3217722 h 3217722"/>
                  <a:gd name="connsiteX3-467" fmla="*/ 1577004 w 1577004"/>
                  <a:gd name="connsiteY3-468" fmla="*/ 3217722 h 3217722"/>
                  <a:gd name="connsiteX4-469" fmla="*/ 965004 w 1577004"/>
                  <a:gd name="connsiteY4-470" fmla="*/ 3217722 h 3217722"/>
                  <a:gd name="connsiteX5-471" fmla="*/ 965004 w 1577004"/>
                  <a:gd name="connsiteY5-472" fmla="*/ 3217722 h 3217722"/>
                  <a:gd name="connsiteX6-473" fmla="*/ 837413 w 1577004"/>
                  <a:gd name="connsiteY6-474" fmla="*/ 1004433 h 3217722"/>
                  <a:gd name="connsiteX7-475" fmla="*/ 251737 w 1577004"/>
                  <a:gd name="connsiteY7-476" fmla="*/ 1396257 h 3217722"/>
                  <a:gd name="connsiteX8-477" fmla="*/ 473561 w 1577004"/>
                  <a:gd name="connsiteY8-478" fmla="*/ 81744 h 3217722"/>
                  <a:gd name="connsiteX0-479" fmla="*/ 473561 w 1577004"/>
                  <a:gd name="connsiteY0-480" fmla="*/ 81744 h 3217722"/>
                  <a:gd name="connsiteX1-481" fmla="*/ 1481311 w 1577004"/>
                  <a:gd name="connsiteY1-482" fmla="*/ 919372 h 3217722"/>
                  <a:gd name="connsiteX2-483" fmla="*/ 1577004 w 1577004"/>
                  <a:gd name="connsiteY2-484" fmla="*/ 3217722 h 3217722"/>
                  <a:gd name="connsiteX3-485" fmla="*/ 1577004 w 1577004"/>
                  <a:gd name="connsiteY3-486" fmla="*/ 3217722 h 3217722"/>
                  <a:gd name="connsiteX4-487" fmla="*/ 965004 w 1577004"/>
                  <a:gd name="connsiteY4-488" fmla="*/ 3217722 h 3217722"/>
                  <a:gd name="connsiteX5-489" fmla="*/ 965004 w 1577004"/>
                  <a:gd name="connsiteY5-490" fmla="*/ 3217722 h 3217722"/>
                  <a:gd name="connsiteX6-491" fmla="*/ 879944 w 1577004"/>
                  <a:gd name="connsiteY6-492" fmla="*/ 1068228 h 3217722"/>
                  <a:gd name="connsiteX7-493" fmla="*/ 251737 w 1577004"/>
                  <a:gd name="connsiteY7-494" fmla="*/ 1396257 h 3217722"/>
                  <a:gd name="connsiteX8-495" fmla="*/ 473561 w 1577004"/>
                  <a:gd name="connsiteY8-496" fmla="*/ 81744 h 3217722"/>
                  <a:gd name="connsiteX0-497" fmla="*/ 473561 w 1577004"/>
                  <a:gd name="connsiteY0-498" fmla="*/ 81744 h 3217722"/>
                  <a:gd name="connsiteX1-499" fmla="*/ 1481311 w 1577004"/>
                  <a:gd name="connsiteY1-500" fmla="*/ 919372 h 3217722"/>
                  <a:gd name="connsiteX2-501" fmla="*/ 1577004 w 1577004"/>
                  <a:gd name="connsiteY2-502" fmla="*/ 3217722 h 3217722"/>
                  <a:gd name="connsiteX3-503" fmla="*/ 1577004 w 1577004"/>
                  <a:gd name="connsiteY3-504" fmla="*/ 3217722 h 3217722"/>
                  <a:gd name="connsiteX4-505" fmla="*/ 965004 w 1577004"/>
                  <a:gd name="connsiteY4-506" fmla="*/ 3217722 h 3217722"/>
                  <a:gd name="connsiteX5-507" fmla="*/ 965004 w 1577004"/>
                  <a:gd name="connsiteY5-508" fmla="*/ 3217722 h 3217722"/>
                  <a:gd name="connsiteX6-509" fmla="*/ 879944 w 1577004"/>
                  <a:gd name="connsiteY6-510" fmla="*/ 1068228 h 3217722"/>
                  <a:gd name="connsiteX7-511" fmla="*/ 251737 w 1577004"/>
                  <a:gd name="connsiteY7-512" fmla="*/ 1396257 h 3217722"/>
                  <a:gd name="connsiteX8-513" fmla="*/ 473561 w 1577004"/>
                  <a:gd name="connsiteY8-514" fmla="*/ 81744 h 3217722"/>
                  <a:gd name="connsiteX0-515" fmla="*/ 473561 w 1577004"/>
                  <a:gd name="connsiteY0-516" fmla="*/ 81744 h 3217722"/>
                  <a:gd name="connsiteX1-517" fmla="*/ 1481311 w 1577004"/>
                  <a:gd name="connsiteY1-518" fmla="*/ 919372 h 3217722"/>
                  <a:gd name="connsiteX2-519" fmla="*/ 1577004 w 1577004"/>
                  <a:gd name="connsiteY2-520" fmla="*/ 3217722 h 3217722"/>
                  <a:gd name="connsiteX3-521" fmla="*/ 1577004 w 1577004"/>
                  <a:gd name="connsiteY3-522" fmla="*/ 3217722 h 3217722"/>
                  <a:gd name="connsiteX4-523" fmla="*/ 965004 w 1577004"/>
                  <a:gd name="connsiteY4-524" fmla="*/ 3217722 h 3217722"/>
                  <a:gd name="connsiteX5-525" fmla="*/ 965004 w 1577004"/>
                  <a:gd name="connsiteY5-526" fmla="*/ 3217722 h 3217722"/>
                  <a:gd name="connsiteX6-527" fmla="*/ 879944 w 1577004"/>
                  <a:gd name="connsiteY6-528" fmla="*/ 1068228 h 3217722"/>
                  <a:gd name="connsiteX7-529" fmla="*/ 251737 w 1577004"/>
                  <a:gd name="connsiteY7-530" fmla="*/ 1396257 h 3217722"/>
                  <a:gd name="connsiteX8-531" fmla="*/ 473561 w 1577004"/>
                  <a:gd name="connsiteY8-532" fmla="*/ 81744 h 3217722"/>
                  <a:gd name="connsiteX0-533" fmla="*/ 473561 w 1577004"/>
                  <a:gd name="connsiteY0-534" fmla="*/ 81744 h 3217722"/>
                  <a:gd name="connsiteX1-535" fmla="*/ 1481311 w 1577004"/>
                  <a:gd name="connsiteY1-536" fmla="*/ 919372 h 3217722"/>
                  <a:gd name="connsiteX2-537" fmla="*/ 1538277 w 1577004"/>
                  <a:gd name="connsiteY2-538" fmla="*/ 960324 h 3217722"/>
                  <a:gd name="connsiteX3-539" fmla="*/ 1577004 w 1577004"/>
                  <a:gd name="connsiteY3-540" fmla="*/ 3217722 h 3217722"/>
                  <a:gd name="connsiteX4-541" fmla="*/ 1577004 w 1577004"/>
                  <a:gd name="connsiteY4-542" fmla="*/ 3217722 h 3217722"/>
                  <a:gd name="connsiteX5-543" fmla="*/ 965004 w 1577004"/>
                  <a:gd name="connsiteY5-544" fmla="*/ 3217722 h 3217722"/>
                  <a:gd name="connsiteX6-545" fmla="*/ 965004 w 1577004"/>
                  <a:gd name="connsiteY6-546" fmla="*/ 3217722 h 3217722"/>
                  <a:gd name="connsiteX7-547" fmla="*/ 879944 w 1577004"/>
                  <a:gd name="connsiteY7-548" fmla="*/ 1068228 h 3217722"/>
                  <a:gd name="connsiteX8-549" fmla="*/ 251737 w 1577004"/>
                  <a:gd name="connsiteY8-550" fmla="*/ 1396257 h 3217722"/>
                  <a:gd name="connsiteX9-551" fmla="*/ 473561 w 1577004"/>
                  <a:gd name="connsiteY9-552" fmla="*/ 81744 h 3217722"/>
                  <a:gd name="connsiteX0-553" fmla="*/ 473561 w 1577004"/>
                  <a:gd name="connsiteY0-554" fmla="*/ 88256 h 3224234"/>
                  <a:gd name="connsiteX1-555" fmla="*/ 1481311 w 1577004"/>
                  <a:gd name="connsiteY1-556" fmla="*/ 904619 h 3224234"/>
                  <a:gd name="connsiteX2-557" fmla="*/ 1538277 w 1577004"/>
                  <a:gd name="connsiteY2-558" fmla="*/ 966836 h 3224234"/>
                  <a:gd name="connsiteX3-559" fmla="*/ 1577004 w 1577004"/>
                  <a:gd name="connsiteY3-560" fmla="*/ 3224234 h 3224234"/>
                  <a:gd name="connsiteX4-561" fmla="*/ 1577004 w 1577004"/>
                  <a:gd name="connsiteY4-562" fmla="*/ 3224234 h 3224234"/>
                  <a:gd name="connsiteX5-563" fmla="*/ 965004 w 1577004"/>
                  <a:gd name="connsiteY5-564" fmla="*/ 3224234 h 3224234"/>
                  <a:gd name="connsiteX6-565" fmla="*/ 965004 w 1577004"/>
                  <a:gd name="connsiteY6-566" fmla="*/ 3224234 h 3224234"/>
                  <a:gd name="connsiteX7-567" fmla="*/ 879944 w 1577004"/>
                  <a:gd name="connsiteY7-568" fmla="*/ 1074740 h 3224234"/>
                  <a:gd name="connsiteX8-569" fmla="*/ 251737 w 1577004"/>
                  <a:gd name="connsiteY8-570" fmla="*/ 1402769 h 3224234"/>
                  <a:gd name="connsiteX9-571" fmla="*/ 473561 w 1577004"/>
                  <a:gd name="connsiteY9-572" fmla="*/ 88256 h 3224234"/>
                  <a:gd name="connsiteX0-573" fmla="*/ 473561 w 1577004"/>
                  <a:gd name="connsiteY0-574" fmla="*/ 88256 h 3224234"/>
                  <a:gd name="connsiteX1-575" fmla="*/ 1481311 w 1577004"/>
                  <a:gd name="connsiteY1-576" fmla="*/ 904619 h 3224234"/>
                  <a:gd name="connsiteX2-577" fmla="*/ 1538277 w 1577004"/>
                  <a:gd name="connsiteY2-578" fmla="*/ 966836 h 3224234"/>
                  <a:gd name="connsiteX3-579" fmla="*/ 1577004 w 1577004"/>
                  <a:gd name="connsiteY3-580" fmla="*/ 3224234 h 3224234"/>
                  <a:gd name="connsiteX4-581" fmla="*/ 1577004 w 1577004"/>
                  <a:gd name="connsiteY4-582" fmla="*/ 3224234 h 3224234"/>
                  <a:gd name="connsiteX5-583" fmla="*/ 965004 w 1577004"/>
                  <a:gd name="connsiteY5-584" fmla="*/ 3224234 h 3224234"/>
                  <a:gd name="connsiteX6-585" fmla="*/ 965004 w 1577004"/>
                  <a:gd name="connsiteY6-586" fmla="*/ 3224234 h 3224234"/>
                  <a:gd name="connsiteX7-587" fmla="*/ 879944 w 1577004"/>
                  <a:gd name="connsiteY7-588" fmla="*/ 1074740 h 3224234"/>
                  <a:gd name="connsiteX8-589" fmla="*/ 251737 w 1577004"/>
                  <a:gd name="connsiteY8-590" fmla="*/ 1402769 h 3224234"/>
                  <a:gd name="connsiteX9-591" fmla="*/ 473561 w 1577004"/>
                  <a:gd name="connsiteY9-592" fmla="*/ 88256 h 3224234"/>
                  <a:gd name="connsiteX0-593" fmla="*/ 473561 w 1577004"/>
                  <a:gd name="connsiteY0-594" fmla="*/ 8062 h 3144040"/>
                  <a:gd name="connsiteX1-595" fmla="*/ 1538277 w 1577004"/>
                  <a:gd name="connsiteY1-596" fmla="*/ 886642 h 3144040"/>
                  <a:gd name="connsiteX2-597" fmla="*/ 1577004 w 1577004"/>
                  <a:gd name="connsiteY2-598" fmla="*/ 3144040 h 3144040"/>
                  <a:gd name="connsiteX3-599" fmla="*/ 1577004 w 1577004"/>
                  <a:gd name="connsiteY3-600" fmla="*/ 3144040 h 3144040"/>
                  <a:gd name="connsiteX4-601" fmla="*/ 965004 w 1577004"/>
                  <a:gd name="connsiteY4-602" fmla="*/ 3144040 h 3144040"/>
                  <a:gd name="connsiteX5-603" fmla="*/ 965004 w 1577004"/>
                  <a:gd name="connsiteY5-604" fmla="*/ 3144040 h 3144040"/>
                  <a:gd name="connsiteX6-605" fmla="*/ 879944 w 1577004"/>
                  <a:gd name="connsiteY6-606" fmla="*/ 994546 h 3144040"/>
                  <a:gd name="connsiteX7-607" fmla="*/ 251737 w 1577004"/>
                  <a:gd name="connsiteY7-608" fmla="*/ 1322575 h 3144040"/>
                  <a:gd name="connsiteX8-609" fmla="*/ 473561 w 1577004"/>
                  <a:gd name="connsiteY8-610" fmla="*/ 8062 h 3144040"/>
                  <a:gd name="connsiteX0-611" fmla="*/ 473561 w 1577004"/>
                  <a:gd name="connsiteY0-612" fmla="*/ 16144 h 3152122"/>
                  <a:gd name="connsiteX1-613" fmla="*/ 1538277 w 1577004"/>
                  <a:gd name="connsiteY1-614" fmla="*/ 894724 h 3152122"/>
                  <a:gd name="connsiteX2-615" fmla="*/ 1577004 w 1577004"/>
                  <a:gd name="connsiteY2-616" fmla="*/ 3152122 h 3152122"/>
                  <a:gd name="connsiteX3-617" fmla="*/ 1577004 w 1577004"/>
                  <a:gd name="connsiteY3-618" fmla="*/ 3152122 h 3152122"/>
                  <a:gd name="connsiteX4-619" fmla="*/ 965004 w 1577004"/>
                  <a:gd name="connsiteY4-620" fmla="*/ 3152122 h 3152122"/>
                  <a:gd name="connsiteX5-621" fmla="*/ 965004 w 1577004"/>
                  <a:gd name="connsiteY5-622" fmla="*/ 3152122 h 3152122"/>
                  <a:gd name="connsiteX6-623" fmla="*/ 879944 w 1577004"/>
                  <a:gd name="connsiteY6-624" fmla="*/ 1002628 h 3152122"/>
                  <a:gd name="connsiteX7-625" fmla="*/ 251737 w 1577004"/>
                  <a:gd name="connsiteY7-626" fmla="*/ 1330657 h 3152122"/>
                  <a:gd name="connsiteX8-627" fmla="*/ 473561 w 1577004"/>
                  <a:gd name="connsiteY8-628" fmla="*/ 16144 h 3152122"/>
                  <a:gd name="connsiteX0-629" fmla="*/ 473561 w 1577004"/>
                  <a:gd name="connsiteY0-630" fmla="*/ 30120 h 3166098"/>
                  <a:gd name="connsiteX1-631" fmla="*/ 1538277 w 1577004"/>
                  <a:gd name="connsiteY1-632" fmla="*/ 908700 h 3166098"/>
                  <a:gd name="connsiteX2-633" fmla="*/ 1577004 w 1577004"/>
                  <a:gd name="connsiteY2-634" fmla="*/ 3166098 h 3166098"/>
                  <a:gd name="connsiteX3-635" fmla="*/ 1577004 w 1577004"/>
                  <a:gd name="connsiteY3-636" fmla="*/ 3166098 h 3166098"/>
                  <a:gd name="connsiteX4-637" fmla="*/ 965004 w 1577004"/>
                  <a:gd name="connsiteY4-638" fmla="*/ 3166098 h 3166098"/>
                  <a:gd name="connsiteX5-639" fmla="*/ 965004 w 1577004"/>
                  <a:gd name="connsiteY5-640" fmla="*/ 3166098 h 3166098"/>
                  <a:gd name="connsiteX6-641" fmla="*/ 879944 w 1577004"/>
                  <a:gd name="connsiteY6-642" fmla="*/ 1016604 h 3166098"/>
                  <a:gd name="connsiteX7-643" fmla="*/ 251737 w 1577004"/>
                  <a:gd name="connsiteY7-644" fmla="*/ 1344633 h 3166098"/>
                  <a:gd name="connsiteX8-645" fmla="*/ 473561 w 1577004"/>
                  <a:gd name="connsiteY8-646" fmla="*/ 30120 h 3166098"/>
                  <a:gd name="connsiteX0-647" fmla="*/ 473561 w 1577004"/>
                  <a:gd name="connsiteY0-648" fmla="*/ 30120 h 3166098"/>
                  <a:gd name="connsiteX1-649" fmla="*/ 1538277 w 1577004"/>
                  <a:gd name="connsiteY1-650" fmla="*/ 908700 h 3166098"/>
                  <a:gd name="connsiteX2-651" fmla="*/ 1577004 w 1577004"/>
                  <a:gd name="connsiteY2-652" fmla="*/ 3166098 h 3166098"/>
                  <a:gd name="connsiteX3-653" fmla="*/ 1577004 w 1577004"/>
                  <a:gd name="connsiteY3-654" fmla="*/ 3166098 h 3166098"/>
                  <a:gd name="connsiteX4-655" fmla="*/ 965004 w 1577004"/>
                  <a:gd name="connsiteY4-656" fmla="*/ 3166098 h 3166098"/>
                  <a:gd name="connsiteX5-657" fmla="*/ 965004 w 1577004"/>
                  <a:gd name="connsiteY5-658" fmla="*/ 3166098 h 3166098"/>
                  <a:gd name="connsiteX6-659" fmla="*/ 879944 w 1577004"/>
                  <a:gd name="connsiteY6-660" fmla="*/ 1016604 h 3166098"/>
                  <a:gd name="connsiteX7-661" fmla="*/ 251737 w 1577004"/>
                  <a:gd name="connsiteY7-662" fmla="*/ 1344633 h 3166098"/>
                  <a:gd name="connsiteX8-663" fmla="*/ 473561 w 1577004"/>
                  <a:gd name="connsiteY8-664" fmla="*/ 30120 h 3166098"/>
                  <a:gd name="connsiteX0-665" fmla="*/ 473561 w 1577004"/>
                  <a:gd name="connsiteY0-666" fmla="*/ 30120 h 3166098"/>
                  <a:gd name="connsiteX1-667" fmla="*/ 1538277 w 1577004"/>
                  <a:gd name="connsiteY1-668" fmla="*/ 908700 h 3166098"/>
                  <a:gd name="connsiteX2-669" fmla="*/ 1577004 w 1577004"/>
                  <a:gd name="connsiteY2-670" fmla="*/ 3166098 h 3166098"/>
                  <a:gd name="connsiteX3-671" fmla="*/ 1577004 w 1577004"/>
                  <a:gd name="connsiteY3-672" fmla="*/ 3166098 h 3166098"/>
                  <a:gd name="connsiteX4-673" fmla="*/ 965004 w 1577004"/>
                  <a:gd name="connsiteY4-674" fmla="*/ 3166098 h 3166098"/>
                  <a:gd name="connsiteX5-675" fmla="*/ 965004 w 1577004"/>
                  <a:gd name="connsiteY5-676" fmla="*/ 3166098 h 3166098"/>
                  <a:gd name="connsiteX6-677" fmla="*/ 879944 w 1577004"/>
                  <a:gd name="connsiteY6-678" fmla="*/ 1016604 h 3166098"/>
                  <a:gd name="connsiteX7-679" fmla="*/ 251737 w 1577004"/>
                  <a:gd name="connsiteY7-680" fmla="*/ 1344633 h 3166098"/>
                  <a:gd name="connsiteX8-681" fmla="*/ 473561 w 1577004"/>
                  <a:gd name="connsiteY8-682" fmla="*/ 30120 h 3166098"/>
                  <a:gd name="connsiteX0-683" fmla="*/ 488521 w 1591964"/>
                  <a:gd name="connsiteY0-684" fmla="*/ 30120 h 3166098"/>
                  <a:gd name="connsiteX1-685" fmla="*/ 1553237 w 1591964"/>
                  <a:gd name="connsiteY1-686" fmla="*/ 908700 h 3166098"/>
                  <a:gd name="connsiteX2-687" fmla="*/ 1591964 w 1591964"/>
                  <a:gd name="connsiteY2-688" fmla="*/ 3166098 h 3166098"/>
                  <a:gd name="connsiteX3-689" fmla="*/ 1591964 w 1591964"/>
                  <a:gd name="connsiteY3-690" fmla="*/ 3166098 h 3166098"/>
                  <a:gd name="connsiteX4-691" fmla="*/ 979964 w 1591964"/>
                  <a:gd name="connsiteY4-692" fmla="*/ 3166098 h 3166098"/>
                  <a:gd name="connsiteX5-693" fmla="*/ 979964 w 1591964"/>
                  <a:gd name="connsiteY5-694" fmla="*/ 3166098 h 3166098"/>
                  <a:gd name="connsiteX6-695" fmla="*/ 894904 w 1591964"/>
                  <a:gd name="connsiteY6-696" fmla="*/ 1016604 h 3166098"/>
                  <a:gd name="connsiteX7-697" fmla="*/ 266697 w 1591964"/>
                  <a:gd name="connsiteY7-698" fmla="*/ 1344633 h 3166098"/>
                  <a:gd name="connsiteX8-699" fmla="*/ 488521 w 1591964"/>
                  <a:gd name="connsiteY8-700" fmla="*/ 30120 h 3166098"/>
                  <a:gd name="connsiteX0-701" fmla="*/ 488521 w 1591964"/>
                  <a:gd name="connsiteY0-702" fmla="*/ 9506 h 3145484"/>
                  <a:gd name="connsiteX1-703" fmla="*/ 1553237 w 1591964"/>
                  <a:gd name="connsiteY1-704" fmla="*/ 888086 h 3145484"/>
                  <a:gd name="connsiteX2-705" fmla="*/ 1591964 w 1591964"/>
                  <a:gd name="connsiteY2-706" fmla="*/ 3145484 h 3145484"/>
                  <a:gd name="connsiteX3-707" fmla="*/ 1591964 w 1591964"/>
                  <a:gd name="connsiteY3-708" fmla="*/ 3145484 h 3145484"/>
                  <a:gd name="connsiteX4-709" fmla="*/ 979964 w 1591964"/>
                  <a:gd name="connsiteY4-710" fmla="*/ 3145484 h 3145484"/>
                  <a:gd name="connsiteX5-711" fmla="*/ 979964 w 1591964"/>
                  <a:gd name="connsiteY5-712" fmla="*/ 3145484 h 3145484"/>
                  <a:gd name="connsiteX6-713" fmla="*/ 894904 w 1591964"/>
                  <a:gd name="connsiteY6-714" fmla="*/ 995990 h 3145484"/>
                  <a:gd name="connsiteX7-715" fmla="*/ 266697 w 1591964"/>
                  <a:gd name="connsiteY7-716" fmla="*/ 1324019 h 3145484"/>
                  <a:gd name="connsiteX8-717" fmla="*/ 488521 w 1591964"/>
                  <a:gd name="connsiteY8-718" fmla="*/ 9506 h 3145484"/>
                  <a:gd name="connsiteX0-719" fmla="*/ 496444 w 1599887"/>
                  <a:gd name="connsiteY0-720" fmla="*/ 9506 h 3145484"/>
                  <a:gd name="connsiteX1-721" fmla="*/ 1561160 w 1599887"/>
                  <a:gd name="connsiteY1-722" fmla="*/ 888086 h 3145484"/>
                  <a:gd name="connsiteX2-723" fmla="*/ 1599887 w 1599887"/>
                  <a:gd name="connsiteY2-724" fmla="*/ 3145484 h 3145484"/>
                  <a:gd name="connsiteX3-725" fmla="*/ 1599887 w 1599887"/>
                  <a:gd name="connsiteY3-726" fmla="*/ 3145484 h 3145484"/>
                  <a:gd name="connsiteX4-727" fmla="*/ 987887 w 1599887"/>
                  <a:gd name="connsiteY4-728" fmla="*/ 3145484 h 3145484"/>
                  <a:gd name="connsiteX5-729" fmla="*/ 987887 w 1599887"/>
                  <a:gd name="connsiteY5-730" fmla="*/ 3145484 h 3145484"/>
                  <a:gd name="connsiteX6-731" fmla="*/ 902827 w 1599887"/>
                  <a:gd name="connsiteY6-732" fmla="*/ 995990 h 3145484"/>
                  <a:gd name="connsiteX7-733" fmla="*/ 274620 w 1599887"/>
                  <a:gd name="connsiteY7-734" fmla="*/ 1324019 h 3145484"/>
                  <a:gd name="connsiteX8-735" fmla="*/ 496444 w 1599887"/>
                  <a:gd name="connsiteY8-736" fmla="*/ 9506 h 3145484"/>
                  <a:gd name="connsiteX0-737" fmla="*/ 503267 w 1597185"/>
                  <a:gd name="connsiteY0-738" fmla="*/ 5188 h 3203079"/>
                  <a:gd name="connsiteX1-739" fmla="*/ 1558458 w 1597185"/>
                  <a:gd name="connsiteY1-740" fmla="*/ 945681 h 3203079"/>
                  <a:gd name="connsiteX2-741" fmla="*/ 1597185 w 1597185"/>
                  <a:gd name="connsiteY2-742" fmla="*/ 3203079 h 3203079"/>
                  <a:gd name="connsiteX3-743" fmla="*/ 1597185 w 1597185"/>
                  <a:gd name="connsiteY3-744" fmla="*/ 3203079 h 3203079"/>
                  <a:gd name="connsiteX4-745" fmla="*/ 985185 w 1597185"/>
                  <a:gd name="connsiteY4-746" fmla="*/ 3203079 h 3203079"/>
                  <a:gd name="connsiteX5-747" fmla="*/ 985185 w 1597185"/>
                  <a:gd name="connsiteY5-748" fmla="*/ 3203079 h 3203079"/>
                  <a:gd name="connsiteX6-749" fmla="*/ 900125 w 1597185"/>
                  <a:gd name="connsiteY6-750" fmla="*/ 1053585 h 3203079"/>
                  <a:gd name="connsiteX7-751" fmla="*/ 271918 w 1597185"/>
                  <a:gd name="connsiteY7-752" fmla="*/ 1381614 h 3203079"/>
                  <a:gd name="connsiteX8-753" fmla="*/ 503267 w 1597185"/>
                  <a:gd name="connsiteY8-754" fmla="*/ 5188 h 3203079"/>
                  <a:gd name="connsiteX0-755" fmla="*/ 503267 w 1597185"/>
                  <a:gd name="connsiteY0-756" fmla="*/ 5413 h 3203304"/>
                  <a:gd name="connsiteX1-757" fmla="*/ 1558458 w 1597185"/>
                  <a:gd name="connsiteY1-758" fmla="*/ 945906 h 3203304"/>
                  <a:gd name="connsiteX2-759" fmla="*/ 1597185 w 1597185"/>
                  <a:gd name="connsiteY2-760" fmla="*/ 3203304 h 3203304"/>
                  <a:gd name="connsiteX3-761" fmla="*/ 1597185 w 1597185"/>
                  <a:gd name="connsiteY3-762" fmla="*/ 3203304 h 3203304"/>
                  <a:gd name="connsiteX4-763" fmla="*/ 985185 w 1597185"/>
                  <a:gd name="connsiteY4-764" fmla="*/ 3203304 h 3203304"/>
                  <a:gd name="connsiteX5-765" fmla="*/ 985185 w 1597185"/>
                  <a:gd name="connsiteY5-766" fmla="*/ 3203304 h 3203304"/>
                  <a:gd name="connsiteX6-767" fmla="*/ 900125 w 1597185"/>
                  <a:gd name="connsiteY6-768" fmla="*/ 1053810 h 3203304"/>
                  <a:gd name="connsiteX7-769" fmla="*/ 271918 w 1597185"/>
                  <a:gd name="connsiteY7-770" fmla="*/ 1381839 h 3203304"/>
                  <a:gd name="connsiteX8-771" fmla="*/ 503267 w 1597185"/>
                  <a:gd name="connsiteY8-772" fmla="*/ 5413 h 3203304"/>
                  <a:gd name="connsiteX0-773" fmla="*/ 644333 w 1552513"/>
                  <a:gd name="connsiteY0-774" fmla="*/ 4742 h 3216920"/>
                  <a:gd name="connsiteX1-775" fmla="*/ 1513786 w 1552513"/>
                  <a:gd name="connsiteY1-776" fmla="*/ 959522 h 3216920"/>
                  <a:gd name="connsiteX2-777" fmla="*/ 1552513 w 1552513"/>
                  <a:gd name="connsiteY2-778" fmla="*/ 3216920 h 3216920"/>
                  <a:gd name="connsiteX3-779" fmla="*/ 1552513 w 1552513"/>
                  <a:gd name="connsiteY3-780" fmla="*/ 3216920 h 3216920"/>
                  <a:gd name="connsiteX4-781" fmla="*/ 940513 w 1552513"/>
                  <a:gd name="connsiteY4-782" fmla="*/ 3216920 h 3216920"/>
                  <a:gd name="connsiteX5-783" fmla="*/ 940513 w 1552513"/>
                  <a:gd name="connsiteY5-784" fmla="*/ 3216920 h 3216920"/>
                  <a:gd name="connsiteX6-785" fmla="*/ 855453 w 1552513"/>
                  <a:gd name="connsiteY6-786" fmla="*/ 1067426 h 3216920"/>
                  <a:gd name="connsiteX7-787" fmla="*/ 227246 w 1552513"/>
                  <a:gd name="connsiteY7-788" fmla="*/ 1395455 h 3216920"/>
                  <a:gd name="connsiteX8-789" fmla="*/ 644333 w 1552513"/>
                  <a:gd name="connsiteY8-790" fmla="*/ 4742 h 3216920"/>
                  <a:gd name="connsiteX0-791" fmla="*/ 693588 w 1601768"/>
                  <a:gd name="connsiteY0-792" fmla="*/ 4742 h 3216920"/>
                  <a:gd name="connsiteX1-793" fmla="*/ 1563041 w 1601768"/>
                  <a:gd name="connsiteY1-794" fmla="*/ 959522 h 3216920"/>
                  <a:gd name="connsiteX2-795" fmla="*/ 1601768 w 1601768"/>
                  <a:gd name="connsiteY2-796" fmla="*/ 3216920 h 3216920"/>
                  <a:gd name="connsiteX3-797" fmla="*/ 1601768 w 1601768"/>
                  <a:gd name="connsiteY3-798" fmla="*/ 3216920 h 3216920"/>
                  <a:gd name="connsiteX4-799" fmla="*/ 989768 w 1601768"/>
                  <a:gd name="connsiteY4-800" fmla="*/ 3216920 h 3216920"/>
                  <a:gd name="connsiteX5-801" fmla="*/ 989768 w 1601768"/>
                  <a:gd name="connsiteY5-802" fmla="*/ 3216920 h 3216920"/>
                  <a:gd name="connsiteX6-803" fmla="*/ 904708 w 1601768"/>
                  <a:gd name="connsiteY6-804" fmla="*/ 1067426 h 3216920"/>
                  <a:gd name="connsiteX7-805" fmla="*/ 276501 w 1601768"/>
                  <a:gd name="connsiteY7-806" fmla="*/ 1395455 h 3216920"/>
                  <a:gd name="connsiteX8-807" fmla="*/ 693588 w 1601768"/>
                  <a:gd name="connsiteY8-808" fmla="*/ 4742 h 3216920"/>
                  <a:gd name="connsiteX0-809" fmla="*/ 693588 w 1601768"/>
                  <a:gd name="connsiteY0-810" fmla="*/ 80 h 3212258"/>
                  <a:gd name="connsiteX1-811" fmla="*/ 1563041 w 1601768"/>
                  <a:gd name="connsiteY1-812" fmla="*/ 954860 h 3212258"/>
                  <a:gd name="connsiteX2-813" fmla="*/ 1601768 w 1601768"/>
                  <a:gd name="connsiteY2-814" fmla="*/ 3212258 h 3212258"/>
                  <a:gd name="connsiteX3-815" fmla="*/ 1601768 w 1601768"/>
                  <a:gd name="connsiteY3-816" fmla="*/ 3212258 h 3212258"/>
                  <a:gd name="connsiteX4-817" fmla="*/ 989768 w 1601768"/>
                  <a:gd name="connsiteY4-818" fmla="*/ 3212258 h 3212258"/>
                  <a:gd name="connsiteX5-819" fmla="*/ 989768 w 1601768"/>
                  <a:gd name="connsiteY5-820" fmla="*/ 3212258 h 3212258"/>
                  <a:gd name="connsiteX6-821" fmla="*/ 904708 w 1601768"/>
                  <a:gd name="connsiteY6-822" fmla="*/ 1062764 h 3212258"/>
                  <a:gd name="connsiteX7-823" fmla="*/ 276501 w 1601768"/>
                  <a:gd name="connsiteY7-824" fmla="*/ 1390793 h 3212258"/>
                  <a:gd name="connsiteX8-825" fmla="*/ 693588 w 1601768"/>
                  <a:gd name="connsiteY8-826" fmla="*/ 80 h 3212258"/>
                  <a:gd name="connsiteX0-827" fmla="*/ 693588 w 1601768"/>
                  <a:gd name="connsiteY0-828" fmla="*/ 80 h 3212258"/>
                  <a:gd name="connsiteX1-829" fmla="*/ 1563041 w 1601768"/>
                  <a:gd name="connsiteY1-830" fmla="*/ 954860 h 3212258"/>
                  <a:gd name="connsiteX2-831" fmla="*/ 1601768 w 1601768"/>
                  <a:gd name="connsiteY2-832" fmla="*/ 3212258 h 3212258"/>
                  <a:gd name="connsiteX3-833" fmla="*/ 1601768 w 1601768"/>
                  <a:gd name="connsiteY3-834" fmla="*/ 3212258 h 3212258"/>
                  <a:gd name="connsiteX4-835" fmla="*/ 989768 w 1601768"/>
                  <a:gd name="connsiteY4-836" fmla="*/ 3212258 h 3212258"/>
                  <a:gd name="connsiteX5-837" fmla="*/ 989768 w 1601768"/>
                  <a:gd name="connsiteY5-838" fmla="*/ 3212258 h 3212258"/>
                  <a:gd name="connsiteX6-839" fmla="*/ 904708 w 1601768"/>
                  <a:gd name="connsiteY6-840" fmla="*/ 1062764 h 3212258"/>
                  <a:gd name="connsiteX7-841" fmla="*/ 276501 w 1601768"/>
                  <a:gd name="connsiteY7-842" fmla="*/ 1390793 h 3212258"/>
                  <a:gd name="connsiteX8-843" fmla="*/ 693588 w 1601768"/>
                  <a:gd name="connsiteY8-844" fmla="*/ 80 h 3212258"/>
                  <a:gd name="connsiteX0-845" fmla="*/ 693588 w 1601768"/>
                  <a:gd name="connsiteY0-846" fmla="*/ 80 h 3212258"/>
                  <a:gd name="connsiteX1-847" fmla="*/ 1563041 w 1601768"/>
                  <a:gd name="connsiteY1-848" fmla="*/ 954860 h 3212258"/>
                  <a:gd name="connsiteX2-849" fmla="*/ 1601768 w 1601768"/>
                  <a:gd name="connsiteY2-850" fmla="*/ 3212258 h 3212258"/>
                  <a:gd name="connsiteX3-851" fmla="*/ 1601768 w 1601768"/>
                  <a:gd name="connsiteY3-852" fmla="*/ 3212258 h 3212258"/>
                  <a:gd name="connsiteX4-853" fmla="*/ 989768 w 1601768"/>
                  <a:gd name="connsiteY4-854" fmla="*/ 3212258 h 3212258"/>
                  <a:gd name="connsiteX5-855" fmla="*/ 989768 w 1601768"/>
                  <a:gd name="connsiteY5-856" fmla="*/ 3212258 h 3212258"/>
                  <a:gd name="connsiteX6-857" fmla="*/ 904708 w 1601768"/>
                  <a:gd name="connsiteY6-858" fmla="*/ 1062764 h 3212258"/>
                  <a:gd name="connsiteX7-859" fmla="*/ 276501 w 1601768"/>
                  <a:gd name="connsiteY7-860" fmla="*/ 1390793 h 3212258"/>
                  <a:gd name="connsiteX8-861" fmla="*/ 693588 w 1601768"/>
                  <a:gd name="connsiteY8-862" fmla="*/ 80 h 3212258"/>
                  <a:gd name="connsiteX0-863" fmla="*/ 693588 w 1601768"/>
                  <a:gd name="connsiteY0-864" fmla="*/ 80 h 3212258"/>
                  <a:gd name="connsiteX1-865" fmla="*/ 1563041 w 1601768"/>
                  <a:gd name="connsiteY1-866" fmla="*/ 954860 h 3212258"/>
                  <a:gd name="connsiteX2-867" fmla="*/ 1601768 w 1601768"/>
                  <a:gd name="connsiteY2-868" fmla="*/ 3212258 h 3212258"/>
                  <a:gd name="connsiteX3-869" fmla="*/ 1601768 w 1601768"/>
                  <a:gd name="connsiteY3-870" fmla="*/ 3212258 h 3212258"/>
                  <a:gd name="connsiteX4-871" fmla="*/ 989768 w 1601768"/>
                  <a:gd name="connsiteY4-872" fmla="*/ 3212258 h 3212258"/>
                  <a:gd name="connsiteX5-873" fmla="*/ 989768 w 1601768"/>
                  <a:gd name="connsiteY5-874" fmla="*/ 3212258 h 3212258"/>
                  <a:gd name="connsiteX6-875" fmla="*/ 904708 w 1601768"/>
                  <a:gd name="connsiteY6-876" fmla="*/ 1062764 h 3212258"/>
                  <a:gd name="connsiteX7-877" fmla="*/ 276501 w 1601768"/>
                  <a:gd name="connsiteY7-878" fmla="*/ 1390793 h 3212258"/>
                  <a:gd name="connsiteX8-879" fmla="*/ 693588 w 1601768"/>
                  <a:gd name="connsiteY8-880" fmla="*/ 80 h 3212258"/>
                  <a:gd name="connsiteX0-881" fmla="*/ 693588 w 1601768"/>
                  <a:gd name="connsiteY0-882" fmla="*/ 80 h 3212258"/>
                  <a:gd name="connsiteX1-883" fmla="*/ 1563041 w 1601768"/>
                  <a:gd name="connsiteY1-884" fmla="*/ 954860 h 3212258"/>
                  <a:gd name="connsiteX2-885" fmla="*/ 1601768 w 1601768"/>
                  <a:gd name="connsiteY2-886" fmla="*/ 3212258 h 3212258"/>
                  <a:gd name="connsiteX3-887" fmla="*/ 1601768 w 1601768"/>
                  <a:gd name="connsiteY3-888" fmla="*/ 3212258 h 3212258"/>
                  <a:gd name="connsiteX4-889" fmla="*/ 989768 w 1601768"/>
                  <a:gd name="connsiteY4-890" fmla="*/ 3212258 h 3212258"/>
                  <a:gd name="connsiteX5-891" fmla="*/ 989768 w 1601768"/>
                  <a:gd name="connsiteY5-892" fmla="*/ 3212258 h 3212258"/>
                  <a:gd name="connsiteX6-893" fmla="*/ 904708 w 1601768"/>
                  <a:gd name="connsiteY6-894" fmla="*/ 1062764 h 3212258"/>
                  <a:gd name="connsiteX7-895" fmla="*/ 276501 w 1601768"/>
                  <a:gd name="connsiteY7-896" fmla="*/ 1390793 h 3212258"/>
                  <a:gd name="connsiteX8-897" fmla="*/ 693588 w 1601768"/>
                  <a:gd name="connsiteY8-898" fmla="*/ 80 h 3212258"/>
                  <a:gd name="connsiteX0-899" fmla="*/ 693588 w 1601768"/>
                  <a:gd name="connsiteY0-900" fmla="*/ 119 h 3212297"/>
                  <a:gd name="connsiteX1-901" fmla="*/ 1563041 w 1601768"/>
                  <a:gd name="connsiteY1-902" fmla="*/ 954899 h 3212297"/>
                  <a:gd name="connsiteX2-903" fmla="*/ 1601768 w 1601768"/>
                  <a:gd name="connsiteY2-904" fmla="*/ 3212297 h 3212297"/>
                  <a:gd name="connsiteX3-905" fmla="*/ 1601768 w 1601768"/>
                  <a:gd name="connsiteY3-906" fmla="*/ 3212297 h 3212297"/>
                  <a:gd name="connsiteX4-907" fmla="*/ 989768 w 1601768"/>
                  <a:gd name="connsiteY4-908" fmla="*/ 3212297 h 3212297"/>
                  <a:gd name="connsiteX5-909" fmla="*/ 989768 w 1601768"/>
                  <a:gd name="connsiteY5-910" fmla="*/ 3212297 h 3212297"/>
                  <a:gd name="connsiteX6-911" fmla="*/ 904708 w 1601768"/>
                  <a:gd name="connsiteY6-912" fmla="*/ 1062803 h 3212297"/>
                  <a:gd name="connsiteX7-913" fmla="*/ 276501 w 1601768"/>
                  <a:gd name="connsiteY7-914" fmla="*/ 1390832 h 3212297"/>
                  <a:gd name="connsiteX8-915" fmla="*/ 693588 w 1601768"/>
                  <a:gd name="connsiteY8-916" fmla="*/ 119 h 32122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300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Frame 1"/>
            <p:cNvSpPr/>
            <p:nvPr/>
          </p:nvSpPr>
          <p:spPr>
            <a:xfrm>
              <a:off x="3459679" y="2564932"/>
              <a:ext cx="980609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ko-KR" altLang="en-US" sz="3300">
                <a:solidFill>
                  <a:prstClr val="black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0" name="Oval 21"/>
            <p:cNvSpPr/>
            <p:nvPr/>
          </p:nvSpPr>
          <p:spPr>
            <a:xfrm rot="14306008">
              <a:off x="5552886" y="2870070"/>
              <a:ext cx="1064341" cy="875126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ko-KR" altLang="en-US" sz="33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5" y="339615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58372-CB9D-40C9-9580-B77CA046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8" y="457315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43EC6-4191-4117-8BBE-B98CA51D2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63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749DD0-1274-4FBE-8BB5-01B65CEF2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88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37CF69-FCF1-48A8-88E5-9BE7EAB5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CFED9C-86CF-4183-AAFD-130B7608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B19229-9933-4028-9982-03DB330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151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3168-8B4C-4883-97A8-F8BB22C2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8" y="457315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E5E821-9202-4E03-A8B0-1116D9A29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63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D31305-8AD5-4895-AD1E-71BFFF451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88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35838A-9DF0-40E6-8710-E30CA253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C0F36B-A1BA-408D-85C9-C4597F4C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BDA4DD-FACE-45F5-839B-7872A91C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261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D5A73-7594-4AC4-A0CF-BD4A2323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57D892-7FCA-4418-9135-8D8F23F08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3A7F1-C5AA-4C30-AD97-9F1B9F48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2CB054-2A85-43C5-B759-03DAE447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451FF3-EA84-4EF6-BFBD-D08E5B75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898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556CD0-2A24-4A0B-A8F5-9A5F46DC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9C9821-5668-4CB8-81BF-63BAA00AA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2E6FA-803E-4967-8BF1-3AEB2D6C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59A292-3A4D-43F6-AFA0-64985298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FEE7D8-9126-4D56-A9F0-45E04BAB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46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57DA700-D493-4724-A7E6-2C18A3598372}"/>
              </a:ext>
            </a:extLst>
          </p:cNvPr>
          <p:cNvGrpSpPr/>
          <p:nvPr userDrawn="1"/>
        </p:nvGrpSpPr>
        <p:grpSpPr>
          <a:xfrm flipH="1">
            <a:off x="592711" y="1333818"/>
            <a:ext cx="4033937" cy="4936169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6" y="339597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295" y="1641103"/>
            <a:ext cx="3630935" cy="3158476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83239325-648E-4C47-A0FE-7713B34A5F6E}"/>
              </a:ext>
            </a:extLst>
          </p:cNvPr>
          <p:cNvGrpSpPr/>
          <p:nvPr userDrawn="1"/>
        </p:nvGrpSpPr>
        <p:grpSpPr>
          <a:xfrm flipV="1">
            <a:off x="5426655" y="1143533"/>
            <a:ext cx="1337104" cy="220530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719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6" y="339597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xmlns="" id="{36BA39E4-4787-4A57-95AF-71D0542315A0}"/>
              </a:ext>
            </a:extLst>
          </p:cNvPr>
          <p:cNvGrpSpPr/>
          <p:nvPr userDrawn="1"/>
        </p:nvGrpSpPr>
        <p:grpSpPr>
          <a:xfrm flipV="1">
            <a:off x="5426655" y="1143533"/>
            <a:ext cx="1337104" cy="220530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724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" y="0"/>
            <a:ext cx="7226742" cy="6859588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584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77183B-D91C-4877-8446-04AF82AD0211}"/>
              </a:ext>
            </a:extLst>
          </p:cNvPr>
          <p:cNvSpPr/>
          <p:nvPr userDrawn="1"/>
        </p:nvSpPr>
        <p:spPr>
          <a:xfrm>
            <a:off x="0" y="6650826"/>
            <a:ext cx="9892088" cy="85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6" y="339597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378F7C02-C4E1-41FB-B50E-9077B2D466F1}"/>
              </a:ext>
            </a:extLst>
          </p:cNvPr>
          <p:cNvGrpSpPr/>
          <p:nvPr/>
        </p:nvGrpSpPr>
        <p:grpSpPr>
          <a:xfrm>
            <a:off x="9916693" y="6250473"/>
            <a:ext cx="2134590" cy="539073"/>
            <a:chOff x="3459679" y="2564932"/>
            <a:chExt cx="5250757" cy="1325555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xmlns="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xmlns="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701">
                <a:solidFill>
                  <a:prstClr val="white"/>
                </a:solidFill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xmlns="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xmlns="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xmlns="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xmlns="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xmlns="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701" dirty="0">
                <a:solidFill>
                  <a:prstClr val="black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xmlns="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0436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A63685B-5063-4C41-9D58-B233215F828A}"/>
              </a:ext>
            </a:extLst>
          </p:cNvPr>
          <p:cNvGrpSpPr/>
          <p:nvPr userDrawn="1"/>
        </p:nvGrpSpPr>
        <p:grpSpPr>
          <a:xfrm>
            <a:off x="8913033" y="1703057"/>
            <a:ext cx="2307468" cy="2310363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4">
            <a:extLst>
              <a:ext uri="{FF2B5EF4-FFF2-40B4-BE49-F238E27FC236}">
                <a16:creationId xmlns:a16="http://schemas.microsoft.com/office/drawing/2014/main" xmlns="" id="{C14116F5-393E-4744-A622-A82EEA785FE3}"/>
              </a:ext>
            </a:extLst>
          </p:cNvPr>
          <p:cNvGrpSpPr/>
          <p:nvPr userDrawn="1"/>
        </p:nvGrpSpPr>
        <p:grpSpPr>
          <a:xfrm>
            <a:off x="925868" y="1703057"/>
            <a:ext cx="2307468" cy="2310363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그룹 3">
            <a:extLst>
              <a:ext uri="{FF2B5EF4-FFF2-40B4-BE49-F238E27FC236}">
                <a16:creationId xmlns:a16="http://schemas.microsoft.com/office/drawing/2014/main" xmlns="" id="{06FEAAE9-970B-4450-A325-434A1A5C7E5D}"/>
              </a:ext>
            </a:extLst>
          </p:cNvPr>
          <p:cNvGrpSpPr/>
          <p:nvPr userDrawn="1"/>
        </p:nvGrpSpPr>
        <p:grpSpPr>
          <a:xfrm>
            <a:off x="4919450" y="1703057"/>
            <a:ext cx="2307468" cy="2310363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049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89631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3214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169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1751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5334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6" y="339597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58C2A5-98FC-4D03-AF58-B0CF7460B76D}"/>
              </a:ext>
            </a:extLst>
          </p:cNvPr>
          <p:cNvSpPr txBox="1"/>
          <p:nvPr userDrawn="1"/>
        </p:nvSpPr>
        <p:spPr>
          <a:xfrm>
            <a:off x="9" y="6520956"/>
            <a:ext cx="12190413" cy="338632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spc="300" dirty="0">
                <a:solidFill>
                  <a:prstClr val="white"/>
                </a:solidFill>
                <a:latin typeface="Calibri"/>
                <a:cs typeface="+mn-cs"/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39908636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" y="-3601"/>
            <a:ext cx="12190413" cy="686318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1800" dirty="0">
              <a:solidFill>
                <a:prstClr val="white"/>
              </a:solidFill>
            </a:endParaRPr>
          </a:p>
        </p:txBody>
      </p:sp>
      <p:sp>
        <p:nvSpPr>
          <p:cNvPr id="124" name="Trapezoid 123"/>
          <p:cNvSpPr/>
          <p:nvPr userDrawn="1"/>
        </p:nvSpPr>
        <p:spPr>
          <a:xfrm>
            <a:off x="536292" y="-3601"/>
            <a:ext cx="5181226" cy="6859588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xmlns="" id="{A63F1A39-2E59-4862-90F3-AD41D3829929}"/>
              </a:ext>
            </a:extLst>
          </p:cNvPr>
          <p:cNvSpPr/>
          <p:nvPr userDrawn="1"/>
        </p:nvSpPr>
        <p:spPr>
          <a:xfrm rot="10800000">
            <a:off x="232988" y="4548731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xmlns="" id="{75506DCC-9AFB-4D1E-8C6B-B75031C23490}"/>
              </a:ext>
            </a:extLst>
          </p:cNvPr>
          <p:cNvSpPr/>
          <p:nvPr userDrawn="1"/>
        </p:nvSpPr>
        <p:spPr>
          <a:xfrm rot="10800000">
            <a:off x="1819668" y="4548731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xmlns="" id="{7E1186C2-4163-41C3-BA40-FC3F7F78F74E}"/>
              </a:ext>
            </a:extLst>
          </p:cNvPr>
          <p:cNvSpPr/>
          <p:nvPr userDrawn="1"/>
        </p:nvSpPr>
        <p:spPr>
          <a:xfrm rot="10800000">
            <a:off x="4993060" y="4548731"/>
            <a:ext cx="998333" cy="2154989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xmlns="" id="{FFD8C746-2191-41DA-975C-4CDE68F32824}"/>
              </a:ext>
            </a:extLst>
          </p:cNvPr>
          <p:cNvSpPr/>
          <p:nvPr userDrawn="1"/>
        </p:nvSpPr>
        <p:spPr>
          <a:xfrm rot="10800000">
            <a:off x="3406367" y="4548731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DEB821F8-4756-419A-A003-BF59C6854386}"/>
              </a:ext>
            </a:extLst>
          </p:cNvPr>
          <p:cNvSpPr/>
          <p:nvPr userDrawn="1"/>
        </p:nvSpPr>
        <p:spPr>
          <a:xfrm rot="3709911">
            <a:off x="2541224" y="214778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xmlns="" id="{28E19587-63C1-4D35-B862-D1E4D947E769}"/>
              </a:ext>
            </a:extLst>
          </p:cNvPr>
          <p:cNvSpPr/>
          <p:nvPr userDrawn="1"/>
        </p:nvSpPr>
        <p:spPr>
          <a:xfrm rot="19437896">
            <a:off x="1667484" y="2396210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xmlns="" id="{D01EAC9B-77E3-4F2A-B1A7-DA8703EA503E}"/>
              </a:ext>
            </a:extLst>
          </p:cNvPr>
          <p:cNvSpPr/>
          <p:nvPr userDrawn="1"/>
        </p:nvSpPr>
        <p:spPr>
          <a:xfrm rot="3709911">
            <a:off x="2770876" y="1889044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xmlns="" id="{6E6B823F-9505-482A-B8B1-DF126CEEDF7D}"/>
              </a:ext>
            </a:extLst>
          </p:cNvPr>
          <p:cNvSpPr/>
          <p:nvPr userDrawn="1"/>
        </p:nvSpPr>
        <p:spPr>
          <a:xfrm>
            <a:off x="1531650" y="771774"/>
            <a:ext cx="1103546" cy="10113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xmlns="" id="{2D8F8763-74DE-48D8-82F2-4DED48BDB492}"/>
              </a:ext>
            </a:extLst>
          </p:cNvPr>
          <p:cNvSpPr/>
          <p:nvPr userDrawn="1"/>
        </p:nvSpPr>
        <p:spPr>
          <a:xfrm rot="19437896">
            <a:off x="-106599" y="29482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xmlns="" id="{2335DB93-B002-455A-922C-59CDE2F7860E}"/>
              </a:ext>
            </a:extLst>
          </p:cNvPr>
          <p:cNvSpPr/>
          <p:nvPr userDrawn="1"/>
        </p:nvSpPr>
        <p:spPr>
          <a:xfrm rot="19437896">
            <a:off x="3098757" y="566894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xmlns="" id="{7EDB26AF-D59B-4DAC-BFAB-D4CAACD5D1D3}"/>
              </a:ext>
            </a:extLst>
          </p:cNvPr>
          <p:cNvSpPr/>
          <p:nvPr userDrawn="1"/>
        </p:nvSpPr>
        <p:spPr>
          <a:xfrm rot="3709911">
            <a:off x="153253" y="1568865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xmlns="" id="{212DFC34-D15A-4488-BFA7-A702AFE4C877}"/>
              </a:ext>
            </a:extLst>
          </p:cNvPr>
          <p:cNvSpPr/>
          <p:nvPr userDrawn="1"/>
        </p:nvSpPr>
        <p:spPr>
          <a:xfrm rot="8100000">
            <a:off x="1367770" y="62044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xmlns="" id="{CF93B13D-A20E-4CD7-9A16-10EA50F4A5F5}"/>
              </a:ext>
            </a:extLst>
          </p:cNvPr>
          <p:cNvSpPr/>
          <p:nvPr userDrawn="1"/>
        </p:nvSpPr>
        <p:spPr>
          <a:xfrm rot="8100000">
            <a:off x="879182" y="1267132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xmlns="" id="{6AA68F63-074F-4CD0-B095-61269FC12F01}"/>
              </a:ext>
            </a:extLst>
          </p:cNvPr>
          <p:cNvSpPr/>
          <p:nvPr userDrawn="1"/>
        </p:nvSpPr>
        <p:spPr>
          <a:xfrm rot="5157174">
            <a:off x="3374921" y="1764697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xmlns="" id="{443ADD24-71DF-40D3-95BC-47201FAB2C7D}"/>
              </a:ext>
            </a:extLst>
          </p:cNvPr>
          <p:cNvSpPr/>
          <p:nvPr userDrawn="1"/>
        </p:nvSpPr>
        <p:spPr>
          <a:xfrm rot="900000">
            <a:off x="3220596" y="2809266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xmlns="" id="{6588E49C-5C36-4A73-AD43-6AE2961B8DDE}"/>
              </a:ext>
            </a:extLst>
          </p:cNvPr>
          <p:cNvSpPr/>
          <p:nvPr userDrawn="1"/>
        </p:nvSpPr>
        <p:spPr>
          <a:xfrm rot="900000">
            <a:off x="1247025" y="3391721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xmlns="" id="{C3F71828-438F-43CD-AC64-74D2828A0E90}"/>
              </a:ext>
            </a:extLst>
          </p:cNvPr>
          <p:cNvSpPr/>
          <p:nvPr userDrawn="1"/>
        </p:nvSpPr>
        <p:spPr>
          <a:xfrm rot="3709911">
            <a:off x="130299" y="3539216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xmlns="" id="{80C82425-1CFE-461A-B474-2D06AF206930}"/>
              </a:ext>
            </a:extLst>
          </p:cNvPr>
          <p:cNvSpPr/>
          <p:nvPr userDrawn="1"/>
        </p:nvSpPr>
        <p:spPr>
          <a:xfrm rot="19437896">
            <a:off x="41481" y="232406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xmlns="" id="{6BD50034-4A1E-4917-A1D6-4075DB469CB3}"/>
              </a:ext>
            </a:extLst>
          </p:cNvPr>
          <p:cNvSpPr/>
          <p:nvPr userDrawn="1"/>
        </p:nvSpPr>
        <p:spPr>
          <a:xfrm rot="3709911">
            <a:off x="3868253" y="3365837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xmlns="" id="{845997A6-F744-4590-8B08-A41D124DE9EF}"/>
              </a:ext>
            </a:extLst>
          </p:cNvPr>
          <p:cNvSpPr/>
          <p:nvPr userDrawn="1"/>
        </p:nvSpPr>
        <p:spPr>
          <a:xfrm rot="8100000">
            <a:off x="4751075" y="691626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xmlns="" id="{4CF0B8C1-B839-4BC7-8419-AE9A8FD050E8}"/>
              </a:ext>
            </a:extLst>
          </p:cNvPr>
          <p:cNvSpPr/>
          <p:nvPr userDrawn="1"/>
        </p:nvSpPr>
        <p:spPr>
          <a:xfrm rot="8100000">
            <a:off x="4262487" y="1896714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xmlns="" id="{3B35F268-30FF-4DB5-8968-9AC0F8A3334B}"/>
              </a:ext>
            </a:extLst>
          </p:cNvPr>
          <p:cNvSpPr/>
          <p:nvPr userDrawn="1"/>
        </p:nvSpPr>
        <p:spPr>
          <a:xfrm rot="19437896">
            <a:off x="4743722" y="1862370"/>
            <a:ext cx="1299764" cy="119112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xmlns="" id="{182AE9B8-EA51-485B-A12B-D4038C532683}"/>
              </a:ext>
            </a:extLst>
          </p:cNvPr>
          <p:cNvSpPr/>
          <p:nvPr userDrawn="1"/>
        </p:nvSpPr>
        <p:spPr>
          <a:xfrm rot="900000">
            <a:off x="1986745" y="2562256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xmlns="" id="{F414A7D9-B1E2-4BFC-95B2-9F786767E9F2}"/>
              </a:ext>
            </a:extLst>
          </p:cNvPr>
          <p:cNvSpPr/>
          <p:nvPr userDrawn="1"/>
        </p:nvSpPr>
        <p:spPr>
          <a:xfrm rot="3709911">
            <a:off x="2519388" y="3534954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xmlns="" id="{4EB703FD-2B5F-4AED-B451-A30CADDE2F31}"/>
              </a:ext>
            </a:extLst>
          </p:cNvPr>
          <p:cNvSpPr/>
          <p:nvPr userDrawn="1"/>
        </p:nvSpPr>
        <p:spPr>
          <a:xfrm rot="3709911">
            <a:off x="3391544" y="303135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xmlns="" id="{50BD6020-C4FF-4760-A425-86AA968DED12}"/>
              </a:ext>
            </a:extLst>
          </p:cNvPr>
          <p:cNvSpPr/>
          <p:nvPr userDrawn="1"/>
        </p:nvSpPr>
        <p:spPr>
          <a:xfrm rot="8100000">
            <a:off x="5018712" y="-26783"/>
            <a:ext cx="1309911" cy="120042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xmlns="" id="{3EE70CB4-2D96-46EB-8977-1B1B79804844}"/>
              </a:ext>
            </a:extLst>
          </p:cNvPr>
          <p:cNvSpPr/>
          <p:nvPr userDrawn="1"/>
        </p:nvSpPr>
        <p:spPr>
          <a:xfrm rot="8100000">
            <a:off x="1936808" y="-77644"/>
            <a:ext cx="1309911" cy="120042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xmlns="" id="{86DA3905-5344-46C3-A880-8671CA140E70}"/>
              </a:ext>
            </a:extLst>
          </p:cNvPr>
          <p:cNvSpPr/>
          <p:nvPr userDrawn="1"/>
        </p:nvSpPr>
        <p:spPr>
          <a:xfrm rot="900000">
            <a:off x="5089516" y="3171657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xmlns="" id="{E5357039-4981-49B5-A9BC-C8EE3D049AAF}"/>
              </a:ext>
            </a:extLst>
          </p:cNvPr>
          <p:cNvSpPr/>
          <p:nvPr userDrawn="1"/>
        </p:nvSpPr>
        <p:spPr>
          <a:xfrm rot="900000">
            <a:off x="5406332" y="1111227"/>
            <a:ext cx="1002551" cy="9187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xmlns="" id="{11DA530B-C00F-4683-BEC9-A839D71312FA}"/>
              </a:ext>
            </a:extLst>
          </p:cNvPr>
          <p:cNvSpPr/>
          <p:nvPr userDrawn="1"/>
        </p:nvSpPr>
        <p:spPr>
          <a:xfrm rot="3709911">
            <a:off x="8141475" y="709356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xmlns="" id="{1A082356-B1F6-4535-B5E4-18E1F0D65B29}"/>
              </a:ext>
            </a:extLst>
          </p:cNvPr>
          <p:cNvSpPr/>
          <p:nvPr userDrawn="1"/>
        </p:nvSpPr>
        <p:spPr>
          <a:xfrm rot="19437896">
            <a:off x="7267735" y="289077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xmlns="" id="{DC785FC9-409C-46D7-9E50-8B54D1F5C686}"/>
              </a:ext>
            </a:extLst>
          </p:cNvPr>
          <p:cNvSpPr/>
          <p:nvPr userDrawn="1"/>
        </p:nvSpPr>
        <p:spPr>
          <a:xfrm rot="3709911">
            <a:off x="8371127" y="2383613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xmlns="" id="{9E28926F-5E44-49C1-B6BE-0E896F422420}"/>
              </a:ext>
            </a:extLst>
          </p:cNvPr>
          <p:cNvSpPr/>
          <p:nvPr userDrawn="1"/>
        </p:nvSpPr>
        <p:spPr>
          <a:xfrm>
            <a:off x="7131901" y="1266342"/>
            <a:ext cx="1103546" cy="10113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xmlns="" id="{4781A321-140D-4659-BF8B-C8F0459A607D}"/>
              </a:ext>
            </a:extLst>
          </p:cNvPr>
          <p:cNvSpPr/>
          <p:nvPr userDrawn="1"/>
        </p:nvSpPr>
        <p:spPr>
          <a:xfrm rot="19437896">
            <a:off x="8699008" y="1061463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xmlns="" id="{9A0D302C-CB24-4586-ABBD-B34C82AC03CE}"/>
              </a:ext>
            </a:extLst>
          </p:cNvPr>
          <p:cNvSpPr/>
          <p:nvPr userDrawn="1"/>
        </p:nvSpPr>
        <p:spPr>
          <a:xfrm rot="3709911">
            <a:off x="5753504" y="2063434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xmlns="" id="{9581F6BD-EC04-4182-A089-8F5E688FE5A0}"/>
              </a:ext>
            </a:extLst>
          </p:cNvPr>
          <p:cNvSpPr/>
          <p:nvPr userDrawn="1"/>
        </p:nvSpPr>
        <p:spPr>
          <a:xfrm rot="8100000">
            <a:off x="6968021" y="556603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xmlns="" id="{66979805-A54A-49AC-8EF2-284A82BF61BB}"/>
              </a:ext>
            </a:extLst>
          </p:cNvPr>
          <p:cNvSpPr/>
          <p:nvPr userDrawn="1"/>
        </p:nvSpPr>
        <p:spPr>
          <a:xfrm rot="8100000">
            <a:off x="6479442" y="1761710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xmlns="" id="{3DC90682-259B-4FF5-A432-AEFA8C7231E8}"/>
              </a:ext>
            </a:extLst>
          </p:cNvPr>
          <p:cNvSpPr/>
          <p:nvPr userDrawn="1"/>
        </p:nvSpPr>
        <p:spPr>
          <a:xfrm rot="5157174">
            <a:off x="8975172" y="2259266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xmlns="" id="{C4C59401-DA11-4364-8292-66738EC61A54}"/>
              </a:ext>
            </a:extLst>
          </p:cNvPr>
          <p:cNvSpPr/>
          <p:nvPr userDrawn="1"/>
        </p:nvSpPr>
        <p:spPr>
          <a:xfrm rot="900000">
            <a:off x="8820837" y="3303834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xmlns="" id="{A6776DA6-ADAF-4122-827B-86FE09B753EC}"/>
              </a:ext>
            </a:extLst>
          </p:cNvPr>
          <p:cNvSpPr/>
          <p:nvPr userDrawn="1"/>
        </p:nvSpPr>
        <p:spPr>
          <a:xfrm rot="900000">
            <a:off x="9048093" y="65876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xmlns="" id="{AE2E80A3-9393-4530-9F6B-61B1B4C85604}"/>
              </a:ext>
            </a:extLst>
          </p:cNvPr>
          <p:cNvSpPr/>
          <p:nvPr userDrawn="1"/>
        </p:nvSpPr>
        <p:spPr>
          <a:xfrm rot="3709911">
            <a:off x="5939719" y="3817715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xmlns="" id="{0AE7D6AC-D567-4A7D-BB82-7F020E5E71D1}"/>
              </a:ext>
            </a:extLst>
          </p:cNvPr>
          <p:cNvSpPr/>
          <p:nvPr userDrawn="1"/>
        </p:nvSpPr>
        <p:spPr>
          <a:xfrm rot="19437896">
            <a:off x="5641732" y="2818637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xmlns="" id="{B56681DA-9D88-4B22-B921-81303E32A8ED}"/>
              </a:ext>
            </a:extLst>
          </p:cNvPr>
          <p:cNvSpPr/>
          <p:nvPr userDrawn="1"/>
        </p:nvSpPr>
        <p:spPr>
          <a:xfrm rot="8100000">
            <a:off x="10351326" y="1186185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xmlns="" id="{74FD78FD-473B-4B30-9754-1918941DA669}"/>
              </a:ext>
            </a:extLst>
          </p:cNvPr>
          <p:cNvSpPr/>
          <p:nvPr userDrawn="1"/>
        </p:nvSpPr>
        <p:spPr>
          <a:xfrm rot="8100000">
            <a:off x="9862728" y="2391282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xmlns="" id="{AAC9B54D-9216-4D7E-94C6-7CEEEAA05305}"/>
              </a:ext>
            </a:extLst>
          </p:cNvPr>
          <p:cNvSpPr/>
          <p:nvPr userDrawn="1"/>
        </p:nvSpPr>
        <p:spPr>
          <a:xfrm rot="19437896">
            <a:off x="10343973" y="2356939"/>
            <a:ext cx="1299764" cy="119112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xmlns="" id="{C01AA50C-FF44-47BA-84D1-A3345F8B6FD2}"/>
              </a:ext>
            </a:extLst>
          </p:cNvPr>
          <p:cNvSpPr/>
          <p:nvPr userDrawn="1"/>
        </p:nvSpPr>
        <p:spPr>
          <a:xfrm rot="900000">
            <a:off x="7586996" y="3056824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xmlns="" id="{128CB1AF-92AE-49BF-94D8-75DE08510796}"/>
              </a:ext>
            </a:extLst>
          </p:cNvPr>
          <p:cNvSpPr/>
          <p:nvPr userDrawn="1"/>
        </p:nvSpPr>
        <p:spPr>
          <a:xfrm rot="3709911">
            <a:off x="10320447" y="209110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xmlns="" id="{80958B31-EE7F-4458-8D19-C793103117BA}"/>
              </a:ext>
            </a:extLst>
          </p:cNvPr>
          <p:cNvSpPr/>
          <p:nvPr userDrawn="1"/>
        </p:nvSpPr>
        <p:spPr>
          <a:xfrm rot="3709911">
            <a:off x="8991795" y="797704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xmlns="" id="{A241C97F-5AE0-4C3E-9EC9-60FD191185C6}"/>
              </a:ext>
            </a:extLst>
          </p:cNvPr>
          <p:cNvSpPr/>
          <p:nvPr userDrawn="1"/>
        </p:nvSpPr>
        <p:spPr>
          <a:xfrm rot="900000">
            <a:off x="10956715" y="3588266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xmlns="" id="{5A020C5F-B87D-40B9-B406-A080D65C5BF1}"/>
              </a:ext>
            </a:extLst>
          </p:cNvPr>
          <p:cNvSpPr/>
          <p:nvPr userDrawn="1"/>
        </p:nvSpPr>
        <p:spPr>
          <a:xfrm rot="900000">
            <a:off x="11006583" y="1605805"/>
            <a:ext cx="1002551" cy="9187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xmlns="" id="{F1B50547-68CF-4D1D-AA64-6E0D7A6D7299}"/>
              </a:ext>
            </a:extLst>
          </p:cNvPr>
          <p:cNvSpPr/>
          <p:nvPr userDrawn="1"/>
        </p:nvSpPr>
        <p:spPr>
          <a:xfrm rot="19437896">
            <a:off x="6563319" y="801701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xmlns="" id="{4E89952A-824E-4B4C-963E-C52E790B7C08}"/>
              </a:ext>
            </a:extLst>
          </p:cNvPr>
          <p:cNvSpPr/>
          <p:nvPr userDrawn="1"/>
        </p:nvSpPr>
        <p:spPr>
          <a:xfrm rot="900000">
            <a:off x="5938900" y="52366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xmlns="" id="{35A6149A-9121-4093-BB29-6274808CCFFE}"/>
              </a:ext>
            </a:extLst>
          </p:cNvPr>
          <p:cNvSpPr/>
          <p:nvPr userDrawn="1"/>
        </p:nvSpPr>
        <p:spPr>
          <a:xfrm rot="5157174">
            <a:off x="6222642" y="288043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xmlns="" id="{B8086D41-5E5D-4335-986C-A50CDC5DA2D6}"/>
              </a:ext>
            </a:extLst>
          </p:cNvPr>
          <p:cNvSpPr/>
          <p:nvPr userDrawn="1"/>
        </p:nvSpPr>
        <p:spPr>
          <a:xfrm rot="8100000">
            <a:off x="7462098" y="-218514"/>
            <a:ext cx="1617346" cy="1482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xmlns="" id="{96E9F1D1-F86B-4A0A-9649-F4401DDECF4A}"/>
              </a:ext>
            </a:extLst>
          </p:cNvPr>
          <p:cNvSpPr/>
          <p:nvPr userDrawn="1"/>
        </p:nvSpPr>
        <p:spPr>
          <a:xfrm rot="8100000">
            <a:off x="11307796" y="475700"/>
            <a:ext cx="1068100" cy="9788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xmlns="" id="{A3375275-560B-442E-B781-DE31B3913F4C}"/>
              </a:ext>
            </a:extLst>
          </p:cNvPr>
          <p:cNvSpPr/>
          <p:nvPr userDrawn="1"/>
        </p:nvSpPr>
        <p:spPr>
          <a:xfrm rot="10800000">
            <a:off x="6059166" y="4548731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xmlns="" id="{30BE70AC-15A6-4011-BF38-1EFE55CB0F01}"/>
              </a:ext>
            </a:extLst>
          </p:cNvPr>
          <p:cNvSpPr/>
          <p:nvPr userDrawn="1"/>
        </p:nvSpPr>
        <p:spPr>
          <a:xfrm rot="10800000">
            <a:off x="7645855" y="4548731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xmlns="" id="{E7139256-4FFF-47FB-85F9-EDE7EA43DB44}"/>
              </a:ext>
            </a:extLst>
          </p:cNvPr>
          <p:cNvSpPr/>
          <p:nvPr userDrawn="1"/>
        </p:nvSpPr>
        <p:spPr>
          <a:xfrm rot="10800000">
            <a:off x="9232535" y="4548731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xmlns="" id="{83B66B17-5B31-42F4-B9C7-2F4B6601413E}"/>
              </a:ext>
            </a:extLst>
          </p:cNvPr>
          <p:cNvSpPr/>
          <p:nvPr userDrawn="1"/>
        </p:nvSpPr>
        <p:spPr>
          <a:xfrm rot="10800000">
            <a:off x="10854682" y="4558493"/>
            <a:ext cx="998333" cy="2154989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C34150EA-9630-48C8-89B6-28D1B3BCA21C}"/>
              </a:ext>
            </a:extLst>
          </p:cNvPr>
          <p:cNvSpPr/>
          <p:nvPr userDrawn="1"/>
        </p:nvSpPr>
        <p:spPr>
          <a:xfrm>
            <a:off x="4833912" y="0"/>
            <a:ext cx="7356509" cy="6859588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 userDrawn="1"/>
        </p:nvGrpSpPr>
        <p:grpSpPr bwMode="auto">
          <a:xfrm flipV="1">
            <a:off x="5427683" y="1143020"/>
            <a:ext cx="1335087" cy="220663"/>
            <a:chOff x="5809673" y="3008118"/>
            <a:chExt cx="2419398" cy="398889"/>
          </a:xfrm>
        </p:grpSpPr>
        <p:sp>
          <p:nvSpPr>
            <p:cNvPr id="4" name="Rectangle 3"/>
            <p:cNvSpPr/>
            <p:nvPr/>
          </p:nvSpPr>
          <p:spPr>
            <a:xfrm>
              <a:off x="5809673" y="3008118"/>
              <a:ext cx="399876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15992" y="3008118"/>
              <a:ext cx="399876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22311" y="3008118"/>
              <a:ext cx="394122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22876" y="3008118"/>
              <a:ext cx="399876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829195" y="3008118"/>
              <a:ext cx="399876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5" y="339615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1D897-535C-4205-892F-60F2EF3BD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7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26E1C7-0CFD-45FB-8262-8D945BF81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F81F25-DE95-4E88-8268-5ABD1064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E7CED-2020-4E89-8AFD-3A5E6796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220CC-1BED-4CD3-A0D6-81AF0ABF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450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7A67B-6FD0-415B-A704-96CCD69F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45095E-D7A3-4E28-B7CA-6884F48D2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018ADF-4DD2-459E-98EC-37C2047E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1BF572-A5A7-4DFF-BC65-9B419990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BEA67E-5C77-4820-BF75-20514FCB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125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DF938-7259-4687-9A72-00E9DA18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6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F3A04C-56C0-4FEB-9EC6-D89D2A04E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6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50CA99-2861-406D-8964-98CF42E3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7EB7FC-06BD-4758-8EB9-8528239C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0ABBB-20DD-4B13-B1F4-AD12BCD4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825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25C85-4204-4B69-87BB-ECD680FB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C5075-90E2-428A-921C-09D11D1D6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C3ED08-1894-4B6E-9C23-2B08AA245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F61536-DF89-4F4C-8905-CF53ED0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6F10DA-5EB3-4BDA-9F22-606B220B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DAC9C9-29BB-4781-A2ED-FFA35BA0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462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238DD-9607-4E5C-B7F4-988467C1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3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367CD0-5EAE-4B42-A331-24AD6C15B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83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BAAAB7-2AE5-4856-A92B-449C36447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83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A14CC8-960A-4D65-AE73-B74F5A3B9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401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DD4D92-022C-4C21-82E4-053461DA9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401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533A80-7C69-4937-A6D6-1DACA992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498CBB-EF18-4A82-AC9D-1A8024B3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10A2A-A893-4B56-841A-A085E99B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902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ADE08-CE6A-4C0F-AA5C-DB403F97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6EFF24-ABFA-4808-8008-3F9F2095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36077E-5ABF-4D62-94D3-41D2CD4A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59E420-A3B6-4642-94C7-7EAF0BBB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76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651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76BF90A-685E-4FF3-8EB6-3FF9C35FC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7" y="1043230"/>
            <a:ext cx="6600092" cy="5808170"/>
          </a:xfrm>
          <a:custGeom>
            <a:avLst/>
            <a:gdLst>
              <a:gd name="connsiteX0" fmla="*/ 5511240 w 6600951"/>
              <a:gd name="connsiteY0" fmla="*/ 568 h 5806825"/>
              <a:gd name="connsiteX1" fmla="*/ 5796725 w 6600951"/>
              <a:gd name="connsiteY1" fmla="*/ 116209 h 5806825"/>
              <a:gd name="connsiteX2" fmla="*/ 5899214 w 6600951"/>
              <a:gd name="connsiteY2" fmla="*/ 590649 h 5806825"/>
              <a:gd name="connsiteX3" fmla="*/ 5666423 w 6600951"/>
              <a:gd name="connsiteY3" fmla="*/ 1039277 h 5806825"/>
              <a:gd name="connsiteX4" fmla="*/ 5002054 w 6600951"/>
              <a:gd name="connsiteY4" fmla="*/ 2022923 h 5806825"/>
              <a:gd name="connsiteX5" fmla="*/ 5512308 w 6600951"/>
              <a:gd name="connsiteY5" fmla="*/ 1862618 h 5806825"/>
              <a:gd name="connsiteX6" fmla="*/ 5939790 w 6600951"/>
              <a:gd name="connsiteY6" fmla="*/ 1511336 h 5806825"/>
              <a:gd name="connsiteX7" fmla="*/ 6461379 w 6600951"/>
              <a:gd name="connsiteY7" fmla="*/ 1497143 h 5806825"/>
              <a:gd name="connsiteX8" fmla="*/ 6572821 w 6600951"/>
              <a:gd name="connsiteY8" fmla="*/ 1986919 h 5806825"/>
              <a:gd name="connsiteX9" fmla="*/ 6271450 w 6600951"/>
              <a:gd name="connsiteY9" fmla="*/ 2425545 h 5806825"/>
              <a:gd name="connsiteX10" fmla="*/ 4974527 w 6600951"/>
              <a:gd name="connsiteY10" fmla="*/ 3846390 h 5806825"/>
              <a:gd name="connsiteX11" fmla="*/ 5141786 w 6600951"/>
              <a:gd name="connsiteY11" fmla="*/ 4015363 h 5806825"/>
              <a:gd name="connsiteX12" fmla="*/ 5144643 w 6600951"/>
              <a:gd name="connsiteY12" fmla="*/ 4012696 h 5806825"/>
              <a:gd name="connsiteX13" fmla="*/ 5366575 w 6600951"/>
              <a:gd name="connsiteY13" fmla="*/ 3698276 h 5806825"/>
              <a:gd name="connsiteX14" fmla="*/ 5697284 w 6600951"/>
              <a:gd name="connsiteY14" fmla="*/ 3556830 h 5806825"/>
              <a:gd name="connsiteX15" fmla="*/ 5754243 w 6600951"/>
              <a:gd name="connsiteY15" fmla="*/ 4006600 h 5806825"/>
              <a:gd name="connsiteX16" fmla="*/ 5358860 w 6600951"/>
              <a:gd name="connsiteY16" fmla="*/ 4352929 h 5806825"/>
              <a:gd name="connsiteX17" fmla="*/ 5348954 w 6600951"/>
              <a:gd name="connsiteY17" fmla="*/ 4363692 h 5806825"/>
              <a:gd name="connsiteX18" fmla="*/ 5538121 w 6600951"/>
              <a:gd name="connsiteY18" fmla="*/ 4845562 h 5806825"/>
              <a:gd name="connsiteX19" fmla="*/ 6012180 w 6600951"/>
              <a:gd name="connsiteY19" fmla="*/ 4899759 h 5806825"/>
              <a:gd name="connsiteX20" fmla="*/ 6221444 w 6600951"/>
              <a:gd name="connsiteY20" fmla="*/ 5008440 h 5806825"/>
              <a:gd name="connsiteX21" fmla="*/ 6027039 w 6600951"/>
              <a:gd name="connsiteY21" fmla="*/ 5248470 h 5806825"/>
              <a:gd name="connsiteX22" fmla="*/ 5388102 w 6600951"/>
              <a:gd name="connsiteY22" fmla="*/ 5512502 h 5806825"/>
              <a:gd name="connsiteX23" fmla="*/ 4657154 w 6600951"/>
              <a:gd name="connsiteY23" fmla="*/ 5806825 h 5806825"/>
              <a:gd name="connsiteX24" fmla="*/ 0 w 6600951"/>
              <a:gd name="connsiteY24" fmla="*/ 5806825 h 5806825"/>
              <a:gd name="connsiteX25" fmla="*/ 0 w 6600951"/>
              <a:gd name="connsiteY25" fmla="*/ 2449167 h 5806825"/>
              <a:gd name="connsiteX26" fmla="*/ 20764 w 6600951"/>
              <a:gd name="connsiteY26" fmla="*/ 2432689 h 5806825"/>
              <a:gd name="connsiteX27" fmla="*/ 915733 w 6600951"/>
              <a:gd name="connsiteY27" fmla="*/ 1656592 h 5806825"/>
              <a:gd name="connsiteX28" fmla="*/ 1319593 w 6600951"/>
              <a:gd name="connsiteY28" fmla="*/ 1567343 h 5806825"/>
              <a:gd name="connsiteX29" fmla="*/ 1394650 w 6600951"/>
              <a:gd name="connsiteY29" fmla="*/ 1983490 h 5806825"/>
              <a:gd name="connsiteX30" fmla="*/ 1023461 w 6600951"/>
              <a:gd name="connsiteY30" fmla="*/ 2269430 h 5806825"/>
              <a:gd name="connsiteX31" fmla="*/ 1389602 w 6600951"/>
              <a:gd name="connsiteY31" fmla="*/ 2381254 h 5806825"/>
              <a:gd name="connsiteX32" fmla="*/ 1720691 w 6600951"/>
              <a:gd name="connsiteY32" fmla="*/ 2134937 h 5806825"/>
              <a:gd name="connsiteX33" fmla="*/ 3082099 w 6600951"/>
              <a:gd name="connsiteY33" fmla="*/ 744764 h 5806825"/>
              <a:gd name="connsiteX34" fmla="*/ 3543586 w 6600951"/>
              <a:gd name="connsiteY34" fmla="*/ 966410 h 5806825"/>
              <a:gd name="connsiteX35" fmla="*/ 3542919 w 6600951"/>
              <a:gd name="connsiteY35" fmla="*/ 972030 h 5806825"/>
              <a:gd name="connsiteX36" fmla="*/ 3359372 w 6600951"/>
              <a:gd name="connsiteY36" fmla="*/ 1502763 h 5806825"/>
              <a:gd name="connsiteX37" fmla="*/ 3357562 w 6600951"/>
              <a:gd name="connsiteY37" fmla="*/ 1508097 h 5806825"/>
              <a:gd name="connsiteX38" fmla="*/ 3683889 w 6600951"/>
              <a:gd name="connsiteY38" fmla="*/ 1686500 h 5806825"/>
              <a:gd name="connsiteX39" fmla="*/ 4064127 w 6600951"/>
              <a:gd name="connsiteY39" fmla="*/ 1217204 h 5806825"/>
              <a:gd name="connsiteX40" fmla="*/ 4895374 w 6600951"/>
              <a:gd name="connsiteY40" fmla="*/ 294136 h 5806825"/>
              <a:gd name="connsiteX41" fmla="*/ 5321236 w 6600951"/>
              <a:gd name="connsiteY41" fmla="*/ 24293 h 5806825"/>
              <a:gd name="connsiteX42" fmla="*/ 5511240 w 6600951"/>
              <a:gd name="connsiteY42" fmla="*/ 568 h 580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600951" h="5806825">
                <a:moveTo>
                  <a:pt x="5511240" y="568"/>
                </a:moveTo>
                <a:cubicBezTo>
                  <a:pt x="5617908" y="5436"/>
                  <a:pt x="5721418" y="41735"/>
                  <a:pt x="5796725" y="116209"/>
                </a:cubicBezTo>
                <a:cubicBezTo>
                  <a:pt x="5917120" y="235367"/>
                  <a:pt x="5940743" y="426533"/>
                  <a:pt x="5899214" y="590649"/>
                </a:cubicBezTo>
                <a:cubicBezTo>
                  <a:pt x="5857684" y="754860"/>
                  <a:pt x="5761196" y="898878"/>
                  <a:pt x="5666423" y="1039277"/>
                </a:cubicBezTo>
                <a:cubicBezTo>
                  <a:pt x="5444966" y="1367127"/>
                  <a:pt x="5223510" y="1695073"/>
                  <a:pt x="5002054" y="2022923"/>
                </a:cubicBezTo>
                <a:cubicBezTo>
                  <a:pt x="5181600" y="2066548"/>
                  <a:pt x="5367528" y="1977394"/>
                  <a:pt x="5512308" y="1862618"/>
                </a:cubicBezTo>
                <a:cubicBezTo>
                  <a:pt x="5657088" y="1747937"/>
                  <a:pt x="5780532" y="1604871"/>
                  <a:pt x="5939790" y="1511336"/>
                </a:cubicBezTo>
                <a:cubicBezTo>
                  <a:pt x="6099048" y="1417800"/>
                  <a:pt x="6314884" y="1384558"/>
                  <a:pt x="6461379" y="1497143"/>
                </a:cubicBezTo>
                <a:cubicBezTo>
                  <a:pt x="6603111" y="1606109"/>
                  <a:pt x="6630162" y="1817564"/>
                  <a:pt x="6572821" y="1986919"/>
                </a:cubicBezTo>
                <a:cubicBezTo>
                  <a:pt x="6515576" y="2156274"/>
                  <a:pt x="6391942" y="2293529"/>
                  <a:pt x="6271450" y="2425545"/>
                </a:cubicBezTo>
                <a:lnTo>
                  <a:pt x="4974527" y="3846390"/>
                </a:lnTo>
                <a:cubicBezTo>
                  <a:pt x="4872800" y="3957832"/>
                  <a:pt x="5030248" y="4116804"/>
                  <a:pt x="5141786" y="4015363"/>
                </a:cubicBezTo>
                <a:cubicBezTo>
                  <a:pt x="5142738" y="4014410"/>
                  <a:pt x="5143691" y="4013553"/>
                  <a:pt x="5144643" y="4012696"/>
                </a:cubicBezTo>
                <a:cubicBezTo>
                  <a:pt x="5238655" y="3924875"/>
                  <a:pt x="5288661" y="3800574"/>
                  <a:pt x="5366575" y="3698276"/>
                </a:cubicBezTo>
                <a:cubicBezTo>
                  <a:pt x="5444585" y="3595882"/>
                  <a:pt x="5576887" y="3511586"/>
                  <a:pt x="5697284" y="3556830"/>
                </a:cubicBezTo>
                <a:cubicBezTo>
                  <a:pt x="5861685" y="3618647"/>
                  <a:pt x="5860447" y="3866678"/>
                  <a:pt x="5754243" y="4006600"/>
                </a:cubicBezTo>
                <a:cubicBezTo>
                  <a:pt x="5648039" y="4146522"/>
                  <a:pt x="5480114" y="4225770"/>
                  <a:pt x="5358860" y="4352929"/>
                </a:cubicBezTo>
                <a:cubicBezTo>
                  <a:pt x="5355527" y="4356453"/>
                  <a:pt x="5352192" y="4360073"/>
                  <a:pt x="5348954" y="4363692"/>
                </a:cubicBezTo>
                <a:cubicBezTo>
                  <a:pt x="5192935" y="4539428"/>
                  <a:pt x="5304663" y="4818892"/>
                  <a:pt x="5538121" y="4845562"/>
                </a:cubicBezTo>
                <a:lnTo>
                  <a:pt x="6012180" y="4899759"/>
                </a:lnTo>
                <a:cubicBezTo>
                  <a:pt x="6094762" y="4909094"/>
                  <a:pt x="6193060" y="4930430"/>
                  <a:pt x="6221444" y="5008440"/>
                </a:cubicBezTo>
                <a:cubicBezTo>
                  <a:pt x="6260402" y="5115977"/>
                  <a:pt x="6132766" y="5204845"/>
                  <a:pt x="6027039" y="5248470"/>
                </a:cubicBezTo>
                <a:cubicBezTo>
                  <a:pt x="5814060" y="5336481"/>
                  <a:pt x="5601081" y="5424492"/>
                  <a:pt x="5388102" y="5512502"/>
                </a:cubicBezTo>
                <a:cubicBezTo>
                  <a:pt x="5145310" y="5612801"/>
                  <a:pt x="4902518" y="5713099"/>
                  <a:pt x="4657154" y="5806825"/>
                </a:cubicBezTo>
                <a:lnTo>
                  <a:pt x="0" y="5806825"/>
                </a:lnTo>
                <a:lnTo>
                  <a:pt x="0" y="2449167"/>
                </a:lnTo>
                <a:cubicBezTo>
                  <a:pt x="7048" y="2443833"/>
                  <a:pt x="13906" y="2438309"/>
                  <a:pt x="20764" y="2432689"/>
                </a:cubicBezTo>
                <a:cubicBezTo>
                  <a:pt x="326136" y="2179991"/>
                  <a:pt x="580644" y="1879858"/>
                  <a:pt x="915733" y="1656592"/>
                </a:cubicBezTo>
                <a:cubicBezTo>
                  <a:pt x="1036320" y="1576296"/>
                  <a:pt x="1190720" y="1501144"/>
                  <a:pt x="1319593" y="1567343"/>
                </a:cubicBezTo>
                <a:cubicBezTo>
                  <a:pt x="1460468" y="1639542"/>
                  <a:pt x="1477232" y="1848330"/>
                  <a:pt x="1394650" y="1983490"/>
                </a:cubicBezTo>
                <a:cubicBezTo>
                  <a:pt x="1312164" y="2118554"/>
                  <a:pt x="1164336" y="2197136"/>
                  <a:pt x="1023461" y="2269430"/>
                </a:cubicBezTo>
                <a:cubicBezTo>
                  <a:pt x="1088803" y="2392017"/>
                  <a:pt x="1258062" y="2425831"/>
                  <a:pt x="1389602" y="2381254"/>
                </a:cubicBezTo>
                <a:cubicBezTo>
                  <a:pt x="1521238" y="2336677"/>
                  <a:pt x="1623441" y="2234188"/>
                  <a:pt x="1720691" y="2134937"/>
                </a:cubicBezTo>
                <a:lnTo>
                  <a:pt x="3082099" y="744764"/>
                </a:lnTo>
                <a:cubicBezTo>
                  <a:pt x="3262789" y="560264"/>
                  <a:pt x="3576256" y="710188"/>
                  <a:pt x="3543586" y="966410"/>
                </a:cubicBezTo>
                <a:cubicBezTo>
                  <a:pt x="3543395" y="968315"/>
                  <a:pt x="3543109" y="970125"/>
                  <a:pt x="3542919" y="972030"/>
                </a:cubicBezTo>
                <a:cubicBezTo>
                  <a:pt x="3517106" y="1157863"/>
                  <a:pt x="3420046" y="1325122"/>
                  <a:pt x="3359372" y="1502763"/>
                </a:cubicBezTo>
                <a:cubicBezTo>
                  <a:pt x="3358705" y="1504478"/>
                  <a:pt x="3358134" y="1506287"/>
                  <a:pt x="3357562" y="1508097"/>
                </a:cubicBezTo>
                <a:cubicBezTo>
                  <a:pt x="3290602" y="1707265"/>
                  <a:pt x="3551587" y="1849759"/>
                  <a:pt x="3683889" y="1686500"/>
                </a:cubicBezTo>
                <a:lnTo>
                  <a:pt x="4064127" y="1217204"/>
                </a:lnTo>
                <a:cubicBezTo>
                  <a:pt x="4325112" y="895163"/>
                  <a:pt x="4587430" y="571599"/>
                  <a:pt x="4895374" y="294136"/>
                </a:cubicBezTo>
                <a:cubicBezTo>
                  <a:pt x="5021294" y="180693"/>
                  <a:pt x="5158930" y="72965"/>
                  <a:pt x="5321236" y="24293"/>
                </a:cubicBezTo>
                <a:cubicBezTo>
                  <a:pt x="5382101" y="6041"/>
                  <a:pt x="5447239" y="-2353"/>
                  <a:pt x="5511240" y="5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860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8CD3C9-9A66-401B-B144-766EE1F86E4D}"/>
              </a:ext>
            </a:extLst>
          </p:cNvPr>
          <p:cNvSpPr/>
          <p:nvPr userDrawn="1"/>
        </p:nvSpPr>
        <p:spPr>
          <a:xfrm>
            <a:off x="4" y="0"/>
            <a:ext cx="12190413" cy="6859588"/>
          </a:xfrm>
          <a:prstGeom prst="rect">
            <a:avLst/>
          </a:prstGeom>
          <a:solidFill>
            <a:srgbClr val="3F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B6A3D4-4B61-42B4-9215-0823F0B29198}"/>
              </a:ext>
            </a:extLst>
          </p:cNvPr>
          <p:cNvSpPr/>
          <p:nvPr userDrawn="1"/>
        </p:nvSpPr>
        <p:spPr>
          <a:xfrm>
            <a:off x="4" y="2016924"/>
            <a:ext cx="12190413" cy="2825740"/>
          </a:xfrm>
          <a:prstGeom prst="rect">
            <a:avLst/>
          </a:prstGeom>
          <a:solidFill>
            <a:srgbClr val="92C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8161D49-4527-491A-A427-CD75DD88C7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094" y="1419700"/>
            <a:ext cx="3820877" cy="3822259"/>
          </a:xfrm>
          <a:custGeom>
            <a:avLst/>
            <a:gdLst>
              <a:gd name="connsiteX0" fmla="*/ 0 w 3821374"/>
              <a:gd name="connsiteY0" fmla="*/ 0 h 3821374"/>
              <a:gd name="connsiteX1" fmla="*/ 3821374 w 3821374"/>
              <a:gd name="connsiteY1" fmla="*/ 0 h 3821374"/>
              <a:gd name="connsiteX2" fmla="*/ 3821374 w 3821374"/>
              <a:gd name="connsiteY2" fmla="*/ 3821374 h 3821374"/>
              <a:gd name="connsiteX3" fmla="*/ 0 w 3821374"/>
              <a:gd name="connsiteY3" fmla="*/ 3821374 h 38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374" h="3821374">
                <a:moveTo>
                  <a:pt x="0" y="0"/>
                </a:moveTo>
                <a:lnTo>
                  <a:pt x="3821374" y="0"/>
                </a:lnTo>
                <a:lnTo>
                  <a:pt x="3821374" y="3821374"/>
                </a:lnTo>
                <a:lnTo>
                  <a:pt x="0" y="3821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526C4D-807E-4296-AC5C-3A01176FE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08633" y="1419701"/>
            <a:ext cx="3820877" cy="3822259"/>
          </a:xfrm>
          <a:custGeom>
            <a:avLst/>
            <a:gdLst>
              <a:gd name="connsiteX0" fmla="*/ 0 w 3821374"/>
              <a:gd name="connsiteY0" fmla="*/ 0 h 3821374"/>
              <a:gd name="connsiteX1" fmla="*/ 3821374 w 3821374"/>
              <a:gd name="connsiteY1" fmla="*/ 0 h 3821374"/>
              <a:gd name="connsiteX2" fmla="*/ 3821374 w 3821374"/>
              <a:gd name="connsiteY2" fmla="*/ 3821374 h 3821374"/>
              <a:gd name="connsiteX3" fmla="*/ 0 w 3821374"/>
              <a:gd name="connsiteY3" fmla="*/ 3821374 h 38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374" h="3821374">
                <a:moveTo>
                  <a:pt x="0" y="0"/>
                </a:moveTo>
                <a:lnTo>
                  <a:pt x="3821374" y="0"/>
                </a:lnTo>
                <a:lnTo>
                  <a:pt x="3821374" y="3821374"/>
                </a:lnTo>
                <a:lnTo>
                  <a:pt x="0" y="3821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8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5921DBB-49D5-480C-AF27-B0CB612F85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66622" y="1610098"/>
            <a:ext cx="2019037" cy="36314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3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D737957-8EA2-4BB9-97DE-E0B8BE08B0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077" y="1510497"/>
            <a:ext cx="7369659" cy="3506012"/>
          </a:xfrm>
          <a:custGeom>
            <a:avLst/>
            <a:gdLst>
              <a:gd name="connsiteX0" fmla="*/ 0 w 7370618"/>
              <a:gd name="connsiteY0" fmla="*/ 0 h 3505200"/>
              <a:gd name="connsiteX1" fmla="*/ 7370618 w 7370618"/>
              <a:gd name="connsiteY1" fmla="*/ 0 h 3505200"/>
              <a:gd name="connsiteX2" fmla="*/ 7370618 w 7370618"/>
              <a:gd name="connsiteY2" fmla="*/ 3505200 h 3505200"/>
              <a:gd name="connsiteX3" fmla="*/ 0 w 7370618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618" h="3505200">
                <a:moveTo>
                  <a:pt x="0" y="0"/>
                </a:moveTo>
                <a:lnTo>
                  <a:pt x="7370618" y="0"/>
                </a:lnTo>
                <a:lnTo>
                  <a:pt x="7370618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06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0BEFD68-792D-4AB6-962C-4208C77A9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12210685" cy="3751736"/>
          </a:xfrm>
          <a:custGeom>
            <a:avLst/>
            <a:gdLst>
              <a:gd name="connsiteX0" fmla="*/ 6200412 w 12212275"/>
              <a:gd name="connsiteY0" fmla="*/ 3673883 h 3750867"/>
              <a:gd name="connsiteX1" fmla="*/ 6238983 w 12212275"/>
              <a:gd name="connsiteY1" fmla="*/ 3711541 h 3750867"/>
              <a:gd name="connsiteX2" fmla="*/ 6199630 w 12212275"/>
              <a:gd name="connsiteY2" fmla="*/ 3748418 h 3750867"/>
              <a:gd name="connsiteX3" fmla="*/ 6163926 w 12212275"/>
              <a:gd name="connsiteY3" fmla="*/ 3708414 h 3750867"/>
              <a:gd name="connsiteX4" fmla="*/ 6200412 w 12212275"/>
              <a:gd name="connsiteY4" fmla="*/ 3673883 h 3750867"/>
              <a:gd name="connsiteX5" fmla="*/ 5933021 w 12212275"/>
              <a:gd name="connsiteY5" fmla="*/ 3673361 h 3750867"/>
              <a:gd name="connsiteX6" fmla="*/ 5972113 w 12212275"/>
              <a:gd name="connsiteY6" fmla="*/ 3711280 h 3750867"/>
              <a:gd name="connsiteX7" fmla="*/ 5932760 w 12212275"/>
              <a:gd name="connsiteY7" fmla="*/ 3748679 h 3750867"/>
              <a:gd name="connsiteX8" fmla="*/ 5896535 w 12212275"/>
              <a:gd name="connsiteY8" fmla="*/ 3708544 h 3750867"/>
              <a:gd name="connsiteX9" fmla="*/ 5933021 w 12212275"/>
              <a:gd name="connsiteY9" fmla="*/ 3673361 h 3750867"/>
              <a:gd name="connsiteX10" fmla="*/ 6476273 w 12212275"/>
              <a:gd name="connsiteY10" fmla="*/ 3672189 h 3750867"/>
              <a:gd name="connsiteX11" fmla="*/ 6516668 w 12212275"/>
              <a:gd name="connsiteY11" fmla="*/ 3708414 h 3750867"/>
              <a:gd name="connsiteX12" fmla="*/ 6477315 w 12212275"/>
              <a:gd name="connsiteY12" fmla="*/ 3750113 h 3750867"/>
              <a:gd name="connsiteX13" fmla="*/ 6439135 w 12212275"/>
              <a:gd name="connsiteY13" fmla="*/ 3711933 h 3750867"/>
              <a:gd name="connsiteX14" fmla="*/ 6476273 w 12212275"/>
              <a:gd name="connsiteY14" fmla="*/ 3672189 h 3750867"/>
              <a:gd name="connsiteX15" fmla="*/ 5670061 w 12212275"/>
              <a:gd name="connsiteY15" fmla="*/ 3671667 h 3750867"/>
              <a:gd name="connsiteX16" fmla="*/ 5706938 w 12212275"/>
              <a:gd name="connsiteY16" fmla="*/ 3711932 h 3750867"/>
              <a:gd name="connsiteX17" fmla="*/ 5663937 w 12212275"/>
              <a:gd name="connsiteY17" fmla="*/ 3750764 h 3750867"/>
              <a:gd name="connsiteX18" fmla="*/ 5627451 w 12212275"/>
              <a:gd name="connsiteY18" fmla="*/ 3710499 h 3750867"/>
              <a:gd name="connsiteX19" fmla="*/ 5670061 w 12212275"/>
              <a:gd name="connsiteY19" fmla="*/ 3671667 h 3750867"/>
              <a:gd name="connsiteX20" fmla="*/ 6750830 w 12212275"/>
              <a:gd name="connsiteY20" fmla="*/ 3665934 h 3750867"/>
              <a:gd name="connsiteX21" fmla="*/ 6781712 w 12212275"/>
              <a:gd name="connsiteY21" fmla="*/ 3691865 h 3750867"/>
              <a:gd name="connsiteX22" fmla="*/ 6709131 w 12212275"/>
              <a:gd name="connsiteY22" fmla="*/ 3725224 h 3750867"/>
              <a:gd name="connsiteX23" fmla="*/ 6700140 w 12212275"/>
              <a:gd name="connsiteY23" fmla="*/ 3703853 h 3750867"/>
              <a:gd name="connsiteX24" fmla="*/ 6750830 w 12212275"/>
              <a:gd name="connsiteY24" fmla="*/ 3665934 h 3750867"/>
              <a:gd name="connsiteX25" fmla="*/ 6743403 w 12212275"/>
              <a:gd name="connsiteY25" fmla="*/ 3378216 h 3750867"/>
              <a:gd name="connsiteX26" fmla="*/ 6810902 w 12212275"/>
              <a:gd name="connsiteY26" fmla="*/ 3442457 h 3750867"/>
              <a:gd name="connsiteX27" fmla="*/ 6746660 w 12212275"/>
              <a:gd name="connsiteY27" fmla="*/ 3509956 h 3750867"/>
              <a:gd name="connsiteX28" fmla="*/ 6679161 w 12212275"/>
              <a:gd name="connsiteY28" fmla="*/ 3445715 h 3750867"/>
              <a:gd name="connsiteX29" fmla="*/ 6743403 w 12212275"/>
              <a:gd name="connsiteY29" fmla="*/ 3378216 h 3750867"/>
              <a:gd name="connsiteX30" fmla="*/ 5935888 w 12212275"/>
              <a:gd name="connsiteY30" fmla="*/ 3378216 h 3750867"/>
              <a:gd name="connsiteX31" fmla="*/ 6000000 w 12212275"/>
              <a:gd name="connsiteY31" fmla="*/ 3445845 h 3750867"/>
              <a:gd name="connsiteX32" fmla="*/ 5932370 w 12212275"/>
              <a:gd name="connsiteY32" fmla="*/ 3509956 h 3750867"/>
              <a:gd name="connsiteX33" fmla="*/ 5868260 w 12212275"/>
              <a:gd name="connsiteY33" fmla="*/ 3442327 h 3750867"/>
              <a:gd name="connsiteX34" fmla="*/ 5935888 w 12212275"/>
              <a:gd name="connsiteY34" fmla="*/ 3378216 h 3750867"/>
              <a:gd name="connsiteX35" fmla="*/ 6199630 w 12212275"/>
              <a:gd name="connsiteY35" fmla="*/ 3378215 h 3750867"/>
              <a:gd name="connsiteX36" fmla="*/ 6267129 w 12212275"/>
              <a:gd name="connsiteY36" fmla="*/ 3442457 h 3750867"/>
              <a:gd name="connsiteX37" fmla="*/ 6202887 w 12212275"/>
              <a:gd name="connsiteY37" fmla="*/ 3509956 h 3750867"/>
              <a:gd name="connsiteX38" fmla="*/ 6135388 w 12212275"/>
              <a:gd name="connsiteY38" fmla="*/ 3445714 h 3750867"/>
              <a:gd name="connsiteX39" fmla="*/ 6199630 w 12212275"/>
              <a:gd name="connsiteY39" fmla="*/ 3378215 h 3750867"/>
              <a:gd name="connsiteX40" fmla="*/ 5668627 w 12212275"/>
              <a:gd name="connsiteY40" fmla="*/ 3378215 h 3750867"/>
              <a:gd name="connsiteX41" fmla="*/ 5732869 w 12212275"/>
              <a:gd name="connsiteY41" fmla="*/ 3445714 h 3750867"/>
              <a:gd name="connsiteX42" fmla="*/ 5665370 w 12212275"/>
              <a:gd name="connsiteY42" fmla="*/ 3509956 h 3750867"/>
              <a:gd name="connsiteX43" fmla="*/ 5601128 w 12212275"/>
              <a:gd name="connsiteY43" fmla="*/ 3442457 h 3750867"/>
              <a:gd name="connsiteX44" fmla="*/ 5668627 w 12212275"/>
              <a:gd name="connsiteY44" fmla="*/ 3378215 h 3750867"/>
              <a:gd name="connsiteX45" fmla="*/ 5391335 w 12212275"/>
              <a:gd name="connsiteY45" fmla="*/ 3378215 h 3750867"/>
              <a:gd name="connsiteX46" fmla="*/ 5456227 w 12212275"/>
              <a:gd name="connsiteY46" fmla="*/ 3445193 h 3750867"/>
              <a:gd name="connsiteX47" fmla="*/ 5389249 w 12212275"/>
              <a:gd name="connsiteY47" fmla="*/ 3510086 h 3750867"/>
              <a:gd name="connsiteX48" fmla="*/ 5324356 w 12212275"/>
              <a:gd name="connsiteY48" fmla="*/ 3443108 h 3750867"/>
              <a:gd name="connsiteX49" fmla="*/ 5391335 w 12212275"/>
              <a:gd name="connsiteY49" fmla="*/ 3378215 h 3750867"/>
              <a:gd name="connsiteX50" fmla="*/ 6477445 w 12212275"/>
              <a:gd name="connsiteY50" fmla="*/ 3378085 h 3750867"/>
              <a:gd name="connsiteX51" fmla="*/ 6543772 w 12212275"/>
              <a:gd name="connsiteY51" fmla="*/ 3443630 h 3750867"/>
              <a:gd name="connsiteX52" fmla="*/ 6478227 w 12212275"/>
              <a:gd name="connsiteY52" fmla="*/ 3509956 h 3750867"/>
              <a:gd name="connsiteX53" fmla="*/ 6411901 w 12212275"/>
              <a:gd name="connsiteY53" fmla="*/ 3444412 h 3750867"/>
              <a:gd name="connsiteX54" fmla="*/ 6477445 w 12212275"/>
              <a:gd name="connsiteY54" fmla="*/ 3378085 h 3750867"/>
              <a:gd name="connsiteX55" fmla="*/ 7014441 w 12212275"/>
              <a:gd name="connsiteY55" fmla="*/ 3377564 h 3750867"/>
              <a:gd name="connsiteX56" fmla="*/ 7078683 w 12212275"/>
              <a:gd name="connsiteY56" fmla="*/ 3445063 h 3750867"/>
              <a:gd name="connsiteX57" fmla="*/ 7012357 w 12212275"/>
              <a:gd name="connsiteY57" fmla="*/ 3510477 h 3750867"/>
              <a:gd name="connsiteX58" fmla="*/ 6945770 w 12212275"/>
              <a:gd name="connsiteY58" fmla="*/ 3440633 h 3750867"/>
              <a:gd name="connsiteX59" fmla="*/ 7014441 w 12212275"/>
              <a:gd name="connsiteY59" fmla="*/ 3377564 h 3750867"/>
              <a:gd name="connsiteX60" fmla="*/ 5123162 w 12212275"/>
              <a:gd name="connsiteY60" fmla="*/ 3376912 h 3750867"/>
              <a:gd name="connsiteX61" fmla="*/ 5190270 w 12212275"/>
              <a:gd name="connsiteY61" fmla="*/ 3446366 h 3750867"/>
              <a:gd name="connsiteX62" fmla="*/ 5123162 w 12212275"/>
              <a:gd name="connsiteY62" fmla="*/ 3511129 h 3750867"/>
              <a:gd name="connsiteX63" fmla="*/ 5056054 w 12212275"/>
              <a:gd name="connsiteY63" fmla="*/ 3441675 h 3750867"/>
              <a:gd name="connsiteX64" fmla="*/ 5123162 w 12212275"/>
              <a:gd name="connsiteY64" fmla="*/ 3376912 h 3750867"/>
              <a:gd name="connsiteX65" fmla="*/ 7264526 w 12212275"/>
              <a:gd name="connsiteY65" fmla="*/ 3372731 h 3750867"/>
              <a:gd name="connsiteX66" fmla="*/ 7301379 w 12212275"/>
              <a:gd name="connsiteY66" fmla="*/ 3376391 h 3750867"/>
              <a:gd name="connsiteX67" fmla="*/ 7320274 w 12212275"/>
              <a:gd name="connsiteY67" fmla="*/ 3388510 h 3750867"/>
              <a:gd name="connsiteX68" fmla="*/ 7306070 w 12212275"/>
              <a:gd name="connsiteY68" fmla="*/ 3409100 h 3750867"/>
              <a:gd name="connsiteX69" fmla="*/ 7213291 w 12212275"/>
              <a:gd name="connsiteY69" fmla="*/ 3462265 h 3750867"/>
              <a:gd name="connsiteX70" fmla="*/ 7264526 w 12212275"/>
              <a:gd name="connsiteY70" fmla="*/ 3372731 h 3750867"/>
              <a:gd name="connsiteX71" fmla="*/ 5126419 w 12212275"/>
              <a:gd name="connsiteY71" fmla="*/ 3092192 h 3750867"/>
              <a:gd name="connsiteX72" fmla="*/ 5208121 w 12212275"/>
              <a:gd name="connsiteY72" fmla="*/ 3178976 h 3750867"/>
              <a:gd name="connsiteX73" fmla="*/ 5122379 w 12212275"/>
              <a:gd name="connsiteY73" fmla="*/ 3261852 h 3750867"/>
              <a:gd name="connsiteX74" fmla="*/ 5038331 w 12212275"/>
              <a:gd name="connsiteY74" fmla="*/ 3172591 h 3750867"/>
              <a:gd name="connsiteX75" fmla="*/ 5126419 w 12212275"/>
              <a:gd name="connsiteY75" fmla="*/ 3092192 h 3750867"/>
              <a:gd name="connsiteX76" fmla="*/ 7280659 w 12212275"/>
              <a:gd name="connsiteY76" fmla="*/ 3092061 h 3750867"/>
              <a:gd name="connsiteX77" fmla="*/ 7364186 w 12212275"/>
              <a:gd name="connsiteY77" fmla="*/ 3177152 h 3750867"/>
              <a:gd name="connsiteX78" fmla="*/ 7275577 w 12212275"/>
              <a:gd name="connsiteY78" fmla="*/ 3261851 h 3750867"/>
              <a:gd name="connsiteX79" fmla="*/ 7194395 w 12212275"/>
              <a:gd name="connsiteY79" fmla="*/ 3174415 h 3750867"/>
              <a:gd name="connsiteX80" fmla="*/ 7280659 w 12212275"/>
              <a:gd name="connsiteY80" fmla="*/ 3092061 h 3750867"/>
              <a:gd name="connsiteX81" fmla="*/ 5936019 w 12212275"/>
              <a:gd name="connsiteY81" fmla="*/ 3092061 h 3750867"/>
              <a:gd name="connsiteX82" fmla="*/ 6019024 w 12212275"/>
              <a:gd name="connsiteY82" fmla="*/ 3177673 h 3750867"/>
              <a:gd name="connsiteX83" fmla="*/ 5929894 w 12212275"/>
              <a:gd name="connsiteY83" fmla="*/ 3261852 h 3750867"/>
              <a:gd name="connsiteX84" fmla="*/ 5849364 w 12212275"/>
              <a:gd name="connsiteY84" fmla="*/ 3173894 h 3750867"/>
              <a:gd name="connsiteX85" fmla="*/ 5936019 w 12212275"/>
              <a:gd name="connsiteY85" fmla="*/ 3092061 h 3750867"/>
              <a:gd name="connsiteX86" fmla="*/ 5670452 w 12212275"/>
              <a:gd name="connsiteY86" fmla="*/ 3092061 h 3750867"/>
              <a:gd name="connsiteX87" fmla="*/ 5751894 w 12212275"/>
              <a:gd name="connsiteY87" fmla="*/ 3179236 h 3750867"/>
              <a:gd name="connsiteX88" fmla="*/ 5665891 w 12212275"/>
              <a:gd name="connsiteY88" fmla="*/ 3261851 h 3750867"/>
              <a:gd name="connsiteX89" fmla="*/ 5582103 w 12212275"/>
              <a:gd name="connsiteY89" fmla="*/ 3172330 h 3750867"/>
              <a:gd name="connsiteX90" fmla="*/ 5670452 w 12212275"/>
              <a:gd name="connsiteY90" fmla="*/ 3092061 h 3750867"/>
              <a:gd name="connsiteX91" fmla="*/ 7011314 w 12212275"/>
              <a:gd name="connsiteY91" fmla="*/ 3092060 h 3750867"/>
              <a:gd name="connsiteX92" fmla="*/ 7097056 w 12212275"/>
              <a:gd name="connsiteY92" fmla="*/ 3174936 h 3750867"/>
              <a:gd name="connsiteX93" fmla="*/ 7010662 w 12212275"/>
              <a:gd name="connsiteY93" fmla="*/ 3261851 h 3750867"/>
              <a:gd name="connsiteX94" fmla="*/ 6927265 w 12212275"/>
              <a:gd name="connsiteY94" fmla="*/ 3176630 h 3750867"/>
              <a:gd name="connsiteX95" fmla="*/ 7011314 w 12212275"/>
              <a:gd name="connsiteY95" fmla="*/ 3092060 h 3750867"/>
              <a:gd name="connsiteX96" fmla="*/ 6747181 w 12212275"/>
              <a:gd name="connsiteY96" fmla="*/ 3092060 h 3750867"/>
              <a:gd name="connsiteX97" fmla="*/ 6829927 w 12212275"/>
              <a:gd name="connsiteY97" fmla="*/ 3177933 h 3750867"/>
              <a:gd name="connsiteX98" fmla="*/ 6745227 w 12212275"/>
              <a:gd name="connsiteY98" fmla="*/ 3261851 h 3750867"/>
              <a:gd name="connsiteX99" fmla="*/ 6660136 w 12212275"/>
              <a:gd name="connsiteY99" fmla="*/ 3173633 h 3750867"/>
              <a:gd name="connsiteX100" fmla="*/ 6747181 w 12212275"/>
              <a:gd name="connsiteY100" fmla="*/ 3092060 h 3750867"/>
              <a:gd name="connsiteX101" fmla="*/ 6479269 w 12212275"/>
              <a:gd name="connsiteY101" fmla="*/ 3092060 h 3750867"/>
              <a:gd name="connsiteX102" fmla="*/ 6562796 w 12212275"/>
              <a:gd name="connsiteY102" fmla="*/ 3177021 h 3750867"/>
              <a:gd name="connsiteX103" fmla="*/ 6479008 w 12212275"/>
              <a:gd name="connsiteY103" fmla="*/ 3261851 h 3750867"/>
              <a:gd name="connsiteX104" fmla="*/ 6393005 w 12212275"/>
              <a:gd name="connsiteY104" fmla="*/ 3179236 h 3750867"/>
              <a:gd name="connsiteX105" fmla="*/ 6479269 w 12212275"/>
              <a:gd name="connsiteY105" fmla="*/ 3092060 h 3750867"/>
              <a:gd name="connsiteX106" fmla="*/ 6199890 w 12212275"/>
              <a:gd name="connsiteY106" fmla="*/ 3092060 h 3750867"/>
              <a:gd name="connsiteX107" fmla="*/ 6286154 w 12212275"/>
              <a:gd name="connsiteY107" fmla="*/ 3179236 h 3750867"/>
              <a:gd name="connsiteX108" fmla="*/ 6200281 w 12212275"/>
              <a:gd name="connsiteY108" fmla="*/ 3261851 h 3750867"/>
              <a:gd name="connsiteX109" fmla="*/ 6116363 w 12212275"/>
              <a:gd name="connsiteY109" fmla="*/ 3177151 h 3750867"/>
              <a:gd name="connsiteX110" fmla="*/ 6199890 w 12212275"/>
              <a:gd name="connsiteY110" fmla="*/ 3092060 h 3750867"/>
              <a:gd name="connsiteX111" fmla="*/ 5390682 w 12212275"/>
              <a:gd name="connsiteY111" fmla="*/ 3092060 h 3750867"/>
              <a:gd name="connsiteX112" fmla="*/ 5475251 w 12212275"/>
              <a:gd name="connsiteY112" fmla="*/ 3176109 h 3750867"/>
              <a:gd name="connsiteX113" fmla="*/ 5392377 w 12212275"/>
              <a:gd name="connsiteY113" fmla="*/ 3261851 h 3750867"/>
              <a:gd name="connsiteX114" fmla="*/ 5305461 w 12212275"/>
              <a:gd name="connsiteY114" fmla="*/ 3175457 h 3750867"/>
              <a:gd name="connsiteX115" fmla="*/ 5390682 w 12212275"/>
              <a:gd name="connsiteY115" fmla="*/ 3092060 h 3750867"/>
              <a:gd name="connsiteX116" fmla="*/ 4856292 w 12212275"/>
              <a:gd name="connsiteY116" fmla="*/ 3091930 h 3750867"/>
              <a:gd name="connsiteX117" fmla="*/ 4941122 w 12212275"/>
              <a:gd name="connsiteY117" fmla="*/ 3174805 h 3750867"/>
              <a:gd name="connsiteX118" fmla="*/ 4855771 w 12212275"/>
              <a:gd name="connsiteY118" fmla="*/ 3262111 h 3750867"/>
              <a:gd name="connsiteX119" fmla="*/ 4770940 w 12212275"/>
              <a:gd name="connsiteY119" fmla="*/ 3179236 h 3750867"/>
              <a:gd name="connsiteX120" fmla="*/ 4856292 w 12212275"/>
              <a:gd name="connsiteY120" fmla="*/ 3091930 h 3750867"/>
              <a:gd name="connsiteX121" fmla="*/ 7559778 w 12212275"/>
              <a:gd name="connsiteY121" fmla="*/ 3091149 h 3750867"/>
              <a:gd name="connsiteX122" fmla="*/ 7641741 w 12212275"/>
              <a:gd name="connsiteY122" fmla="*/ 3177673 h 3750867"/>
              <a:gd name="connsiteX123" fmla="*/ 7546095 w 12212275"/>
              <a:gd name="connsiteY123" fmla="*/ 3262112 h 3750867"/>
              <a:gd name="connsiteX124" fmla="*/ 7470257 w 12212275"/>
              <a:gd name="connsiteY124" fmla="*/ 3174806 h 3750867"/>
              <a:gd name="connsiteX125" fmla="*/ 7559778 w 12212275"/>
              <a:gd name="connsiteY125" fmla="*/ 3091149 h 3750867"/>
              <a:gd name="connsiteX126" fmla="*/ 4586920 w 12212275"/>
              <a:gd name="connsiteY126" fmla="*/ 3089730 h 3750867"/>
              <a:gd name="connsiteX127" fmla="*/ 4615745 w 12212275"/>
              <a:gd name="connsiteY127" fmla="*/ 3094407 h 3750867"/>
              <a:gd name="connsiteX128" fmla="*/ 4675296 w 12212275"/>
              <a:gd name="connsiteY128" fmla="*/ 3183537 h 3750867"/>
              <a:gd name="connsiteX129" fmla="*/ 4641546 w 12212275"/>
              <a:gd name="connsiteY129" fmla="*/ 3245433 h 3750867"/>
              <a:gd name="connsiteX130" fmla="*/ 4582777 w 12212275"/>
              <a:gd name="connsiteY130" fmla="*/ 3228363 h 3750867"/>
              <a:gd name="connsiteX131" fmla="*/ 4534303 w 12212275"/>
              <a:gd name="connsiteY131" fmla="*/ 3200737 h 3750867"/>
              <a:gd name="connsiteX132" fmla="*/ 4516060 w 12212275"/>
              <a:gd name="connsiteY132" fmla="*/ 3129329 h 3750867"/>
              <a:gd name="connsiteX133" fmla="*/ 4586920 w 12212275"/>
              <a:gd name="connsiteY133" fmla="*/ 3089730 h 3750867"/>
              <a:gd name="connsiteX134" fmla="*/ 7814554 w 12212275"/>
              <a:gd name="connsiteY134" fmla="*/ 3088742 h 3750867"/>
              <a:gd name="connsiteX135" fmla="*/ 7860005 w 12212275"/>
              <a:gd name="connsiteY135" fmla="*/ 3096882 h 3750867"/>
              <a:gd name="connsiteX136" fmla="*/ 7739992 w 12212275"/>
              <a:gd name="connsiteY136" fmla="*/ 3164642 h 3750867"/>
              <a:gd name="connsiteX137" fmla="*/ 7814554 w 12212275"/>
              <a:gd name="connsiteY137" fmla="*/ 3088742 h 3750867"/>
              <a:gd name="connsiteX138" fmla="*/ 5672928 w 12212275"/>
              <a:gd name="connsiteY138" fmla="*/ 2798739 h 3750867"/>
              <a:gd name="connsiteX139" fmla="*/ 5768703 w 12212275"/>
              <a:gd name="connsiteY139" fmla="*/ 2903897 h 3750867"/>
              <a:gd name="connsiteX140" fmla="*/ 5660939 w 12212275"/>
              <a:gd name="connsiteY140" fmla="*/ 3001758 h 3750867"/>
              <a:gd name="connsiteX141" fmla="*/ 5565163 w 12212275"/>
              <a:gd name="connsiteY141" fmla="*/ 2896600 h 3750867"/>
              <a:gd name="connsiteX142" fmla="*/ 5672928 w 12212275"/>
              <a:gd name="connsiteY142" fmla="*/ 2798739 h 3750867"/>
              <a:gd name="connsiteX143" fmla="*/ 5120816 w 12212275"/>
              <a:gd name="connsiteY143" fmla="*/ 2798609 h 3750867"/>
              <a:gd name="connsiteX144" fmla="*/ 5224931 w 12212275"/>
              <a:gd name="connsiteY144" fmla="*/ 2900379 h 3750867"/>
              <a:gd name="connsiteX145" fmla="*/ 5125506 w 12212275"/>
              <a:gd name="connsiteY145" fmla="*/ 3002019 h 3750867"/>
              <a:gd name="connsiteX146" fmla="*/ 5021391 w 12212275"/>
              <a:gd name="connsiteY146" fmla="*/ 2900249 h 3750867"/>
              <a:gd name="connsiteX147" fmla="*/ 5120816 w 12212275"/>
              <a:gd name="connsiteY147" fmla="*/ 2798609 h 3750867"/>
              <a:gd name="connsiteX148" fmla="*/ 4593592 w 12212275"/>
              <a:gd name="connsiteY148" fmla="*/ 2798608 h 3750867"/>
              <a:gd name="connsiteX149" fmla="*/ 4690671 w 12212275"/>
              <a:gd name="connsiteY149" fmla="*/ 2902594 h 3750867"/>
              <a:gd name="connsiteX150" fmla="*/ 4584210 w 12212275"/>
              <a:gd name="connsiteY150" fmla="*/ 3002018 h 3750867"/>
              <a:gd name="connsiteX151" fmla="*/ 4487132 w 12212275"/>
              <a:gd name="connsiteY151" fmla="*/ 2898033 h 3750867"/>
              <a:gd name="connsiteX152" fmla="*/ 4593592 w 12212275"/>
              <a:gd name="connsiteY152" fmla="*/ 2798608 h 3750867"/>
              <a:gd name="connsiteX153" fmla="*/ 7821043 w 12212275"/>
              <a:gd name="connsiteY153" fmla="*/ 2798479 h 3750867"/>
              <a:gd name="connsiteX154" fmla="*/ 7924768 w 12212275"/>
              <a:gd name="connsiteY154" fmla="*/ 2900640 h 3750867"/>
              <a:gd name="connsiteX155" fmla="*/ 7825083 w 12212275"/>
              <a:gd name="connsiteY155" fmla="*/ 3002019 h 3750867"/>
              <a:gd name="connsiteX156" fmla="*/ 7721358 w 12212275"/>
              <a:gd name="connsiteY156" fmla="*/ 2899858 h 3750867"/>
              <a:gd name="connsiteX157" fmla="*/ 7821043 w 12212275"/>
              <a:gd name="connsiteY157" fmla="*/ 2798479 h 3750867"/>
              <a:gd name="connsiteX158" fmla="*/ 7553913 w 12212275"/>
              <a:gd name="connsiteY158" fmla="*/ 2798479 h 3750867"/>
              <a:gd name="connsiteX159" fmla="*/ 7657638 w 12212275"/>
              <a:gd name="connsiteY159" fmla="*/ 2900640 h 3750867"/>
              <a:gd name="connsiteX160" fmla="*/ 7557953 w 12212275"/>
              <a:gd name="connsiteY160" fmla="*/ 3002019 h 3750867"/>
              <a:gd name="connsiteX161" fmla="*/ 7454228 w 12212275"/>
              <a:gd name="connsiteY161" fmla="*/ 2899858 h 3750867"/>
              <a:gd name="connsiteX162" fmla="*/ 7553913 w 12212275"/>
              <a:gd name="connsiteY162" fmla="*/ 2798479 h 3750867"/>
              <a:gd name="connsiteX163" fmla="*/ 5936410 w 12212275"/>
              <a:gd name="connsiteY163" fmla="*/ 2798479 h 3750867"/>
              <a:gd name="connsiteX164" fmla="*/ 6035704 w 12212275"/>
              <a:gd name="connsiteY164" fmla="*/ 2904940 h 3750867"/>
              <a:gd name="connsiteX165" fmla="*/ 5931718 w 12212275"/>
              <a:gd name="connsiteY165" fmla="*/ 3002019 h 3750867"/>
              <a:gd name="connsiteX166" fmla="*/ 5832424 w 12212275"/>
              <a:gd name="connsiteY166" fmla="*/ 2895558 h 3750867"/>
              <a:gd name="connsiteX167" fmla="*/ 5936410 w 12212275"/>
              <a:gd name="connsiteY167" fmla="*/ 2798479 h 3750867"/>
              <a:gd name="connsiteX168" fmla="*/ 8383971 w 12212275"/>
              <a:gd name="connsiteY168" fmla="*/ 2798478 h 3750867"/>
              <a:gd name="connsiteX169" fmla="*/ 8272167 w 12212275"/>
              <a:gd name="connsiteY169" fmla="*/ 2870799 h 3750867"/>
              <a:gd name="connsiteX170" fmla="*/ 8383971 w 12212275"/>
              <a:gd name="connsiteY170" fmla="*/ 2798478 h 3750867"/>
              <a:gd name="connsiteX171" fmla="*/ 7279877 w 12212275"/>
              <a:gd name="connsiteY171" fmla="*/ 2798478 h 3750867"/>
              <a:gd name="connsiteX172" fmla="*/ 7380996 w 12212275"/>
              <a:gd name="connsiteY172" fmla="*/ 2898554 h 3750867"/>
              <a:gd name="connsiteX173" fmla="*/ 7278574 w 12212275"/>
              <a:gd name="connsiteY173" fmla="*/ 3002018 h 3750867"/>
              <a:gd name="connsiteX174" fmla="*/ 7177456 w 12212275"/>
              <a:gd name="connsiteY174" fmla="*/ 2901942 h 3750867"/>
              <a:gd name="connsiteX175" fmla="*/ 7279877 w 12212275"/>
              <a:gd name="connsiteY175" fmla="*/ 2798478 h 3750867"/>
              <a:gd name="connsiteX176" fmla="*/ 7014441 w 12212275"/>
              <a:gd name="connsiteY176" fmla="*/ 2798478 h 3750867"/>
              <a:gd name="connsiteX177" fmla="*/ 7113866 w 12212275"/>
              <a:gd name="connsiteY177" fmla="*/ 2900248 h 3750867"/>
              <a:gd name="connsiteX178" fmla="*/ 7009751 w 12212275"/>
              <a:gd name="connsiteY178" fmla="*/ 3002018 h 3750867"/>
              <a:gd name="connsiteX179" fmla="*/ 6910326 w 12212275"/>
              <a:gd name="connsiteY179" fmla="*/ 2900248 h 3750867"/>
              <a:gd name="connsiteX180" fmla="*/ 7014441 w 12212275"/>
              <a:gd name="connsiteY180" fmla="*/ 2798478 h 3750867"/>
              <a:gd name="connsiteX181" fmla="*/ 6742751 w 12212275"/>
              <a:gd name="connsiteY181" fmla="*/ 2798478 h 3750867"/>
              <a:gd name="connsiteX182" fmla="*/ 6846736 w 12212275"/>
              <a:gd name="connsiteY182" fmla="*/ 2900378 h 3750867"/>
              <a:gd name="connsiteX183" fmla="*/ 6747311 w 12212275"/>
              <a:gd name="connsiteY183" fmla="*/ 3002018 h 3750867"/>
              <a:gd name="connsiteX184" fmla="*/ 6643326 w 12212275"/>
              <a:gd name="connsiteY184" fmla="*/ 2900118 h 3750867"/>
              <a:gd name="connsiteX185" fmla="*/ 6742751 w 12212275"/>
              <a:gd name="connsiteY185" fmla="*/ 2798478 h 3750867"/>
              <a:gd name="connsiteX186" fmla="*/ 6481485 w 12212275"/>
              <a:gd name="connsiteY186" fmla="*/ 2798478 h 3750867"/>
              <a:gd name="connsiteX187" fmla="*/ 6579346 w 12212275"/>
              <a:gd name="connsiteY187" fmla="*/ 2906242 h 3750867"/>
              <a:gd name="connsiteX188" fmla="*/ 6474188 w 12212275"/>
              <a:gd name="connsiteY188" fmla="*/ 3002018 h 3750867"/>
              <a:gd name="connsiteX189" fmla="*/ 6376327 w 12212275"/>
              <a:gd name="connsiteY189" fmla="*/ 2894254 h 3750867"/>
              <a:gd name="connsiteX190" fmla="*/ 6481485 w 12212275"/>
              <a:gd name="connsiteY190" fmla="*/ 2798478 h 3750867"/>
              <a:gd name="connsiteX191" fmla="*/ 6200933 w 12212275"/>
              <a:gd name="connsiteY191" fmla="*/ 2798478 h 3750867"/>
              <a:gd name="connsiteX192" fmla="*/ 6303094 w 12212275"/>
              <a:gd name="connsiteY192" fmla="*/ 2902203 h 3750867"/>
              <a:gd name="connsiteX193" fmla="*/ 6201715 w 12212275"/>
              <a:gd name="connsiteY193" fmla="*/ 3001888 h 3750867"/>
              <a:gd name="connsiteX194" fmla="*/ 6099554 w 12212275"/>
              <a:gd name="connsiteY194" fmla="*/ 2898163 h 3750867"/>
              <a:gd name="connsiteX195" fmla="*/ 6200933 w 12212275"/>
              <a:gd name="connsiteY195" fmla="*/ 2798478 h 3750867"/>
              <a:gd name="connsiteX196" fmla="*/ 5390291 w 12212275"/>
              <a:gd name="connsiteY196" fmla="*/ 2798478 h 3750867"/>
              <a:gd name="connsiteX197" fmla="*/ 5492061 w 12212275"/>
              <a:gd name="connsiteY197" fmla="*/ 2897903 h 3750867"/>
              <a:gd name="connsiteX198" fmla="*/ 5390291 w 12212275"/>
              <a:gd name="connsiteY198" fmla="*/ 3002018 h 3750867"/>
              <a:gd name="connsiteX199" fmla="*/ 5288521 w 12212275"/>
              <a:gd name="connsiteY199" fmla="*/ 2902594 h 3750867"/>
              <a:gd name="connsiteX200" fmla="*/ 5390291 w 12212275"/>
              <a:gd name="connsiteY200" fmla="*/ 2798478 h 3750867"/>
              <a:gd name="connsiteX201" fmla="*/ 4855771 w 12212275"/>
              <a:gd name="connsiteY201" fmla="*/ 2798478 h 3750867"/>
              <a:gd name="connsiteX202" fmla="*/ 4957803 w 12212275"/>
              <a:gd name="connsiteY202" fmla="*/ 2902333 h 3750867"/>
              <a:gd name="connsiteX203" fmla="*/ 4856292 w 12212275"/>
              <a:gd name="connsiteY203" fmla="*/ 3002018 h 3750867"/>
              <a:gd name="connsiteX204" fmla="*/ 4754262 w 12212275"/>
              <a:gd name="connsiteY204" fmla="*/ 2898163 h 3750867"/>
              <a:gd name="connsiteX205" fmla="*/ 4855771 w 12212275"/>
              <a:gd name="connsiteY205" fmla="*/ 2798478 h 3750867"/>
              <a:gd name="connsiteX206" fmla="*/ 4312390 w 12212275"/>
              <a:gd name="connsiteY206" fmla="*/ 2798478 h 3750867"/>
              <a:gd name="connsiteX207" fmla="*/ 4414030 w 12212275"/>
              <a:gd name="connsiteY207" fmla="*/ 2902724 h 3750867"/>
              <a:gd name="connsiteX208" fmla="*/ 4312129 w 12212275"/>
              <a:gd name="connsiteY208" fmla="*/ 3002018 h 3750867"/>
              <a:gd name="connsiteX209" fmla="*/ 4210489 w 12212275"/>
              <a:gd name="connsiteY209" fmla="*/ 2897772 h 3750867"/>
              <a:gd name="connsiteX210" fmla="*/ 4312390 w 12212275"/>
              <a:gd name="connsiteY210" fmla="*/ 2798478 h 3750867"/>
              <a:gd name="connsiteX211" fmla="*/ 4047292 w 12212275"/>
              <a:gd name="connsiteY211" fmla="*/ 2797723 h 3750867"/>
              <a:gd name="connsiteX212" fmla="*/ 4078750 w 12212275"/>
              <a:gd name="connsiteY212" fmla="*/ 2803691 h 3750867"/>
              <a:gd name="connsiteX213" fmla="*/ 4148203 w 12212275"/>
              <a:gd name="connsiteY213" fmla="*/ 2905721 h 3750867"/>
              <a:gd name="connsiteX214" fmla="*/ 4124748 w 12212275"/>
              <a:gd name="connsiteY214" fmla="*/ 2960581 h 3750867"/>
              <a:gd name="connsiteX215" fmla="*/ 4075752 w 12212275"/>
              <a:gd name="connsiteY215" fmla="*/ 2943510 h 3750867"/>
              <a:gd name="connsiteX216" fmla="*/ 3973721 w 12212275"/>
              <a:gd name="connsiteY216" fmla="*/ 2887609 h 3750867"/>
              <a:gd name="connsiteX217" fmla="*/ 3964208 w 12212275"/>
              <a:gd name="connsiteY217" fmla="*/ 2836919 h 3750867"/>
              <a:gd name="connsiteX218" fmla="*/ 4047292 w 12212275"/>
              <a:gd name="connsiteY218" fmla="*/ 2797723 h 3750867"/>
              <a:gd name="connsiteX219" fmla="*/ 8084525 w 12212275"/>
              <a:gd name="connsiteY219" fmla="*/ 2797436 h 3750867"/>
              <a:gd name="connsiteX220" fmla="*/ 8192289 w 12212275"/>
              <a:gd name="connsiteY220" fmla="*/ 2885264 h 3750867"/>
              <a:gd name="connsiteX221" fmla="*/ 8174176 w 12212275"/>
              <a:gd name="connsiteY221" fmla="*/ 2923314 h 3750867"/>
              <a:gd name="connsiteX222" fmla="*/ 8092344 w 12212275"/>
              <a:gd name="connsiteY222" fmla="*/ 2967879 h 3750867"/>
              <a:gd name="connsiteX223" fmla="*/ 7987316 w 12212275"/>
              <a:gd name="connsiteY223" fmla="*/ 2901423 h 3750867"/>
              <a:gd name="connsiteX224" fmla="*/ 8084525 w 12212275"/>
              <a:gd name="connsiteY224" fmla="*/ 2797436 h 3750867"/>
              <a:gd name="connsiteX225" fmla="*/ 5126160 w 12212275"/>
              <a:gd name="connsiteY225" fmla="*/ 2520273 h 3750867"/>
              <a:gd name="connsiteX226" fmla="*/ 5236268 w 12212275"/>
              <a:gd name="connsiteY226" fmla="*/ 2634943 h 3750867"/>
              <a:gd name="connsiteX227" fmla="*/ 5122640 w 12212275"/>
              <a:gd name="connsiteY227" fmla="*/ 2746225 h 3750867"/>
              <a:gd name="connsiteX228" fmla="*/ 5010186 w 12212275"/>
              <a:gd name="connsiteY228" fmla="*/ 2629079 h 3750867"/>
              <a:gd name="connsiteX229" fmla="*/ 5126160 w 12212275"/>
              <a:gd name="connsiteY229" fmla="*/ 2520273 h 3750867"/>
              <a:gd name="connsiteX230" fmla="*/ 8368204 w 12212275"/>
              <a:gd name="connsiteY230" fmla="*/ 2520142 h 3750867"/>
              <a:gd name="connsiteX231" fmla="*/ 8479878 w 12212275"/>
              <a:gd name="connsiteY231" fmla="*/ 2633379 h 3750867"/>
              <a:gd name="connsiteX232" fmla="*/ 8367813 w 12212275"/>
              <a:gd name="connsiteY232" fmla="*/ 2746226 h 3750867"/>
              <a:gd name="connsiteX233" fmla="*/ 8253794 w 12212275"/>
              <a:gd name="connsiteY233" fmla="*/ 2630643 h 3750867"/>
              <a:gd name="connsiteX234" fmla="*/ 8368204 w 12212275"/>
              <a:gd name="connsiteY234" fmla="*/ 2520142 h 3750867"/>
              <a:gd name="connsiteX235" fmla="*/ 8092995 w 12212275"/>
              <a:gd name="connsiteY235" fmla="*/ 2520142 h 3750867"/>
              <a:gd name="connsiteX236" fmla="*/ 8203236 w 12212275"/>
              <a:gd name="connsiteY236" fmla="*/ 2634812 h 3750867"/>
              <a:gd name="connsiteX237" fmla="*/ 8089738 w 12212275"/>
              <a:gd name="connsiteY237" fmla="*/ 2746225 h 3750867"/>
              <a:gd name="connsiteX238" fmla="*/ 7977152 w 12212275"/>
              <a:gd name="connsiteY238" fmla="*/ 2629209 h 3750867"/>
              <a:gd name="connsiteX239" fmla="*/ 8092995 w 12212275"/>
              <a:gd name="connsiteY239" fmla="*/ 2520142 h 3750867"/>
              <a:gd name="connsiteX240" fmla="*/ 7279877 w 12212275"/>
              <a:gd name="connsiteY240" fmla="*/ 2520142 h 3750867"/>
              <a:gd name="connsiteX241" fmla="*/ 7392332 w 12212275"/>
              <a:gd name="connsiteY241" fmla="*/ 2632597 h 3750867"/>
              <a:gd name="connsiteX242" fmla="*/ 7281050 w 12212275"/>
              <a:gd name="connsiteY242" fmla="*/ 2746225 h 3750867"/>
              <a:gd name="connsiteX243" fmla="*/ 7166249 w 12212275"/>
              <a:gd name="connsiteY243" fmla="*/ 2631425 h 3750867"/>
              <a:gd name="connsiteX244" fmla="*/ 7279877 w 12212275"/>
              <a:gd name="connsiteY244" fmla="*/ 2520142 h 3750867"/>
              <a:gd name="connsiteX245" fmla="*/ 7009881 w 12212275"/>
              <a:gd name="connsiteY245" fmla="*/ 2520142 h 3750867"/>
              <a:gd name="connsiteX246" fmla="*/ 7125202 w 12212275"/>
              <a:gd name="connsiteY246" fmla="*/ 2629731 h 3750867"/>
              <a:gd name="connsiteX247" fmla="*/ 7012096 w 12212275"/>
              <a:gd name="connsiteY247" fmla="*/ 2746225 h 3750867"/>
              <a:gd name="connsiteX248" fmla="*/ 6899119 w 12212275"/>
              <a:gd name="connsiteY248" fmla="*/ 2634292 h 3750867"/>
              <a:gd name="connsiteX249" fmla="*/ 7009881 w 12212275"/>
              <a:gd name="connsiteY249" fmla="*/ 2520142 h 3750867"/>
              <a:gd name="connsiteX250" fmla="*/ 6745358 w 12212275"/>
              <a:gd name="connsiteY250" fmla="*/ 2520142 h 3750867"/>
              <a:gd name="connsiteX251" fmla="*/ 6858073 w 12212275"/>
              <a:gd name="connsiteY251" fmla="*/ 2632207 h 3750867"/>
              <a:gd name="connsiteX252" fmla="*/ 6742360 w 12212275"/>
              <a:gd name="connsiteY252" fmla="*/ 2746226 h 3750867"/>
              <a:gd name="connsiteX253" fmla="*/ 6631990 w 12212275"/>
              <a:gd name="connsiteY253" fmla="*/ 2631686 h 3750867"/>
              <a:gd name="connsiteX254" fmla="*/ 6745358 w 12212275"/>
              <a:gd name="connsiteY254" fmla="*/ 2520142 h 3750867"/>
              <a:gd name="connsiteX255" fmla="*/ 6482397 w 12212275"/>
              <a:gd name="connsiteY255" fmla="*/ 2520142 h 3750867"/>
              <a:gd name="connsiteX256" fmla="*/ 6590943 w 12212275"/>
              <a:gd name="connsiteY256" fmla="*/ 2636507 h 3750867"/>
              <a:gd name="connsiteX257" fmla="*/ 6475751 w 12212275"/>
              <a:gd name="connsiteY257" fmla="*/ 2746225 h 3750867"/>
              <a:gd name="connsiteX258" fmla="*/ 6364860 w 12212275"/>
              <a:gd name="connsiteY258" fmla="*/ 2632207 h 3750867"/>
              <a:gd name="connsiteX259" fmla="*/ 6482397 w 12212275"/>
              <a:gd name="connsiteY259" fmla="*/ 2520142 h 3750867"/>
              <a:gd name="connsiteX260" fmla="*/ 5934584 w 12212275"/>
              <a:gd name="connsiteY260" fmla="*/ 2520142 h 3750867"/>
              <a:gd name="connsiteX261" fmla="*/ 6047170 w 12212275"/>
              <a:gd name="connsiteY261" fmla="*/ 2632467 h 3750867"/>
              <a:gd name="connsiteX262" fmla="*/ 5936019 w 12212275"/>
              <a:gd name="connsiteY262" fmla="*/ 2746225 h 3750867"/>
              <a:gd name="connsiteX263" fmla="*/ 5821087 w 12212275"/>
              <a:gd name="connsiteY263" fmla="*/ 2631425 h 3750867"/>
              <a:gd name="connsiteX264" fmla="*/ 5934584 w 12212275"/>
              <a:gd name="connsiteY264" fmla="*/ 2520142 h 3750867"/>
              <a:gd name="connsiteX265" fmla="*/ 5670191 w 12212275"/>
              <a:gd name="connsiteY265" fmla="*/ 2520142 h 3750867"/>
              <a:gd name="connsiteX266" fmla="*/ 5780040 w 12212275"/>
              <a:gd name="connsiteY266" fmla="*/ 2635203 h 3750867"/>
              <a:gd name="connsiteX267" fmla="*/ 5666151 w 12212275"/>
              <a:gd name="connsiteY267" fmla="*/ 2746225 h 3750867"/>
              <a:gd name="connsiteX268" fmla="*/ 5553957 w 12212275"/>
              <a:gd name="connsiteY268" fmla="*/ 2628818 h 3750867"/>
              <a:gd name="connsiteX269" fmla="*/ 5670191 w 12212275"/>
              <a:gd name="connsiteY269" fmla="*/ 2520142 h 3750867"/>
              <a:gd name="connsiteX270" fmla="*/ 5391985 w 12212275"/>
              <a:gd name="connsiteY270" fmla="*/ 2520142 h 3750867"/>
              <a:gd name="connsiteX271" fmla="*/ 5503398 w 12212275"/>
              <a:gd name="connsiteY271" fmla="*/ 2633640 h 3750867"/>
              <a:gd name="connsiteX272" fmla="*/ 5386382 w 12212275"/>
              <a:gd name="connsiteY272" fmla="*/ 2746226 h 3750867"/>
              <a:gd name="connsiteX273" fmla="*/ 5277316 w 12212275"/>
              <a:gd name="connsiteY273" fmla="*/ 2630382 h 3750867"/>
              <a:gd name="connsiteX274" fmla="*/ 5391985 w 12212275"/>
              <a:gd name="connsiteY274" fmla="*/ 2520142 h 3750867"/>
              <a:gd name="connsiteX275" fmla="*/ 4860593 w 12212275"/>
              <a:gd name="connsiteY275" fmla="*/ 2520142 h 3750867"/>
              <a:gd name="connsiteX276" fmla="*/ 4969138 w 12212275"/>
              <a:gd name="connsiteY276" fmla="*/ 2636507 h 3750867"/>
              <a:gd name="connsiteX277" fmla="*/ 4853947 w 12212275"/>
              <a:gd name="connsiteY277" fmla="*/ 2746225 h 3750867"/>
              <a:gd name="connsiteX278" fmla="*/ 4743055 w 12212275"/>
              <a:gd name="connsiteY278" fmla="*/ 2632207 h 3750867"/>
              <a:gd name="connsiteX279" fmla="*/ 4860593 w 12212275"/>
              <a:gd name="connsiteY279" fmla="*/ 2520142 h 3750867"/>
              <a:gd name="connsiteX280" fmla="*/ 4592159 w 12212275"/>
              <a:gd name="connsiteY280" fmla="*/ 2520142 h 3750867"/>
              <a:gd name="connsiteX281" fmla="*/ 4702008 w 12212275"/>
              <a:gd name="connsiteY281" fmla="*/ 2635203 h 3750867"/>
              <a:gd name="connsiteX282" fmla="*/ 4588120 w 12212275"/>
              <a:gd name="connsiteY282" fmla="*/ 2746225 h 3750867"/>
              <a:gd name="connsiteX283" fmla="*/ 4475925 w 12212275"/>
              <a:gd name="connsiteY283" fmla="*/ 2628818 h 3750867"/>
              <a:gd name="connsiteX284" fmla="*/ 4592159 w 12212275"/>
              <a:gd name="connsiteY284" fmla="*/ 2520142 h 3750867"/>
              <a:gd name="connsiteX285" fmla="*/ 4313171 w 12212275"/>
              <a:gd name="connsiteY285" fmla="*/ 2520142 h 3750867"/>
              <a:gd name="connsiteX286" fmla="*/ 4425236 w 12212275"/>
              <a:gd name="connsiteY286" fmla="*/ 2632858 h 3750867"/>
              <a:gd name="connsiteX287" fmla="*/ 4308871 w 12212275"/>
              <a:gd name="connsiteY287" fmla="*/ 2746225 h 3750867"/>
              <a:gd name="connsiteX288" fmla="*/ 4199152 w 12212275"/>
              <a:gd name="connsiteY288" fmla="*/ 2631034 h 3750867"/>
              <a:gd name="connsiteX289" fmla="*/ 4313171 w 12212275"/>
              <a:gd name="connsiteY289" fmla="*/ 2520142 h 3750867"/>
              <a:gd name="connsiteX290" fmla="*/ 7825083 w 12212275"/>
              <a:gd name="connsiteY290" fmla="*/ 2520141 h 3750867"/>
              <a:gd name="connsiteX291" fmla="*/ 7936105 w 12212275"/>
              <a:gd name="connsiteY291" fmla="*/ 2634030 h 3750867"/>
              <a:gd name="connsiteX292" fmla="*/ 7818698 w 12212275"/>
              <a:gd name="connsiteY292" fmla="*/ 2746225 h 3750867"/>
              <a:gd name="connsiteX293" fmla="*/ 7710022 w 12212275"/>
              <a:gd name="connsiteY293" fmla="*/ 2629991 h 3750867"/>
              <a:gd name="connsiteX294" fmla="*/ 7825083 w 12212275"/>
              <a:gd name="connsiteY294" fmla="*/ 2520141 h 3750867"/>
              <a:gd name="connsiteX295" fmla="*/ 6206276 w 12212275"/>
              <a:gd name="connsiteY295" fmla="*/ 2520012 h 3750867"/>
              <a:gd name="connsiteX296" fmla="*/ 6314301 w 12212275"/>
              <a:gd name="connsiteY296" fmla="*/ 2636898 h 3750867"/>
              <a:gd name="connsiteX297" fmla="*/ 6198718 w 12212275"/>
              <a:gd name="connsiteY297" fmla="*/ 2746095 h 3750867"/>
              <a:gd name="connsiteX298" fmla="*/ 6088348 w 12212275"/>
              <a:gd name="connsiteY298" fmla="*/ 2626864 h 3750867"/>
              <a:gd name="connsiteX299" fmla="*/ 6206276 w 12212275"/>
              <a:gd name="connsiteY299" fmla="*/ 2520012 h 3750867"/>
              <a:gd name="connsiteX300" fmla="*/ 3777218 w 12212275"/>
              <a:gd name="connsiteY300" fmla="*/ 2520012 h 3750867"/>
              <a:gd name="connsiteX301" fmla="*/ 3891238 w 12212275"/>
              <a:gd name="connsiteY301" fmla="*/ 2634682 h 3750867"/>
              <a:gd name="connsiteX302" fmla="*/ 3778912 w 12212275"/>
              <a:gd name="connsiteY302" fmla="*/ 2746356 h 3750867"/>
              <a:gd name="connsiteX303" fmla="*/ 3664893 w 12212275"/>
              <a:gd name="connsiteY303" fmla="*/ 2631685 h 3750867"/>
              <a:gd name="connsiteX304" fmla="*/ 3777218 w 12212275"/>
              <a:gd name="connsiteY304" fmla="*/ 2520012 h 3750867"/>
              <a:gd name="connsiteX305" fmla="*/ 7555477 w 12212275"/>
              <a:gd name="connsiteY305" fmla="*/ 2520011 h 3750867"/>
              <a:gd name="connsiteX306" fmla="*/ 7668975 w 12212275"/>
              <a:gd name="connsiteY306" fmla="*/ 2631424 h 3750867"/>
              <a:gd name="connsiteX307" fmla="*/ 7558865 w 12212275"/>
              <a:gd name="connsiteY307" fmla="*/ 2746095 h 3750867"/>
              <a:gd name="connsiteX308" fmla="*/ 7442891 w 12212275"/>
              <a:gd name="connsiteY308" fmla="*/ 2632336 h 3750867"/>
              <a:gd name="connsiteX309" fmla="*/ 7555477 w 12212275"/>
              <a:gd name="connsiteY309" fmla="*/ 2520011 h 3750867"/>
              <a:gd name="connsiteX310" fmla="*/ 4045260 w 12212275"/>
              <a:gd name="connsiteY310" fmla="*/ 2520011 h 3750867"/>
              <a:gd name="connsiteX311" fmla="*/ 4158106 w 12212275"/>
              <a:gd name="connsiteY311" fmla="*/ 2632076 h 3750867"/>
              <a:gd name="connsiteX312" fmla="*/ 4047214 w 12212275"/>
              <a:gd name="connsiteY312" fmla="*/ 2746095 h 3750867"/>
              <a:gd name="connsiteX313" fmla="*/ 3932023 w 12212275"/>
              <a:gd name="connsiteY313" fmla="*/ 2631685 h 3750867"/>
              <a:gd name="connsiteX314" fmla="*/ 4045260 w 12212275"/>
              <a:gd name="connsiteY314" fmla="*/ 2520011 h 3750867"/>
              <a:gd name="connsiteX315" fmla="*/ 8640650 w 12212275"/>
              <a:gd name="connsiteY315" fmla="*/ 2519086 h 3750867"/>
              <a:gd name="connsiteX316" fmla="*/ 8731631 w 12212275"/>
              <a:gd name="connsiteY316" fmla="*/ 2573308 h 3750867"/>
              <a:gd name="connsiteX317" fmla="*/ 8720295 w 12212275"/>
              <a:gd name="connsiteY317" fmla="*/ 2617352 h 3750867"/>
              <a:gd name="connsiteX318" fmla="*/ 8606276 w 12212275"/>
              <a:gd name="connsiteY318" fmla="*/ 2681594 h 3750867"/>
              <a:gd name="connsiteX319" fmla="*/ 8548028 w 12212275"/>
              <a:gd name="connsiteY319" fmla="*/ 2703486 h 3750867"/>
              <a:gd name="connsiteX320" fmla="*/ 8520272 w 12212275"/>
              <a:gd name="connsiteY320" fmla="*/ 2631425 h 3750867"/>
              <a:gd name="connsiteX321" fmla="*/ 8603669 w 12212275"/>
              <a:gd name="connsiteY321" fmla="*/ 2522488 h 3750867"/>
              <a:gd name="connsiteX322" fmla="*/ 8640650 w 12212275"/>
              <a:gd name="connsiteY322" fmla="*/ 2519086 h 3750867"/>
              <a:gd name="connsiteX323" fmla="*/ 3483847 w 12212275"/>
              <a:gd name="connsiteY323" fmla="*/ 2518936 h 3750867"/>
              <a:gd name="connsiteX324" fmla="*/ 3548267 w 12212275"/>
              <a:gd name="connsiteY324" fmla="*/ 2528742 h 3750867"/>
              <a:gd name="connsiteX325" fmla="*/ 3615506 w 12212275"/>
              <a:gd name="connsiteY325" fmla="*/ 2632988 h 3750867"/>
              <a:gd name="connsiteX326" fmla="*/ 3572374 w 12212275"/>
              <a:gd name="connsiteY326" fmla="*/ 2661916 h 3750867"/>
              <a:gd name="connsiteX327" fmla="*/ 3426169 w 12212275"/>
              <a:gd name="connsiteY327" fmla="*/ 2580213 h 3750867"/>
              <a:gd name="connsiteX328" fmla="*/ 3424606 w 12212275"/>
              <a:gd name="connsiteY328" fmla="*/ 2547246 h 3750867"/>
              <a:gd name="connsiteX329" fmla="*/ 3483847 w 12212275"/>
              <a:gd name="connsiteY329" fmla="*/ 2518936 h 3750867"/>
              <a:gd name="connsiteX330" fmla="*/ 3248562 w 12212275"/>
              <a:gd name="connsiteY330" fmla="*/ 2243499 h 3750867"/>
              <a:gd name="connsiteX331" fmla="*/ 3357238 w 12212275"/>
              <a:gd name="connsiteY331" fmla="*/ 2367421 h 3750867"/>
              <a:gd name="connsiteX332" fmla="*/ 3318146 w 12212275"/>
              <a:gd name="connsiteY332" fmla="*/ 2456162 h 3750867"/>
              <a:gd name="connsiteX333" fmla="*/ 3225887 w 12212275"/>
              <a:gd name="connsiteY333" fmla="*/ 2469844 h 3750867"/>
              <a:gd name="connsiteX334" fmla="*/ 3156564 w 12212275"/>
              <a:gd name="connsiteY334" fmla="*/ 2431273 h 3750867"/>
              <a:gd name="connsiteX335" fmla="*/ 3113562 w 12212275"/>
              <a:gd name="connsiteY335" fmla="*/ 2338754 h 3750867"/>
              <a:gd name="connsiteX336" fmla="*/ 3248562 w 12212275"/>
              <a:gd name="connsiteY336" fmla="*/ 2243499 h 3750867"/>
              <a:gd name="connsiteX337" fmla="*/ 7819610 w 12212275"/>
              <a:gd name="connsiteY337" fmla="*/ 2243369 h 3750867"/>
              <a:gd name="connsiteX338" fmla="*/ 7945879 w 12212275"/>
              <a:gd name="connsiteY338" fmla="*/ 2363773 h 3750867"/>
              <a:gd name="connsiteX339" fmla="*/ 7824170 w 12212275"/>
              <a:gd name="connsiteY339" fmla="*/ 2488869 h 3750867"/>
              <a:gd name="connsiteX340" fmla="*/ 7700248 w 12212275"/>
              <a:gd name="connsiteY340" fmla="*/ 2365988 h 3750867"/>
              <a:gd name="connsiteX341" fmla="*/ 7819610 w 12212275"/>
              <a:gd name="connsiteY341" fmla="*/ 2243369 h 3750867"/>
              <a:gd name="connsiteX342" fmla="*/ 5673840 w 12212275"/>
              <a:gd name="connsiteY342" fmla="*/ 2243369 h 3750867"/>
              <a:gd name="connsiteX343" fmla="*/ 5789684 w 12212275"/>
              <a:gd name="connsiteY343" fmla="*/ 2374068 h 3750867"/>
              <a:gd name="connsiteX344" fmla="*/ 5657812 w 12212275"/>
              <a:gd name="connsiteY344" fmla="*/ 2488739 h 3750867"/>
              <a:gd name="connsiteX345" fmla="*/ 5544314 w 12212275"/>
              <a:gd name="connsiteY345" fmla="*/ 2360516 h 3750867"/>
              <a:gd name="connsiteX346" fmla="*/ 5673840 w 12212275"/>
              <a:gd name="connsiteY346" fmla="*/ 2243369 h 3750867"/>
              <a:gd name="connsiteX347" fmla="*/ 8367814 w 12212275"/>
              <a:gd name="connsiteY347" fmla="*/ 2243239 h 3750867"/>
              <a:gd name="connsiteX348" fmla="*/ 8489652 w 12212275"/>
              <a:gd name="connsiteY348" fmla="*/ 2368204 h 3750867"/>
              <a:gd name="connsiteX349" fmla="*/ 8363514 w 12212275"/>
              <a:gd name="connsiteY349" fmla="*/ 2488869 h 3750867"/>
              <a:gd name="connsiteX350" fmla="*/ 8244021 w 12212275"/>
              <a:gd name="connsiteY350" fmla="*/ 2366379 h 3750867"/>
              <a:gd name="connsiteX351" fmla="*/ 8367814 w 12212275"/>
              <a:gd name="connsiteY351" fmla="*/ 2243239 h 3750867"/>
              <a:gd name="connsiteX352" fmla="*/ 8094037 w 12212275"/>
              <a:gd name="connsiteY352" fmla="*/ 2243239 h 3750867"/>
              <a:gd name="connsiteX353" fmla="*/ 8212878 w 12212275"/>
              <a:gd name="connsiteY353" fmla="*/ 2371070 h 3750867"/>
              <a:gd name="connsiteX354" fmla="*/ 8083873 w 12212275"/>
              <a:gd name="connsiteY354" fmla="*/ 2488739 h 3750867"/>
              <a:gd name="connsiteX355" fmla="*/ 7967378 w 12212275"/>
              <a:gd name="connsiteY355" fmla="*/ 2363382 h 3750867"/>
              <a:gd name="connsiteX356" fmla="*/ 8094037 w 12212275"/>
              <a:gd name="connsiteY356" fmla="*/ 2243239 h 3750867"/>
              <a:gd name="connsiteX357" fmla="*/ 7277532 w 12212275"/>
              <a:gd name="connsiteY357" fmla="*/ 2243239 h 3750867"/>
              <a:gd name="connsiteX358" fmla="*/ 7402107 w 12212275"/>
              <a:gd name="connsiteY358" fmla="*/ 2365337 h 3750867"/>
              <a:gd name="connsiteX359" fmla="*/ 7278836 w 12212275"/>
              <a:gd name="connsiteY359" fmla="*/ 2488739 h 3750867"/>
              <a:gd name="connsiteX360" fmla="*/ 7156607 w 12212275"/>
              <a:gd name="connsiteY360" fmla="*/ 2364295 h 3750867"/>
              <a:gd name="connsiteX361" fmla="*/ 7277532 w 12212275"/>
              <a:gd name="connsiteY361" fmla="*/ 2243239 h 3750867"/>
              <a:gd name="connsiteX362" fmla="*/ 6744445 w 12212275"/>
              <a:gd name="connsiteY362" fmla="*/ 2243239 h 3750867"/>
              <a:gd name="connsiteX363" fmla="*/ 6867847 w 12212275"/>
              <a:gd name="connsiteY363" fmla="*/ 2366640 h 3750867"/>
              <a:gd name="connsiteX364" fmla="*/ 6743272 w 12212275"/>
              <a:gd name="connsiteY364" fmla="*/ 2488869 h 3750867"/>
              <a:gd name="connsiteX365" fmla="*/ 6622217 w 12212275"/>
              <a:gd name="connsiteY365" fmla="*/ 2363122 h 3750867"/>
              <a:gd name="connsiteX366" fmla="*/ 6744445 w 12212275"/>
              <a:gd name="connsiteY366" fmla="*/ 2243239 h 3750867"/>
              <a:gd name="connsiteX367" fmla="*/ 6203930 w 12212275"/>
              <a:gd name="connsiteY367" fmla="*/ 2243239 h 3750867"/>
              <a:gd name="connsiteX368" fmla="*/ 6324074 w 12212275"/>
              <a:gd name="connsiteY368" fmla="*/ 2369898 h 3750867"/>
              <a:gd name="connsiteX369" fmla="*/ 6196242 w 12212275"/>
              <a:gd name="connsiteY369" fmla="*/ 2488739 h 3750867"/>
              <a:gd name="connsiteX370" fmla="*/ 6078574 w 12212275"/>
              <a:gd name="connsiteY370" fmla="*/ 2359734 h 3750867"/>
              <a:gd name="connsiteX371" fmla="*/ 6203930 w 12212275"/>
              <a:gd name="connsiteY371" fmla="*/ 2243239 h 3750867"/>
              <a:gd name="connsiteX372" fmla="*/ 5121598 w 12212275"/>
              <a:gd name="connsiteY372" fmla="*/ 2243239 h 3750867"/>
              <a:gd name="connsiteX373" fmla="*/ 5245912 w 12212275"/>
              <a:gd name="connsiteY373" fmla="*/ 2365598 h 3750867"/>
              <a:gd name="connsiteX374" fmla="*/ 5122380 w 12212275"/>
              <a:gd name="connsiteY374" fmla="*/ 2488739 h 3750867"/>
              <a:gd name="connsiteX375" fmla="*/ 5000412 w 12212275"/>
              <a:gd name="connsiteY375" fmla="*/ 2364034 h 3750867"/>
              <a:gd name="connsiteX376" fmla="*/ 5121598 w 12212275"/>
              <a:gd name="connsiteY376" fmla="*/ 2243239 h 3750867"/>
              <a:gd name="connsiteX377" fmla="*/ 4853295 w 12212275"/>
              <a:gd name="connsiteY377" fmla="*/ 2243239 h 3750867"/>
              <a:gd name="connsiteX378" fmla="*/ 4978782 w 12212275"/>
              <a:gd name="connsiteY378" fmla="*/ 2364555 h 3750867"/>
              <a:gd name="connsiteX379" fmla="*/ 4856292 w 12212275"/>
              <a:gd name="connsiteY379" fmla="*/ 2488869 h 3750867"/>
              <a:gd name="connsiteX380" fmla="*/ 4733153 w 12212275"/>
              <a:gd name="connsiteY380" fmla="*/ 2365206 h 3750867"/>
              <a:gd name="connsiteX381" fmla="*/ 4853295 w 12212275"/>
              <a:gd name="connsiteY381" fmla="*/ 2243239 h 3750867"/>
              <a:gd name="connsiteX382" fmla="*/ 4586165 w 12212275"/>
              <a:gd name="connsiteY382" fmla="*/ 2243239 h 3750867"/>
              <a:gd name="connsiteX383" fmla="*/ 4711652 w 12212275"/>
              <a:gd name="connsiteY383" fmla="*/ 2364555 h 3750867"/>
              <a:gd name="connsiteX384" fmla="*/ 4589162 w 12212275"/>
              <a:gd name="connsiteY384" fmla="*/ 2488869 h 3750867"/>
              <a:gd name="connsiteX385" fmla="*/ 4466022 w 12212275"/>
              <a:gd name="connsiteY385" fmla="*/ 2365206 h 3750867"/>
              <a:gd name="connsiteX386" fmla="*/ 4586165 w 12212275"/>
              <a:gd name="connsiteY386" fmla="*/ 2243239 h 3750867"/>
              <a:gd name="connsiteX387" fmla="*/ 3499793 w 12212275"/>
              <a:gd name="connsiteY387" fmla="*/ 2243239 h 3750867"/>
              <a:gd name="connsiteX388" fmla="*/ 3624107 w 12212275"/>
              <a:gd name="connsiteY388" fmla="*/ 2365859 h 3750867"/>
              <a:gd name="connsiteX389" fmla="*/ 3500314 w 12212275"/>
              <a:gd name="connsiteY389" fmla="*/ 2488870 h 3750867"/>
              <a:gd name="connsiteX390" fmla="*/ 3378477 w 12212275"/>
              <a:gd name="connsiteY390" fmla="*/ 2363904 h 3750867"/>
              <a:gd name="connsiteX391" fmla="*/ 3499793 w 12212275"/>
              <a:gd name="connsiteY391" fmla="*/ 2243239 h 3750867"/>
              <a:gd name="connsiteX392" fmla="*/ 7556910 w 12212275"/>
              <a:gd name="connsiteY392" fmla="*/ 2243109 h 3750867"/>
              <a:gd name="connsiteX393" fmla="*/ 7678749 w 12212275"/>
              <a:gd name="connsiteY393" fmla="*/ 2363252 h 3750867"/>
              <a:gd name="connsiteX394" fmla="*/ 7557302 w 12212275"/>
              <a:gd name="connsiteY394" fmla="*/ 2488739 h 3750867"/>
              <a:gd name="connsiteX395" fmla="*/ 7433118 w 12212275"/>
              <a:gd name="connsiteY395" fmla="*/ 2366119 h 3750867"/>
              <a:gd name="connsiteX396" fmla="*/ 7556910 w 12212275"/>
              <a:gd name="connsiteY396" fmla="*/ 2243109 h 3750867"/>
              <a:gd name="connsiteX397" fmla="*/ 7009881 w 12212275"/>
              <a:gd name="connsiteY397" fmla="*/ 2243109 h 3750867"/>
              <a:gd name="connsiteX398" fmla="*/ 7134977 w 12212275"/>
              <a:gd name="connsiteY398" fmla="*/ 2364946 h 3750867"/>
              <a:gd name="connsiteX399" fmla="*/ 7011966 w 12212275"/>
              <a:gd name="connsiteY399" fmla="*/ 2488739 h 3750867"/>
              <a:gd name="connsiteX400" fmla="*/ 6889347 w 12212275"/>
              <a:gd name="connsiteY400" fmla="*/ 2364555 h 3750867"/>
              <a:gd name="connsiteX401" fmla="*/ 7009881 w 12212275"/>
              <a:gd name="connsiteY401" fmla="*/ 2243109 h 3750867"/>
              <a:gd name="connsiteX402" fmla="*/ 6474709 w 12212275"/>
              <a:gd name="connsiteY402" fmla="*/ 2243109 h 3750867"/>
              <a:gd name="connsiteX403" fmla="*/ 6600717 w 12212275"/>
              <a:gd name="connsiteY403" fmla="*/ 2364034 h 3750867"/>
              <a:gd name="connsiteX404" fmla="*/ 6478618 w 12212275"/>
              <a:gd name="connsiteY404" fmla="*/ 2488739 h 3750867"/>
              <a:gd name="connsiteX405" fmla="*/ 6355087 w 12212275"/>
              <a:gd name="connsiteY405" fmla="*/ 2365468 h 3750867"/>
              <a:gd name="connsiteX406" fmla="*/ 6474709 w 12212275"/>
              <a:gd name="connsiteY406" fmla="*/ 2243109 h 3750867"/>
              <a:gd name="connsiteX407" fmla="*/ 5931849 w 12212275"/>
              <a:gd name="connsiteY407" fmla="*/ 2243109 h 3750867"/>
              <a:gd name="connsiteX408" fmla="*/ 6056944 w 12212275"/>
              <a:gd name="connsiteY408" fmla="*/ 2364946 h 3750867"/>
              <a:gd name="connsiteX409" fmla="*/ 5933933 w 12212275"/>
              <a:gd name="connsiteY409" fmla="*/ 2488739 h 3750867"/>
              <a:gd name="connsiteX410" fmla="*/ 5811315 w 12212275"/>
              <a:gd name="connsiteY410" fmla="*/ 2364555 h 3750867"/>
              <a:gd name="connsiteX411" fmla="*/ 5931849 w 12212275"/>
              <a:gd name="connsiteY411" fmla="*/ 2243109 h 3750867"/>
              <a:gd name="connsiteX412" fmla="*/ 5388597 w 12212275"/>
              <a:gd name="connsiteY412" fmla="*/ 2243109 h 3750867"/>
              <a:gd name="connsiteX413" fmla="*/ 5513042 w 12212275"/>
              <a:gd name="connsiteY413" fmla="*/ 2365598 h 3750867"/>
              <a:gd name="connsiteX414" fmla="*/ 5389379 w 12212275"/>
              <a:gd name="connsiteY414" fmla="*/ 2488739 h 3750867"/>
              <a:gd name="connsiteX415" fmla="*/ 5267412 w 12212275"/>
              <a:gd name="connsiteY415" fmla="*/ 2363904 h 3750867"/>
              <a:gd name="connsiteX416" fmla="*/ 5388597 w 12212275"/>
              <a:gd name="connsiteY416" fmla="*/ 2243109 h 3750867"/>
              <a:gd name="connsiteX417" fmla="*/ 4309914 w 12212275"/>
              <a:gd name="connsiteY417" fmla="*/ 2243109 h 3750867"/>
              <a:gd name="connsiteX418" fmla="*/ 4435010 w 12212275"/>
              <a:gd name="connsiteY418" fmla="*/ 2364946 h 3750867"/>
              <a:gd name="connsiteX419" fmla="*/ 4311999 w 12212275"/>
              <a:gd name="connsiteY419" fmla="*/ 2488739 h 3750867"/>
              <a:gd name="connsiteX420" fmla="*/ 4189380 w 12212275"/>
              <a:gd name="connsiteY420" fmla="*/ 2364555 h 3750867"/>
              <a:gd name="connsiteX421" fmla="*/ 4309914 w 12212275"/>
              <a:gd name="connsiteY421" fmla="*/ 2243109 h 3750867"/>
              <a:gd name="connsiteX422" fmla="*/ 4049430 w 12212275"/>
              <a:gd name="connsiteY422" fmla="*/ 2243109 h 3750867"/>
              <a:gd name="connsiteX423" fmla="*/ 4168010 w 12212275"/>
              <a:gd name="connsiteY423" fmla="*/ 2366510 h 3750867"/>
              <a:gd name="connsiteX424" fmla="*/ 4043305 w 12212275"/>
              <a:gd name="connsiteY424" fmla="*/ 2488739 h 3750867"/>
              <a:gd name="connsiteX425" fmla="*/ 3922380 w 12212275"/>
              <a:gd name="connsiteY425" fmla="*/ 2362861 h 3750867"/>
              <a:gd name="connsiteX426" fmla="*/ 4049430 w 12212275"/>
              <a:gd name="connsiteY426" fmla="*/ 2243109 h 3750867"/>
              <a:gd name="connsiteX427" fmla="*/ 3775263 w 12212275"/>
              <a:gd name="connsiteY427" fmla="*/ 2243109 h 3750867"/>
              <a:gd name="connsiteX428" fmla="*/ 3900750 w 12212275"/>
              <a:gd name="connsiteY428" fmla="*/ 2364555 h 3750867"/>
              <a:gd name="connsiteX429" fmla="*/ 3778130 w 12212275"/>
              <a:gd name="connsiteY429" fmla="*/ 2488739 h 3750867"/>
              <a:gd name="connsiteX430" fmla="*/ 3655120 w 12212275"/>
              <a:gd name="connsiteY430" fmla="*/ 2364946 h 3750867"/>
              <a:gd name="connsiteX431" fmla="*/ 3775263 w 12212275"/>
              <a:gd name="connsiteY431" fmla="*/ 2243109 h 3750867"/>
              <a:gd name="connsiteX432" fmla="*/ 8902856 w 12212275"/>
              <a:gd name="connsiteY432" fmla="*/ 2243108 h 3750867"/>
              <a:gd name="connsiteX433" fmla="*/ 9023912 w 12212275"/>
              <a:gd name="connsiteY433" fmla="*/ 2364294 h 3750867"/>
              <a:gd name="connsiteX434" fmla="*/ 8901683 w 12212275"/>
              <a:gd name="connsiteY434" fmla="*/ 2488869 h 3750867"/>
              <a:gd name="connsiteX435" fmla="*/ 8778281 w 12212275"/>
              <a:gd name="connsiteY435" fmla="*/ 2365467 h 3750867"/>
              <a:gd name="connsiteX436" fmla="*/ 8902856 w 12212275"/>
              <a:gd name="connsiteY436" fmla="*/ 2243108 h 3750867"/>
              <a:gd name="connsiteX437" fmla="*/ 8637680 w 12212275"/>
              <a:gd name="connsiteY437" fmla="*/ 2243108 h 3750867"/>
              <a:gd name="connsiteX438" fmla="*/ 8756781 w 12212275"/>
              <a:gd name="connsiteY438" fmla="*/ 2366119 h 3750867"/>
              <a:gd name="connsiteX439" fmla="*/ 8632728 w 12212275"/>
              <a:gd name="connsiteY439" fmla="*/ 2488739 h 3750867"/>
              <a:gd name="connsiteX440" fmla="*/ 8511281 w 12212275"/>
              <a:gd name="connsiteY440" fmla="*/ 2363512 h 3750867"/>
              <a:gd name="connsiteX441" fmla="*/ 8637680 w 12212275"/>
              <a:gd name="connsiteY441" fmla="*/ 2243108 h 3750867"/>
              <a:gd name="connsiteX442" fmla="*/ 9185800 w 12212275"/>
              <a:gd name="connsiteY442" fmla="*/ 2242132 h 3750867"/>
              <a:gd name="connsiteX443" fmla="*/ 9249993 w 12212275"/>
              <a:gd name="connsiteY443" fmla="*/ 2271516 h 3750867"/>
              <a:gd name="connsiteX444" fmla="*/ 9247908 w 12212275"/>
              <a:gd name="connsiteY444" fmla="*/ 2324551 h 3750867"/>
              <a:gd name="connsiteX445" fmla="*/ 9079812 w 12212275"/>
              <a:gd name="connsiteY445" fmla="*/ 2415507 h 3750867"/>
              <a:gd name="connsiteX446" fmla="*/ 9043977 w 12212275"/>
              <a:gd name="connsiteY446" fmla="*/ 2371593 h 3750867"/>
              <a:gd name="connsiteX447" fmla="*/ 9116819 w 12212275"/>
              <a:gd name="connsiteY447" fmla="*/ 2253012 h 3750867"/>
              <a:gd name="connsiteX448" fmla="*/ 9185800 w 12212275"/>
              <a:gd name="connsiteY448" fmla="*/ 2242132 h 3750867"/>
              <a:gd name="connsiteX449" fmla="*/ 2981203 w 12212275"/>
              <a:gd name="connsiteY449" fmla="*/ 2241433 h 3750867"/>
              <a:gd name="connsiteX450" fmla="*/ 3017135 w 12212275"/>
              <a:gd name="connsiteY450" fmla="*/ 2251318 h 3750867"/>
              <a:gd name="connsiteX451" fmla="*/ 3086459 w 12212275"/>
              <a:gd name="connsiteY451" fmla="*/ 2390226 h 3750867"/>
              <a:gd name="connsiteX452" fmla="*/ 2885916 w 12212275"/>
              <a:gd name="connsiteY452" fmla="*/ 2278943 h 3750867"/>
              <a:gd name="connsiteX453" fmla="*/ 2981203 w 12212275"/>
              <a:gd name="connsiteY453" fmla="*/ 2241433 h 3750867"/>
              <a:gd name="connsiteX454" fmla="*/ 5202298 w 12212275"/>
              <a:gd name="connsiteY454" fmla="*/ 1957906 h 3750867"/>
              <a:gd name="connsiteX455" fmla="*/ 5172419 w 12212275"/>
              <a:gd name="connsiteY455" fmla="*/ 1959822 h 3750867"/>
              <a:gd name="connsiteX456" fmla="*/ 5256206 w 12212275"/>
              <a:gd name="connsiteY456" fmla="*/ 2058595 h 3750867"/>
              <a:gd name="connsiteX457" fmla="*/ 5292432 w 12212275"/>
              <a:gd name="connsiteY457" fmla="*/ 2001650 h 3750867"/>
              <a:gd name="connsiteX458" fmla="*/ 5285656 w 12212275"/>
              <a:gd name="connsiteY458" fmla="*/ 1975589 h 3750867"/>
              <a:gd name="connsiteX459" fmla="*/ 5202298 w 12212275"/>
              <a:gd name="connsiteY459" fmla="*/ 1957906 h 3750867"/>
              <a:gd name="connsiteX460" fmla="*/ 7199581 w 12212275"/>
              <a:gd name="connsiteY460" fmla="*/ 1951822 h 3750867"/>
              <a:gd name="connsiteX461" fmla="*/ 7088718 w 12212275"/>
              <a:gd name="connsiteY461" fmla="*/ 1979107 h 3750867"/>
              <a:gd name="connsiteX462" fmla="*/ 7147356 w 12212275"/>
              <a:gd name="connsiteY462" fmla="*/ 2055598 h 3750867"/>
              <a:gd name="connsiteX463" fmla="*/ 7242090 w 12212275"/>
              <a:gd name="connsiteY463" fmla="*/ 1954219 h 3750867"/>
              <a:gd name="connsiteX464" fmla="*/ 7199581 w 12212275"/>
              <a:gd name="connsiteY464" fmla="*/ 1951822 h 3750867"/>
              <a:gd name="connsiteX465" fmla="*/ 3913797 w 12212275"/>
              <a:gd name="connsiteY465" fmla="*/ 1919247 h 3750867"/>
              <a:gd name="connsiteX466" fmla="*/ 3829081 w 12212275"/>
              <a:gd name="connsiteY466" fmla="*/ 1955522 h 3750867"/>
              <a:gd name="connsiteX467" fmla="*/ 3824259 w 12212275"/>
              <a:gd name="connsiteY467" fmla="*/ 1963992 h 3750867"/>
              <a:gd name="connsiteX468" fmla="*/ 3912347 w 12212275"/>
              <a:gd name="connsiteY468" fmla="*/ 2055598 h 3750867"/>
              <a:gd name="connsiteX469" fmla="*/ 4000956 w 12212275"/>
              <a:gd name="connsiteY469" fmla="*/ 1961646 h 3750867"/>
              <a:gd name="connsiteX470" fmla="*/ 3913797 w 12212275"/>
              <a:gd name="connsiteY470" fmla="*/ 1919247 h 3750867"/>
              <a:gd name="connsiteX471" fmla="*/ 3103008 w 12212275"/>
              <a:gd name="connsiteY471" fmla="*/ 1919133 h 3750867"/>
              <a:gd name="connsiteX472" fmla="*/ 3018309 w 12212275"/>
              <a:gd name="connsiteY472" fmla="*/ 1955391 h 3750867"/>
              <a:gd name="connsiteX473" fmla="*/ 3013227 w 12212275"/>
              <a:gd name="connsiteY473" fmla="*/ 1963992 h 3750867"/>
              <a:gd name="connsiteX474" fmla="*/ 3103399 w 12212275"/>
              <a:gd name="connsiteY474" fmla="*/ 2065762 h 3750867"/>
              <a:gd name="connsiteX475" fmla="*/ 3190054 w 12212275"/>
              <a:gd name="connsiteY475" fmla="*/ 1961646 h 3750867"/>
              <a:gd name="connsiteX476" fmla="*/ 3103008 w 12212275"/>
              <a:gd name="connsiteY476" fmla="*/ 1919133 h 3750867"/>
              <a:gd name="connsiteX477" fmla="*/ 4989418 w 12212275"/>
              <a:gd name="connsiteY477" fmla="*/ 1916934 h 3750867"/>
              <a:gd name="connsiteX478" fmla="*/ 4900468 w 12212275"/>
              <a:gd name="connsiteY478" fmla="*/ 1963079 h 3750867"/>
              <a:gd name="connsiteX479" fmla="*/ 4992466 w 12212275"/>
              <a:gd name="connsiteY479" fmla="*/ 2063025 h 3750867"/>
              <a:gd name="connsiteX480" fmla="*/ 5078858 w 12212275"/>
              <a:gd name="connsiteY480" fmla="*/ 1962949 h 3750867"/>
              <a:gd name="connsiteX481" fmla="*/ 4989418 w 12212275"/>
              <a:gd name="connsiteY481" fmla="*/ 1916934 h 3750867"/>
              <a:gd name="connsiteX482" fmla="*/ 4723168 w 12212275"/>
              <a:gd name="connsiteY482" fmla="*/ 1885384 h 3750867"/>
              <a:gd name="connsiteX483" fmla="*/ 4709177 w 12212275"/>
              <a:gd name="connsiteY483" fmla="*/ 1896753 h 3750867"/>
              <a:gd name="connsiteX484" fmla="*/ 4629819 w 12212275"/>
              <a:gd name="connsiteY484" fmla="*/ 1960734 h 3750867"/>
              <a:gd name="connsiteX485" fmla="*/ 4721816 w 12212275"/>
              <a:gd name="connsiteY485" fmla="*/ 2055467 h 3750867"/>
              <a:gd name="connsiteX486" fmla="*/ 4812510 w 12212275"/>
              <a:gd name="connsiteY486" fmla="*/ 1959561 h 3750867"/>
              <a:gd name="connsiteX487" fmla="*/ 4736280 w 12212275"/>
              <a:gd name="connsiteY487" fmla="*/ 1897665 h 3750867"/>
              <a:gd name="connsiteX488" fmla="*/ 4723168 w 12212275"/>
              <a:gd name="connsiteY488" fmla="*/ 1885384 h 3750867"/>
              <a:gd name="connsiteX489" fmla="*/ 4180715 w 12212275"/>
              <a:gd name="connsiteY489" fmla="*/ 1885367 h 3750867"/>
              <a:gd name="connsiteX490" fmla="*/ 4166054 w 12212275"/>
              <a:gd name="connsiteY490" fmla="*/ 1895841 h 3750867"/>
              <a:gd name="connsiteX491" fmla="*/ 4083571 w 12212275"/>
              <a:gd name="connsiteY491" fmla="*/ 1961646 h 3750867"/>
              <a:gd name="connsiteX492" fmla="*/ 4179347 w 12212275"/>
              <a:gd name="connsiteY492" fmla="*/ 2064980 h 3750867"/>
              <a:gd name="connsiteX493" fmla="*/ 4271474 w 12212275"/>
              <a:gd name="connsiteY493" fmla="*/ 1961386 h 3750867"/>
              <a:gd name="connsiteX494" fmla="*/ 4193029 w 12212275"/>
              <a:gd name="connsiteY494" fmla="*/ 1898447 h 3750867"/>
              <a:gd name="connsiteX495" fmla="*/ 4180715 w 12212275"/>
              <a:gd name="connsiteY495" fmla="*/ 1885367 h 3750867"/>
              <a:gd name="connsiteX496" fmla="*/ 7690395 w 12212275"/>
              <a:gd name="connsiteY496" fmla="*/ 1885319 h 3750867"/>
              <a:gd name="connsiteX497" fmla="*/ 7676403 w 12212275"/>
              <a:gd name="connsiteY497" fmla="*/ 1896623 h 3750867"/>
              <a:gd name="connsiteX498" fmla="*/ 7596525 w 12212275"/>
              <a:gd name="connsiteY498" fmla="*/ 1960734 h 3750867"/>
              <a:gd name="connsiteX499" fmla="*/ 7691259 w 12212275"/>
              <a:gd name="connsiteY499" fmla="*/ 2063286 h 3750867"/>
              <a:gd name="connsiteX500" fmla="*/ 7780780 w 12212275"/>
              <a:gd name="connsiteY500" fmla="*/ 1958910 h 3750867"/>
              <a:gd name="connsiteX501" fmla="*/ 7703508 w 12212275"/>
              <a:gd name="connsiteY501" fmla="*/ 1897665 h 3750867"/>
              <a:gd name="connsiteX502" fmla="*/ 7690395 w 12212275"/>
              <a:gd name="connsiteY502" fmla="*/ 1885319 h 3750867"/>
              <a:gd name="connsiteX503" fmla="*/ 7956971 w 12212275"/>
              <a:gd name="connsiteY503" fmla="*/ 1885237 h 3750867"/>
              <a:gd name="connsiteX504" fmla="*/ 7943273 w 12212275"/>
              <a:gd name="connsiteY504" fmla="*/ 1896753 h 3750867"/>
              <a:gd name="connsiteX505" fmla="*/ 7862483 w 12212275"/>
              <a:gd name="connsiteY505" fmla="*/ 1960604 h 3750867"/>
              <a:gd name="connsiteX506" fmla="*/ 7959040 w 12212275"/>
              <a:gd name="connsiteY506" fmla="*/ 2063025 h 3750867"/>
              <a:gd name="connsiteX507" fmla="*/ 8051689 w 12212275"/>
              <a:gd name="connsiteY507" fmla="*/ 1960473 h 3750867"/>
              <a:gd name="connsiteX508" fmla="*/ 7970377 w 12212275"/>
              <a:gd name="connsiteY508" fmla="*/ 1897274 h 3750867"/>
              <a:gd name="connsiteX509" fmla="*/ 7956971 w 12212275"/>
              <a:gd name="connsiteY509" fmla="*/ 1885237 h 3750867"/>
              <a:gd name="connsiteX510" fmla="*/ 2835341 w 12212275"/>
              <a:gd name="connsiteY510" fmla="*/ 1885172 h 3750867"/>
              <a:gd name="connsiteX511" fmla="*/ 2820892 w 12212275"/>
              <a:gd name="connsiteY511" fmla="*/ 1895711 h 3750867"/>
              <a:gd name="connsiteX512" fmla="*/ 2742969 w 12212275"/>
              <a:gd name="connsiteY512" fmla="*/ 1960864 h 3750867"/>
              <a:gd name="connsiteX513" fmla="*/ 2835747 w 12212275"/>
              <a:gd name="connsiteY513" fmla="*/ 2062374 h 3750867"/>
              <a:gd name="connsiteX514" fmla="*/ 2926442 w 12212275"/>
              <a:gd name="connsiteY514" fmla="*/ 1961125 h 3750867"/>
              <a:gd name="connsiteX515" fmla="*/ 2847736 w 12212275"/>
              <a:gd name="connsiteY515" fmla="*/ 1898186 h 3750867"/>
              <a:gd name="connsiteX516" fmla="*/ 2835341 w 12212275"/>
              <a:gd name="connsiteY516" fmla="*/ 1885172 h 3750867"/>
              <a:gd name="connsiteX517" fmla="*/ 9035443 w 12212275"/>
              <a:gd name="connsiteY517" fmla="*/ 1885042 h 3750867"/>
              <a:gd name="connsiteX518" fmla="*/ 9024563 w 12212275"/>
              <a:gd name="connsiteY518" fmla="*/ 1892583 h 3750867"/>
              <a:gd name="connsiteX519" fmla="*/ 8927744 w 12212275"/>
              <a:gd name="connsiteY519" fmla="*/ 1966858 h 3750867"/>
              <a:gd name="connsiteX520" fmla="*/ 9036420 w 12212275"/>
              <a:gd name="connsiteY520" fmla="*/ 2079574 h 3750867"/>
              <a:gd name="connsiteX521" fmla="*/ 9144185 w 12212275"/>
              <a:gd name="connsiteY521" fmla="*/ 1964383 h 3750867"/>
              <a:gd name="connsiteX522" fmla="*/ 9045933 w 12212275"/>
              <a:gd name="connsiteY522" fmla="*/ 1894017 h 3750867"/>
              <a:gd name="connsiteX523" fmla="*/ 9035443 w 12212275"/>
              <a:gd name="connsiteY523" fmla="*/ 1885042 h 3750867"/>
              <a:gd name="connsiteX524" fmla="*/ 9579492 w 12212275"/>
              <a:gd name="connsiteY524" fmla="*/ 1885025 h 3750867"/>
              <a:gd name="connsiteX525" fmla="*/ 9568465 w 12212275"/>
              <a:gd name="connsiteY525" fmla="*/ 1892323 h 3750867"/>
              <a:gd name="connsiteX526" fmla="*/ 9468389 w 12212275"/>
              <a:gd name="connsiteY526" fmla="*/ 1967380 h 3750867"/>
              <a:gd name="connsiteX527" fmla="*/ 9577326 w 12212275"/>
              <a:gd name="connsiteY527" fmla="*/ 2074362 h 3750867"/>
              <a:gd name="connsiteX528" fmla="*/ 9679226 w 12212275"/>
              <a:gd name="connsiteY528" fmla="*/ 1962558 h 3750867"/>
              <a:gd name="connsiteX529" fmla="*/ 9589836 w 12212275"/>
              <a:gd name="connsiteY529" fmla="*/ 1894147 h 3750867"/>
              <a:gd name="connsiteX530" fmla="*/ 9579492 w 12212275"/>
              <a:gd name="connsiteY530" fmla="*/ 1885025 h 3750867"/>
              <a:gd name="connsiteX531" fmla="*/ 8769063 w 12212275"/>
              <a:gd name="connsiteY531" fmla="*/ 1884960 h 3750867"/>
              <a:gd name="connsiteX532" fmla="*/ 8757954 w 12212275"/>
              <a:gd name="connsiteY532" fmla="*/ 1891801 h 3750867"/>
              <a:gd name="connsiteX533" fmla="*/ 8655532 w 12212275"/>
              <a:gd name="connsiteY533" fmla="*/ 1968943 h 3750867"/>
              <a:gd name="connsiteX534" fmla="*/ 8769551 w 12212275"/>
              <a:gd name="connsiteY534" fmla="*/ 2074492 h 3750867"/>
              <a:gd name="connsiteX535" fmla="*/ 8879531 w 12212275"/>
              <a:gd name="connsiteY535" fmla="*/ 1966728 h 3750867"/>
              <a:gd name="connsiteX536" fmla="*/ 8779194 w 12212275"/>
              <a:gd name="connsiteY536" fmla="*/ 1894538 h 3750867"/>
              <a:gd name="connsiteX537" fmla="*/ 8769063 w 12212275"/>
              <a:gd name="connsiteY537" fmla="*/ 1884960 h 3750867"/>
              <a:gd name="connsiteX538" fmla="*/ 8500011 w 12212275"/>
              <a:gd name="connsiteY538" fmla="*/ 1884911 h 3750867"/>
              <a:gd name="connsiteX539" fmla="*/ 8488088 w 12212275"/>
              <a:gd name="connsiteY539" fmla="*/ 1895450 h 3750867"/>
              <a:gd name="connsiteX540" fmla="*/ 8404952 w 12212275"/>
              <a:gd name="connsiteY540" fmla="*/ 1961646 h 3750867"/>
              <a:gd name="connsiteX541" fmla="*/ 8503464 w 12212275"/>
              <a:gd name="connsiteY541" fmla="*/ 2075144 h 3750867"/>
              <a:gd name="connsiteX542" fmla="*/ 8607710 w 12212275"/>
              <a:gd name="connsiteY542" fmla="*/ 1965555 h 3750867"/>
              <a:gd name="connsiteX543" fmla="*/ 8512325 w 12212275"/>
              <a:gd name="connsiteY543" fmla="*/ 1894798 h 3750867"/>
              <a:gd name="connsiteX544" fmla="*/ 8500011 w 12212275"/>
              <a:gd name="connsiteY544" fmla="*/ 1884911 h 3750867"/>
              <a:gd name="connsiteX545" fmla="*/ 3371311 w 12212275"/>
              <a:gd name="connsiteY545" fmla="*/ 1858703 h 3750867"/>
              <a:gd name="connsiteX546" fmla="*/ 3274493 w 12212275"/>
              <a:gd name="connsiteY546" fmla="*/ 1962037 h 3750867"/>
              <a:gd name="connsiteX547" fmla="*/ 3369878 w 12212275"/>
              <a:gd name="connsiteY547" fmla="*/ 2068368 h 3750867"/>
              <a:gd name="connsiteX548" fmla="*/ 3466045 w 12212275"/>
              <a:gd name="connsiteY548" fmla="*/ 1958649 h 3750867"/>
              <a:gd name="connsiteX549" fmla="*/ 3371311 w 12212275"/>
              <a:gd name="connsiteY549" fmla="*/ 1858703 h 3750867"/>
              <a:gd name="connsiteX550" fmla="*/ 4142123 w 12212275"/>
              <a:gd name="connsiteY550" fmla="*/ 1699415 h 3750867"/>
              <a:gd name="connsiteX551" fmla="*/ 4127875 w 12212275"/>
              <a:gd name="connsiteY551" fmla="*/ 1702204 h 3750867"/>
              <a:gd name="connsiteX552" fmla="*/ 4159019 w 12212275"/>
              <a:gd name="connsiteY552" fmla="*/ 1738299 h 3750867"/>
              <a:gd name="connsiteX553" fmla="*/ 4181561 w 12212275"/>
              <a:gd name="connsiteY553" fmla="*/ 1757715 h 3750867"/>
              <a:gd name="connsiteX554" fmla="*/ 4204887 w 12212275"/>
              <a:gd name="connsiteY554" fmla="*/ 1723966 h 3750867"/>
              <a:gd name="connsiteX555" fmla="*/ 4180129 w 12212275"/>
              <a:gd name="connsiteY555" fmla="*/ 1708980 h 3750867"/>
              <a:gd name="connsiteX556" fmla="*/ 4142123 w 12212275"/>
              <a:gd name="connsiteY556" fmla="*/ 1699415 h 3750867"/>
              <a:gd name="connsiteX557" fmla="*/ 8266773 w 12212275"/>
              <a:gd name="connsiteY557" fmla="*/ 1676426 h 3750867"/>
              <a:gd name="connsiteX558" fmla="*/ 8200108 w 12212275"/>
              <a:gd name="connsiteY558" fmla="*/ 1690737 h 3750867"/>
              <a:gd name="connsiteX559" fmla="*/ 8170268 w 12212275"/>
              <a:gd name="connsiteY559" fmla="*/ 1702204 h 3750867"/>
              <a:gd name="connsiteX560" fmla="*/ 8227733 w 12212275"/>
              <a:gd name="connsiteY560" fmla="*/ 1780519 h 3750867"/>
              <a:gd name="connsiteX561" fmla="*/ 8248192 w 12212275"/>
              <a:gd name="connsiteY561" fmla="*/ 1744554 h 3750867"/>
              <a:gd name="connsiteX562" fmla="*/ 8284548 w 12212275"/>
              <a:gd name="connsiteY562" fmla="*/ 1688783 h 3750867"/>
              <a:gd name="connsiteX563" fmla="*/ 8266773 w 12212275"/>
              <a:gd name="connsiteY563" fmla="*/ 1676426 h 3750867"/>
              <a:gd name="connsiteX564" fmla="*/ 2022043 w 12212275"/>
              <a:gd name="connsiteY564" fmla="*/ 1654805 h 3750867"/>
              <a:gd name="connsiteX565" fmla="*/ 1968161 w 12212275"/>
              <a:gd name="connsiteY565" fmla="*/ 1693734 h 3750867"/>
              <a:gd name="connsiteX566" fmla="*/ 2025627 w 12212275"/>
              <a:gd name="connsiteY566" fmla="*/ 1754588 h 3750867"/>
              <a:gd name="connsiteX567" fmla="*/ 2081789 w 12212275"/>
              <a:gd name="connsiteY567" fmla="*/ 1694256 h 3750867"/>
              <a:gd name="connsiteX568" fmla="*/ 2022043 w 12212275"/>
              <a:gd name="connsiteY568" fmla="*/ 1654805 h 3750867"/>
              <a:gd name="connsiteX569" fmla="*/ 2288148 w 12212275"/>
              <a:gd name="connsiteY569" fmla="*/ 1654414 h 3750867"/>
              <a:gd name="connsiteX570" fmla="*/ 2228906 w 12212275"/>
              <a:gd name="connsiteY570" fmla="*/ 1698295 h 3750867"/>
              <a:gd name="connsiteX571" fmla="*/ 2288848 w 12212275"/>
              <a:gd name="connsiteY571" fmla="*/ 1752894 h 3750867"/>
              <a:gd name="connsiteX572" fmla="*/ 2347225 w 12212275"/>
              <a:gd name="connsiteY572" fmla="*/ 1698816 h 3750867"/>
              <a:gd name="connsiteX573" fmla="*/ 2348659 w 12212275"/>
              <a:gd name="connsiteY573" fmla="*/ 1694386 h 3750867"/>
              <a:gd name="connsiteX574" fmla="*/ 2288148 w 12212275"/>
              <a:gd name="connsiteY574" fmla="*/ 1654414 h 3750867"/>
              <a:gd name="connsiteX575" fmla="*/ 3645738 w 12212275"/>
              <a:gd name="connsiteY575" fmla="*/ 1646693 h 3750867"/>
              <a:gd name="connsiteX576" fmla="*/ 3585667 w 12212275"/>
              <a:gd name="connsiteY576" fmla="*/ 1693604 h 3750867"/>
              <a:gd name="connsiteX577" fmla="*/ 3643654 w 12212275"/>
              <a:gd name="connsiteY577" fmla="*/ 1754588 h 3750867"/>
              <a:gd name="connsiteX578" fmla="*/ 3711934 w 12212275"/>
              <a:gd name="connsiteY578" fmla="*/ 1700510 h 3750867"/>
              <a:gd name="connsiteX579" fmla="*/ 3645738 w 12212275"/>
              <a:gd name="connsiteY579" fmla="*/ 1646693 h 3750867"/>
              <a:gd name="connsiteX580" fmla="*/ 2836008 w 12212275"/>
              <a:gd name="connsiteY580" fmla="*/ 1646693 h 3750867"/>
              <a:gd name="connsiteX581" fmla="*/ 2775285 w 12212275"/>
              <a:gd name="connsiteY581" fmla="*/ 1692301 h 3750867"/>
              <a:gd name="connsiteX582" fmla="*/ 2830796 w 12212275"/>
              <a:gd name="connsiteY582" fmla="*/ 1758888 h 3750867"/>
              <a:gd name="connsiteX583" fmla="*/ 2895690 w 12212275"/>
              <a:gd name="connsiteY583" fmla="*/ 1697122 h 3750867"/>
              <a:gd name="connsiteX584" fmla="*/ 2836008 w 12212275"/>
              <a:gd name="connsiteY584" fmla="*/ 1646693 h 3750867"/>
              <a:gd name="connsiteX585" fmla="*/ 9037593 w 12212275"/>
              <a:gd name="connsiteY585" fmla="*/ 1645911 h 3750867"/>
              <a:gd name="connsiteX586" fmla="*/ 8977000 w 12212275"/>
              <a:gd name="connsiteY586" fmla="*/ 1691649 h 3750867"/>
              <a:gd name="connsiteX587" fmla="*/ 9031469 w 12212275"/>
              <a:gd name="connsiteY587" fmla="*/ 1758758 h 3750867"/>
              <a:gd name="connsiteX588" fmla="*/ 9094407 w 12212275"/>
              <a:gd name="connsiteY588" fmla="*/ 1695037 h 3750867"/>
              <a:gd name="connsiteX589" fmla="*/ 9037593 w 12212275"/>
              <a:gd name="connsiteY589" fmla="*/ 1645911 h 3750867"/>
              <a:gd name="connsiteX590" fmla="*/ 9579509 w 12212275"/>
              <a:gd name="connsiteY590" fmla="*/ 1644136 h 3750867"/>
              <a:gd name="connsiteX591" fmla="*/ 9560647 w 12212275"/>
              <a:gd name="connsiteY591" fmla="*/ 1655815 h 3750867"/>
              <a:gd name="connsiteX592" fmla="*/ 9518557 w 12212275"/>
              <a:gd name="connsiteY592" fmla="*/ 1694256 h 3750867"/>
              <a:gd name="connsiteX593" fmla="*/ 9567162 w 12212275"/>
              <a:gd name="connsiteY593" fmla="*/ 1750809 h 3750867"/>
              <a:gd name="connsiteX594" fmla="*/ 9585927 w 12212275"/>
              <a:gd name="connsiteY594" fmla="*/ 1755630 h 3750867"/>
              <a:gd name="connsiteX595" fmla="*/ 9635052 w 12212275"/>
              <a:gd name="connsiteY595" fmla="*/ 1694125 h 3750867"/>
              <a:gd name="connsiteX596" fmla="*/ 9597394 w 12212275"/>
              <a:gd name="connsiteY596" fmla="*/ 1656988 h 3750867"/>
              <a:gd name="connsiteX597" fmla="*/ 9579509 w 12212275"/>
              <a:gd name="connsiteY597" fmla="*/ 1644136 h 3750867"/>
              <a:gd name="connsiteX598" fmla="*/ 8768606 w 12212275"/>
              <a:gd name="connsiteY598" fmla="*/ 1644136 h 3750867"/>
              <a:gd name="connsiteX599" fmla="*/ 8749744 w 12212275"/>
              <a:gd name="connsiteY599" fmla="*/ 1655815 h 3750867"/>
              <a:gd name="connsiteX600" fmla="*/ 8707655 w 12212275"/>
              <a:gd name="connsiteY600" fmla="*/ 1694256 h 3750867"/>
              <a:gd name="connsiteX601" fmla="*/ 8756260 w 12212275"/>
              <a:gd name="connsiteY601" fmla="*/ 1750809 h 3750867"/>
              <a:gd name="connsiteX602" fmla="*/ 8775024 w 12212275"/>
              <a:gd name="connsiteY602" fmla="*/ 1755630 h 3750867"/>
              <a:gd name="connsiteX603" fmla="*/ 8824150 w 12212275"/>
              <a:gd name="connsiteY603" fmla="*/ 1694125 h 3750867"/>
              <a:gd name="connsiteX604" fmla="*/ 8786491 w 12212275"/>
              <a:gd name="connsiteY604" fmla="*/ 1656988 h 3750867"/>
              <a:gd name="connsiteX605" fmla="*/ 8768606 w 12212275"/>
              <a:gd name="connsiteY605" fmla="*/ 1644136 h 3750867"/>
              <a:gd name="connsiteX606" fmla="*/ 3910393 w 12212275"/>
              <a:gd name="connsiteY606" fmla="*/ 1643566 h 3750867"/>
              <a:gd name="connsiteX607" fmla="*/ 3856965 w 12212275"/>
              <a:gd name="connsiteY607" fmla="*/ 1695949 h 3750867"/>
              <a:gd name="connsiteX608" fmla="*/ 3909089 w 12212275"/>
              <a:gd name="connsiteY608" fmla="*/ 1759018 h 3750867"/>
              <a:gd name="connsiteX609" fmla="*/ 3966164 w 12212275"/>
              <a:gd name="connsiteY609" fmla="*/ 1696080 h 3750867"/>
              <a:gd name="connsiteX610" fmla="*/ 3910393 w 12212275"/>
              <a:gd name="connsiteY610" fmla="*/ 1643566 h 3750867"/>
              <a:gd name="connsiteX611" fmla="*/ 3372956 w 12212275"/>
              <a:gd name="connsiteY611" fmla="*/ 1643354 h 3750867"/>
              <a:gd name="connsiteX612" fmla="*/ 3336780 w 12212275"/>
              <a:gd name="connsiteY612" fmla="*/ 1666761 h 3750867"/>
              <a:gd name="connsiteX613" fmla="*/ 3334695 w 12212275"/>
              <a:gd name="connsiteY613" fmla="*/ 1724357 h 3750867"/>
              <a:gd name="connsiteX614" fmla="*/ 3372615 w 12212275"/>
              <a:gd name="connsiteY614" fmla="*/ 1775698 h 3750867"/>
              <a:gd name="connsiteX615" fmla="*/ 3409882 w 12212275"/>
              <a:gd name="connsiteY615" fmla="*/ 1724878 h 3750867"/>
              <a:gd name="connsiteX616" fmla="*/ 3408840 w 12212275"/>
              <a:gd name="connsiteY616" fmla="*/ 1667152 h 3750867"/>
              <a:gd name="connsiteX617" fmla="*/ 3372956 w 12212275"/>
              <a:gd name="connsiteY617" fmla="*/ 1643354 h 3750867"/>
              <a:gd name="connsiteX618" fmla="*/ 9841414 w 12212275"/>
              <a:gd name="connsiteY618" fmla="*/ 1643198 h 3750867"/>
              <a:gd name="connsiteX619" fmla="*/ 9798718 w 12212275"/>
              <a:gd name="connsiteY619" fmla="*/ 1684483 h 3750867"/>
              <a:gd name="connsiteX620" fmla="*/ 9806276 w 12212275"/>
              <a:gd name="connsiteY620" fmla="*/ 1716799 h 3750867"/>
              <a:gd name="connsiteX621" fmla="*/ 9882636 w 12212275"/>
              <a:gd name="connsiteY621" fmla="*/ 1718232 h 3750867"/>
              <a:gd name="connsiteX622" fmla="*/ 9906613 w 12212275"/>
              <a:gd name="connsiteY622" fmla="*/ 1695037 h 3750867"/>
              <a:gd name="connsiteX623" fmla="*/ 9866218 w 12212275"/>
              <a:gd name="connsiteY623" fmla="*/ 1659073 h 3750867"/>
              <a:gd name="connsiteX624" fmla="*/ 9841414 w 12212275"/>
              <a:gd name="connsiteY624" fmla="*/ 1643198 h 3750867"/>
              <a:gd name="connsiteX625" fmla="*/ 3097067 w 12212275"/>
              <a:gd name="connsiteY625" fmla="*/ 1643183 h 3750867"/>
              <a:gd name="connsiteX626" fmla="*/ 3054665 w 12212275"/>
              <a:gd name="connsiteY626" fmla="*/ 1683570 h 3750867"/>
              <a:gd name="connsiteX627" fmla="*/ 3063526 w 12212275"/>
              <a:gd name="connsiteY627" fmla="*/ 1718753 h 3750867"/>
              <a:gd name="connsiteX628" fmla="*/ 3138712 w 12212275"/>
              <a:gd name="connsiteY628" fmla="*/ 1718232 h 3750867"/>
              <a:gd name="connsiteX629" fmla="*/ 3162949 w 12212275"/>
              <a:gd name="connsiteY629" fmla="*/ 1695949 h 3750867"/>
              <a:gd name="connsiteX630" fmla="*/ 3121642 w 12212275"/>
              <a:gd name="connsiteY630" fmla="*/ 1659463 h 3750867"/>
              <a:gd name="connsiteX631" fmla="*/ 3097067 w 12212275"/>
              <a:gd name="connsiteY631" fmla="*/ 1643183 h 3750867"/>
              <a:gd name="connsiteX632" fmla="*/ 8496596 w 12212275"/>
              <a:gd name="connsiteY632" fmla="*/ 1642967 h 3750867"/>
              <a:gd name="connsiteX633" fmla="*/ 8454468 w 12212275"/>
              <a:gd name="connsiteY633" fmla="*/ 1683831 h 3750867"/>
              <a:gd name="connsiteX634" fmla="*/ 8463720 w 12212275"/>
              <a:gd name="connsiteY634" fmla="*/ 1719014 h 3750867"/>
              <a:gd name="connsiteX635" fmla="*/ 8538907 w 12212275"/>
              <a:gd name="connsiteY635" fmla="*/ 1718102 h 3750867"/>
              <a:gd name="connsiteX636" fmla="*/ 8562754 w 12212275"/>
              <a:gd name="connsiteY636" fmla="*/ 1695949 h 3750867"/>
              <a:gd name="connsiteX637" fmla="*/ 8521316 w 12212275"/>
              <a:gd name="connsiteY637" fmla="*/ 1659333 h 3750867"/>
              <a:gd name="connsiteX638" fmla="*/ 8496596 w 12212275"/>
              <a:gd name="connsiteY638" fmla="*/ 1642967 h 3750867"/>
              <a:gd name="connsiteX639" fmla="*/ 2562086 w 12212275"/>
              <a:gd name="connsiteY639" fmla="*/ 1642768 h 3750867"/>
              <a:gd name="connsiteX640" fmla="*/ 2522749 w 12212275"/>
              <a:gd name="connsiteY640" fmla="*/ 1669888 h 3750867"/>
              <a:gd name="connsiteX641" fmla="*/ 2520925 w 12212275"/>
              <a:gd name="connsiteY641" fmla="*/ 1720578 h 3750867"/>
              <a:gd name="connsiteX642" fmla="*/ 2561842 w 12212275"/>
              <a:gd name="connsiteY642" fmla="*/ 1774525 h 3750867"/>
              <a:gd name="connsiteX643" fmla="*/ 2602497 w 12212275"/>
              <a:gd name="connsiteY643" fmla="*/ 1721099 h 3750867"/>
              <a:gd name="connsiteX644" fmla="*/ 2601325 w 12212275"/>
              <a:gd name="connsiteY644" fmla="*/ 1670279 h 3750867"/>
              <a:gd name="connsiteX645" fmla="*/ 2562086 w 12212275"/>
              <a:gd name="connsiteY645" fmla="*/ 1642768 h 3750867"/>
              <a:gd name="connsiteX646" fmla="*/ 10113541 w 12212275"/>
              <a:gd name="connsiteY646" fmla="*/ 1638484 h 3750867"/>
              <a:gd name="connsiteX647" fmla="*/ 10058160 w 12212275"/>
              <a:gd name="connsiteY647" fmla="*/ 1700380 h 3750867"/>
              <a:gd name="connsiteX648" fmla="*/ 10118492 w 12212275"/>
              <a:gd name="connsiteY648" fmla="*/ 1771267 h 3750867"/>
              <a:gd name="connsiteX649" fmla="*/ 10172961 w 12212275"/>
              <a:gd name="connsiteY649" fmla="*/ 1700250 h 3750867"/>
              <a:gd name="connsiteX650" fmla="*/ 10113541 w 12212275"/>
              <a:gd name="connsiteY650" fmla="*/ 1638484 h 3750867"/>
              <a:gd name="connsiteX651" fmla="*/ 9305244 w 12212275"/>
              <a:gd name="connsiteY651" fmla="*/ 1632620 h 3750867"/>
              <a:gd name="connsiteX652" fmla="*/ 9235791 w 12212275"/>
              <a:gd name="connsiteY652" fmla="*/ 1695559 h 3750867"/>
              <a:gd name="connsiteX653" fmla="*/ 9307460 w 12212275"/>
              <a:gd name="connsiteY653" fmla="*/ 1778173 h 3750867"/>
              <a:gd name="connsiteX654" fmla="*/ 9321794 w 12212275"/>
              <a:gd name="connsiteY654" fmla="*/ 1752633 h 3750867"/>
              <a:gd name="connsiteX655" fmla="*/ 9365968 w 12212275"/>
              <a:gd name="connsiteY655" fmla="*/ 1692301 h 3750867"/>
              <a:gd name="connsiteX656" fmla="*/ 9305244 w 12212275"/>
              <a:gd name="connsiteY656" fmla="*/ 1632620 h 3750867"/>
              <a:gd name="connsiteX657" fmla="*/ 9304658 w 12212275"/>
              <a:gd name="connsiteY657" fmla="*/ 1405804 h 3750867"/>
              <a:gd name="connsiteX658" fmla="*/ 9278923 w 12212275"/>
              <a:gd name="connsiteY658" fmla="*/ 1421001 h 3750867"/>
              <a:gd name="connsiteX659" fmla="*/ 9306026 w 12212275"/>
              <a:gd name="connsiteY659" fmla="*/ 1477424 h 3750867"/>
              <a:gd name="connsiteX660" fmla="*/ 9333522 w 12212275"/>
              <a:gd name="connsiteY660" fmla="*/ 1417483 h 3750867"/>
              <a:gd name="connsiteX661" fmla="*/ 9304658 w 12212275"/>
              <a:gd name="connsiteY661" fmla="*/ 1405804 h 3750867"/>
              <a:gd name="connsiteX662" fmla="*/ 9578499 w 12212275"/>
              <a:gd name="connsiteY662" fmla="*/ 1403279 h 3750867"/>
              <a:gd name="connsiteX663" fmla="*/ 9547616 w 12212275"/>
              <a:gd name="connsiteY663" fmla="*/ 1432859 h 3750867"/>
              <a:gd name="connsiteX664" fmla="*/ 9576154 w 12212275"/>
              <a:gd name="connsiteY664" fmla="*/ 1465957 h 3750867"/>
              <a:gd name="connsiteX665" fmla="*/ 9611466 w 12212275"/>
              <a:gd name="connsiteY665" fmla="*/ 1433250 h 3750867"/>
              <a:gd name="connsiteX666" fmla="*/ 9578499 w 12212275"/>
              <a:gd name="connsiteY666" fmla="*/ 1403279 h 3750867"/>
              <a:gd name="connsiteX667" fmla="*/ 10659137 w 12212275"/>
              <a:gd name="connsiteY667" fmla="*/ 1403149 h 3750867"/>
              <a:gd name="connsiteX668" fmla="*/ 10627603 w 12212275"/>
              <a:gd name="connsiteY668" fmla="*/ 1431817 h 3750867"/>
              <a:gd name="connsiteX669" fmla="*/ 10650537 w 12212275"/>
              <a:gd name="connsiteY669" fmla="*/ 1458660 h 3750867"/>
              <a:gd name="connsiteX670" fmla="*/ 10683635 w 12212275"/>
              <a:gd name="connsiteY670" fmla="*/ 1428950 h 3750867"/>
              <a:gd name="connsiteX671" fmla="*/ 10659137 w 12212275"/>
              <a:gd name="connsiteY671" fmla="*/ 1403149 h 3750867"/>
              <a:gd name="connsiteX672" fmla="*/ 9843023 w 12212275"/>
              <a:gd name="connsiteY672" fmla="*/ 1403149 h 3750867"/>
              <a:gd name="connsiteX673" fmla="*/ 9814877 w 12212275"/>
              <a:gd name="connsiteY673" fmla="*/ 1430904 h 3750867"/>
              <a:gd name="connsiteX674" fmla="*/ 9846020 w 12212275"/>
              <a:gd name="connsiteY674" fmla="*/ 1469866 h 3750867"/>
              <a:gd name="connsiteX675" fmla="*/ 9876120 w 12212275"/>
              <a:gd name="connsiteY675" fmla="*/ 1430123 h 3750867"/>
              <a:gd name="connsiteX676" fmla="*/ 9843023 w 12212275"/>
              <a:gd name="connsiteY676" fmla="*/ 1403149 h 3750867"/>
              <a:gd name="connsiteX677" fmla="*/ 10387577 w 12212275"/>
              <a:gd name="connsiteY677" fmla="*/ 1403019 h 3750867"/>
              <a:gd name="connsiteX678" fmla="*/ 10359300 w 12212275"/>
              <a:gd name="connsiteY678" fmla="*/ 1429992 h 3750867"/>
              <a:gd name="connsiteX679" fmla="*/ 10389923 w 12212275"/>
              <a:gd name="connsiteY679" fmla="*/ 1463481 h 3750867"/>
              <a:gd name="connsiteX680" fmla="*/ 10420284 w 12212275"/>
              <a:gd name="connsiteY680" fmla="*/ 1431035 h 3750867"/>
              <a:gd name="connsiteX681" fmla="*/ 10387577 w 12212275"/>
              <a:gd name="connsiteY681" fmla="*/ 1403019 h 3750867"/>
              <a:gd name="connsiteX682" fmla="*/ 2830535 w 12212275"/>
              <a:gd name="connsiteY682" fmla="*/ 1400413 h 3750867"/>
              <a:gd name="connsiteX683" fmla="*/ 2802519 w 12212275"/>
              <a:gd name="connsiteY683" fmla="*/ 1433250 h 3750867"/>
              <a:gd name="connsiteX684" fmla="*/ 2831838 w 12212275"/>
              <a:gd name="connsiteY684" fmla="*/ 1465827 h 3750867"/>
              <a:gd name="connsiteX685" fmla="*/ 2864024 w 12212275"/>
              <a:gd name="connsiteY685" fmla="*/ 1432077 h 3750867"/>
              <a:gd name="connsiteX686" fmla="*/ 2830535 w 12212275"/>
              <a:gd name="connsiteY686" fmla="*/ 1400413 h 3750867"/>
              <a:gd name="connsiteX687" fmla="*/ 10117548 w 12212275"/>
              <a:gd name="connsiteY687" fmla="*/ 1398344 h 3750867"/>
              <a:gd name="connsiteX688" fmla="*/ 10094907 w 12212275"/>
              <a:gd name="connsiteY688" fmla="*/ 1411489 h 3750867"/>
              <a:gd name="connsiteX689" fmla="*/ 10119274 w 12212275"/>
              <a:gd name="connsiteY689" fmla="*/ 1478597 h 3750867"/>
              <a:gd name="connsiteX690" fmla="*/ 10140384 w 12212275"/>
              <a:gd name="connsiteY690" fmla="*/ 1411489 h 3750867"/>
              <a:gd name="connsiteX691" fmla="*/ 10117548 w 12212275"/>
              <a:gd name="connsiteY691" fmla="*/ 1398344 h 3750867"/>
              <a:gd name="connsiteX692" fmla="*/ 2018721 w 12212275"/>
              <a:gd name="connsiteY692" fmla="*/ 1394418 h 3750867"/>
              <a:gd name="connsiteX693" fmla="*/ 1986535 w 12212275"/>
              <a:gd name="connsiteY693" fmla="*/ 1428820 h 3750867"/>
              <a:gd name="connsiteX694" fmla="*/ 2025627 w 12212275"/>
              <a:gd name="connsiteY694" fmla="*/ 1467912 h 3750867"/>
              <a:gd name="connsiteX695" fmla="*/ 2060289 w 12212275"/>
              <a:gd name="connsiteY695" fmla="*/ 1425562 h 3750867"/>
              <a:gd name="connsiteX696" fmla="*/ 2018721 w 12212275"/>
              <a:gd name="connsiteY696" fmla="*/ 1394418 h 3750867"/>
              <a:gd name="connsiteX697" fmla="*/ 2554870 w 12212275"/>
              <a:gd name="connsiteY697" fmla="*/ 1394369 h 3750867"/>
              <a:gd name="connsiteX698" fmla="*/ 2531610 w 12212275"/>
              <a:gd name="connsiteY698" fmla="*/ 1409534 h 3750867"/>
              <a:gd name="connsiteX699" fmla="*/ 2561711 w 12212275"/>
              <a:gd name="connsiteY699" fmla="*/ 1477164 h 3750867"/>
              <a:gd name="connsiteX700" fmla="*/ 2581648 w 12212275"/>
              <a:gd name="connsiteY700" fmla="*/ 1408231 h 3750867"/>
              <a:gd name="connsiteX701" fmla="*/ 2554870 w 12212275"/>
              <a:gd name="connsiteY701" fmla="*/ 1394369 h 3750867"/>
              <a:gd name="connsiteX702" fmla="*/ 2288587 w 12212275"/>
              <a:gd name="connsiteY702" fmla="*/ 1394158 h 3750867"/>
              <a:gd name="connsiteX703" fmla="*/ 2252622 w 12212275"/>
              <a:gd name="connsiteY703" fmla="*/ 1429341 h 3750867"/>
              <a:gd name="connsiteX704" fmla="*/ 2293148 w 12212275"/>
              <a:gd name="connsiteY704" fmla="*/ 1469866 h 3750867"/>
              <a:gd name="connsiteX705" fmla="*/ 2327158 w 12212275"/>
              <a:gd name="connsiteY705" fmla="*/ 1427386 h 3750867"/>
              <a:gd name="connsiteX706" fmla="*/ 2288587 w 12212275"/>
              <a:gd name="connsiteY706" fmla="*/ 1394158 h 3750867"/>
              <a:gd name="connsiteX707" fmla="*/ 1753936 w 12212275"/>
              <a:gd name="connsiteY707" fmla="*/ 1390900 h 3750867"/>
              <a:gd name="connsiteX708" fmla="*/ 1720317 w 12212275"/>
              <a:gd name="connsiteY708" fmla="*/ 1424650 h 3750867"/>
              <a:gd name="connsiteX709" fmla="*/ 1756412 w 12212275"/>
              <a:gd name="connsiteY709" fmla="*/ 1462048 h 3750867"/>
              <a:gd name="connsiteX710" fmla="*/ 1792246 w 12212275"/>
              <a:gd name="connsiteY710" fmla="*/ 1425432 h 3750867"/>
              <a:gd name="connsiteX711" fmla="*/ 1753936 w 12212275"/>
              <a:gd name="connsiteY711" fmla="*/ 1390900 h 3750867"/>
              <a:gd name="connsiteX712" fmla="*/ 1480552 w 12212275"/>
              <a:gd name="connsiteY712" fmla="*/ 1388685 h 3750867"/>
              <a:gd name="connsiteX713" fmla="*/ 1450711 w 12212275"/>
              <a:gd name="connsiteY713" fmla="*/ 1424259 h 3750867"/>
              <a:gd name="connsiteX714" fmla="*/ 1488109 w 12212275"/>
              <a:gd name="connsiteY714" fmla="*/ 1461005 h 3750867"/>
              <a:gd name="connsiteX715" fmla="*/ 1526811 w 12212275"/>
              <a:gd name="connsiteY715" fmla="*/ 1423347 h 3750867"/>
              <a:gd name="connsiteX716" fmla="*/ 1480552 w 12212275"/>
              <a:gd name="connsiteY716" fmla="*/ 1388685 h 3750867"/>
              <a:gd name="connsiteX717" fmla="*/ 0 w 12212275"/>
              <a:gd name="connsiteY717" fmla="*/ 0 h 3750867"/>
              <a:gd name="connsiteX718" fmla="*/ 12144249 w 12212275"/>
              <a:gd name="connsiteY718" fmla="*/ 0 h 3750867"/>
              <a:gd name="connsiteX719" fmla="*/ 12211619 w 12212275"/>
              <a:gd name="connsiteY719" fmla="*/ 67890 h 3750867"/>
              <a:gd name="connsiteX720" fmla="*/ 12212270 w 12212275"/>
              <a:gd name="connsiteY720" fmla="*/ 625996 h 3750867"/>
              <a:gd name="connsiteX721" fmla="*/ 12177609 w 12212275"/>
              <a:gd name="connsiteY721" fmla="*/ 684765 h 3750867"/>
              <a:gd name="connsiteX722" fmla="*/ 11374394 w 12212275"/>
              <a:gd name="connsiteY722" fmla="*/ 1132892 h 3750867"/>
              <a:gd name="connsiteX723" fmla="*/ 10641024 w 12212275"/>
              <a:gd name="connsiteY723" fmla="*/ 1542708 h 3750867"/>
              <a:gd name="connsiteX724" fmla="*/ 10457812 w 12212275"/>
              <a:gd name="connsiteY724" fmla="*/ 1647475 h 3750867"/>
              <a:gd name="connsiteX725" fmla="*/ 10395916 w 12212275"/>
              <a:gd name="connsiteY725" fmla="*/ 1652557 h 3750867"/>
              <a:gd name="connsiteX726" fmla="*/ 10337930 w 12212275"/>
              <a:gd name="connsiteY726" fmla="*/ 1699077 h 3750867"/>
              <a:gd name="connsiteX727" fmla="*/ 10320990 w 12212275"/>
              <a:gd name="connsiteY727" fmla="*/ 1720708 h 3750867"/>
              <a:gd name="connsiteX728" fmla="*/ 9957823 w 12212275"/>
              <a:gd name="connsiteY728" fmla="*/ 1926724 h 3750867"/>
              <a:gd name="connsiteX729" fmla="*/ 9866347 w 12212275"/>
              <a:gd name="connsiteY729" fmla="*/ 1908481 h 3750867"/>
              <a:gd name="connsiteX730" fmla="*/ 9824650 w 12212275"/>
              <a:gd name="connsiteY730" fmla="*/ 1906656 h 3750867"/>
              <a:gd name="connsiteX731" fmla="*/ 9751156 w 12212275"/>
              <a:gd name="connsiteY731" fmla="*/ 1960995 h 3750867"/>
              <a:gd name="connsiteX732" fmla="*/ 9804843 w 12212275"/>
              <a:gd name="connsiteY732" fmla="*/ 2008817 h 3750867"/>
              <a:gd name="connsiteX733" fmla="*/ 9661766 w 12212275"/>
              <a:gd name="connsiteY733" fmla="*/ 2093126 h 3750867"/>
              <a:gd name="connsiteX734" fmla="*/ 9444283 w 12212275"/>
              <a:gd name="connsiteY734" fmla="*/ 2212227 h 3750867"/>
              <a:gd name="connsiteX735" fmla="*/ 9365707 w 12212275"/>
              <a:gd name="connsiteY735" fmla="*/ 2204278 h 3750867"/>
              <a:gd name="connsiteX736" fmla="*/ 9372744 w 12212275"/>
              <a:gd name="connsiteY736" fmla="*/ 1988880 h 3750867"/>
              <a:gd name="connsiteX737" fmla="*/ 9414703 w 12212275"/>
              <a:gd name="connsiteY737" fmla="*/ 1965555 h 3750867"/>
              <a:gd name="connsiteX738" fmla="*/ 9308632 w 12212275"/>
              <a:gd name="connsiteY738" fmla="*/ 1864437 h 3750867"/>
              <a:gd name="connsiteX739" fmla="*/ 9190053 w 12212275"/>
              <a:gd name="connsiteY739" fmla="*/ 1962819 h 3750867"/>
              <a:gd name="connsiteX740" fmla="*/ 9297296 w 12212275"/>
              <a:gd name="connsiteY740" fmla="*/ 2123748 h 3750867"/>
              <a:gd name="connsiteX741" fmla="*/ 9187968 w 12212275"/>
              <a:gd name="connsiteY741" fmla="*/ 2229167 h 3750867"/>
              <a:gd name="connsiteX742" fmla="*/ 9034987 w 12212275"/>
              <a:gd name="connsiteY742" fmla="*/ 2125312 h 3750867"/>
              <a:gd name="connsiteX743" fmla="*/ 8901422 w 12212275"/>
              <a:gd name="connsiteY743" fmla="*/ 2230600 h 3750867"/>
              <a:gd name="connsiteX744" fmla="*/ 8769682 w 12212275"/>
              <a:gd name="connsiteY744" fmla="*/ 2130003 h 3750867"/>
              <a:gd name="connsiteX745" fmla="*/ 8497079 w 12212275"/>
              <a:gd name="connsiteY745" fmla="*/ 2123748 h 3750867"/>
              <a:gd name="connsiteX746" fmla="*/ 8344750 w 12212275"/>
              <a:gd name="connsiteY746" fmla="*/ 2218873 h 3750867"/>
              <a:gd name="connsiteX747" fmla="*/ 8238288 w 12212275"/>
              <a:gd name="connsiteY747" fmla="*/ 2116321 h 3750867"/>
              <a:gd name="connsiteX748" fmla="*/ 8325725 w 12212275"/>
              <a:gd name="connsiteY748" fmla="*/ 1959691 h 3750867"/>
              <a:gd name="connsiteX749" fmla="*/ 8230340 w 12212275"/>
              <a:gd name="connsiteY749" fmla="*/ 1865349 h 3750867"/>
              <a:gd name="connsiteX750" fmla="*/ 8132088 w 12212275"/>
              <a:gd name="connsiteY750" fmla="*/ 1958779 h 3750867"/>
              <a:gd name="connsiteX751" fmla="*/ 8217049 w 12212275"/>
              <a:gd name="connsiteY751" fmla="*/ 2123227 h 3750867"/>
              <a:gd name="connsiteX752" fmla="*/ 8110066 w 12212275"/>
              <a:gd name="connsiteY752" fmla="*/ 2219264 h 3750867"/>
              <a:gd name="connsiteX753" fmla="*/ 7959952 w 12212275"/>
              <a:gd name="connsiteY753" fmla="*/ 2120882 h 3750867"/>
              <a:gd name="connsiteX754" fmla="*/ 7690216 w 12212275"/>
              <a:gd name="connsiteY754" fmla="*/ 2120360 h 3750867"/>
              <a:gd name="connsiteX755" fmla="*/ 7521208 w 12212275"/>
              <a:gd name="connsiteY755" fmla="*/ 2215745 h 3750867"/>
              <a:gd name="connsiteX756" fmla="*/ 7425823 w 12212275"/>
              <a:gd name="connsiteY756" fmla="*/ 2108242 h 3750867"/>
              <a:gd name="connsiteX757" fmla="*/ 7511565 w 12212275"/>
              <a:gd name="connsiteY757" fmla="*/ 1962949 h 3750867"/>
              <a:gd name="connsiteX758" fmla="*/ 7454230 w 12212275"/>
              <a:gd name="connsiteY758" fmla="*/ 1918645 h 3750867"/>
              <a:gd name="connsiteX759" fmla="*/ 7384255 w 12212275"/>
              <a:gd name="connsiteY759" fmla="*/ 1916820 h 3750867"/>
              <a:gd name="connsiteX760" fmla="*/ 7321968 w 12212275"/>
              <a:gd name="connsiteY760" fmla="*/ 1959431 h 3750867"/>
              <a:gd name="connsiteX761" fmla="*/ 7406016 w 12212275"/>
              <a:gd name="connsiteY761" fmla="*/ 2123488 h 3750867"/>
              <a:gd name="connsiteX762" fmla="*/ 7299034 w 12212275"/>
              <a:gd name="connsiteY762" fmla="*/ 2219394 h 3750867"/>
              <a:gd name="connsiteX763" fmla="*/ 7148138 w 12212275"/>
              <a:gd name="connsiteY763" fmla="*/ 2121924 h 3750867"/>
              <a:gd name="connsiteX764" fmla="*/ 6878532 w 12212275"/>
              <a:gd name="connsiteY764" fmla="*/ 2119188 h 3750867"/>
              <a:gd name="connsiteX765" fmla="*/ 6747573 w 12212275"/>
              <a:gd name="connsiteY765" fmla="*/ 2220827 h 3750867"/>
              <a:gd name="connsiteX766" fmla="*/ 6614139 w 12212275"/>
              <a:gd name="connsiteY766" fmla="*/ 2117885 h 3750867"/>
              <a:gd name="connsiteX767" fmla="*/ 6578825 w 12212275"/>
              <a:gd name="connsiteY767" fmla="*/ 2173526 h 3750867"/>
              <a:gd name="connsiteX768" fmla="*/ 6400305 w 12212275"/>
              <a:gd name="connsiteY768" fmla="*/ 2193202 h 3750867"/>
              <a:gd name="connsiteX769" fmla="*/ 6290325 w 12212275"/>
              <a:gd name="connsiteY769" fmla="*/ 2187990 h 3750867"/>
              <a:gd name="connsiteX770" fmla="*/ 6104376 w 12212275"/>
              <a:gd name="connsiteY770" fmla="*/ 2179911 h 3750867"/>
              <a:gd name="connsiteX771" fmla="*/ 6032318 w 12212275"/>
              <a:gd name="connsiteY771" fmla="*/ 2176002 h 3750867"/>
              <a:gd name="connsiteX772" fmla="*/ 5808710 w 12212275"/>
              <a:gd name="connsiteY772" fmla="*/ 2130915 h 3750867"/>
              <a:gd name="connsiteX773" fmla="*/ 5801152 w 12212275"/>
              <a:gd name="connsiteY773" fmla="*/ 2124661 h 3750867"/>
              <a:gd name="connsiteX774" fmla="*/ 5779390 w 12212275"/>
              <a:gd name="connsiteY774" fmla="*/ 2158801 h 3750867"/>
              <a:gd name="connsiteX775" fmla="*/ 5625628 w 12212275"/>
              <a:gd name="connsiteY775" fmla="*/ 2213661 h 3750867"/>
              <a:gd name="connsiteX776" fmla="*/ 5535325 w 12212275"/>
              <a:gd name="connsiteY776" fmla="*/ 2077620 h 3750867"/>
              <a:gd name="connsiteX777" fmla="*/ 5537279 w 12212275"/>
              <a:gd name="connsiteY777" fmla="*/ 2063416 h 3750867"/>
              <a:gd name="connsiteX778" fmla="*/ 5531024 w 12212275"/>
              <a:gd name="connsiteY778" fmla="*/ 2035139 h 3750867"/>
              <a:gd name="connsiteX779" fmla="*/ 5518255 w 12212275"/>
              <a:gd name="connsiteY779" fmla="*/ 2035791 h 3750867"/>
              <a:gd name="connsiteX780" fmla="*/ 5519688 w 12212275"/>
              <a:gd name="connsiteY780" fmla="*/ 2062374 h 3750867"/>
              <a:gd name="connsiteX781" fmla="*/ 5428212 w 12212275"/>
              <a:gd name="connsiteY781" fmla="*/ 2214833 h 3750867"/>
              <a:gd name="connsiteX782" fmla="*/ 5274319 w 12212275"/>
              <a:gd name="connsiteY782" fmla="*/ 2151113 h 3750867"/>
              <a:gd name="connsiteX783" fmla="*/ 5258422 w 12212275"/>
              <a:gd name="connsiteY783" fmla="*/ 2122576 h 3750867"/>
              <a:gd name="connsiteX784" fmla="*/ 4989337 w 12212275"/>
              <a:gd name="connsiteY784" fmla="*/ 2119188 h 3750867"/>
              <a:gd name="connsiteX785" fmla="*/ 4858378 w 12212275"/>
              <a:gd name="connsiteY785" fmla="*/ 2220827 h 3750867"/>
              <a:gd name="connsiteX786" fmla="*/ 4723510 w 12212275"/>
              <a:gd name="connsiteY786" fmla="*/ 2116451 h 3750867"/>
              <a:gd name="connsiteX787" fmla="*/ 4561538 w 12212275"/>
              <a:gd name="connsiteY787" fmla="*/ 2217830 h 3750867"/>
              <a:gd name="connsiteX788" fmla="*/ 4459247 w 12212275"/>
              <a:gd name="connsiteY788" fmla="*/ 2111109 h 3750867"/>
              <a:gd name="connsiteX789" fmla="*/ 4546553 w 12212275"/>
              <a:gd name="connsiteY789" fmla="*/ 1961907 h 3750867"/>
              <a:gd name="connsiteX790" fmla="*/ 4451950 w 12212275"/>
              <a:gd name="connsiteY790" fmla="*/ 1864176 h 3750867"/>
              <a:gd name="connsiteX791" fmla="*/ 4352004 w 12212275"/>
              <a:gd name="connsiteY791" fmla="*/ 1957997 h 3750867"/>
              <a:gd name="connsiteX792" fmla="*/ 4440092 w 12212275"/>
              <a:gd name="connsiteY792" fmla="*/ 2119188 h 3750867"/>
              <a:gd name="connsiteX793" fmla="*/ 4331416 w 12212275"/>
              <a:gd name="connsiteY793" fmla="*/ 2219394 h 3750867"/>
              <a:gd name="connsiteX794" fmla="*/ 4180389 w 12212275"/>
              <a:gd name="connsiteY794" fmla="*/ 2121012 h 3750867"/>
              <a:gd name="connsiteX795" fmla="*/ 3912217 w 12212275"/>
              <a:gd name="connsiteY795" fmla="*/ 2120100 h 3750867"/>
              <a:gd name="connsiteX796" fmla="*/ 3747118 w 12212275"/>
              <a:gd name="connsiteY796" fmla="*/ 2216788 h 3750867"/>
              <a:gd name="connsiteX797" fmla="*/ 3648475 w 12212275"/>
              <a:gd name="connsiteY797" fmla="*/ 2112151 h 3750867"/>
              <a:gd name="connsiteX798" fmla="*/ 3736563 w 12212275"/>
              <a:gd name="connsiteY798" fmla="*/ 1960213 h 3750867"/>
              <a:gd name="connsiteX799" fmla="*/ 3657336 w 12212275"/>
              <a:gd name="connsiteY799" fmla="*/ 1896101 h 3750867"/>
              <a:gd name="connsiteX800" fmla="*/ 3630100 w 12212275"/>
              <a:gd name="connsiteY800" fmla="*/ 1897926 h 3750867"/>
              <a:gd name="connsiteX801" fmla="*/ 3548920 w 12212275"/>
              <a:gd name="connsiteY801" fmla="*/ 1960082 h 3750867"/>
              <a:gd name="connsiteX802" fmla="*/ 3625801 w 12212275"/>
              <a:gd name="connsiteY802" fmla="*/ 2129743 h 3750867"/>
              <a:gd name="connsiteX803" fmla="*/ 3514128 w 12212275"/>
              <a:gd name="connsiteY803" fmla="*/ 2219915 h 3750867"/>
              <a:gd name="connsiteX804" fmla="*/ 3368705 w 12212275"/>
              <a:gd name="connsiteY804" fmla="*/ 2116060 h 3750867"/>
              <a:gd name="connsiteX805" fmla="*/ 3236051 w 12212275"/>
              <a:gd name="connsiteY805" fmla="*/ 2220697 h 3750867"/>
              <a:gd name="connsiteX806" fmla="*/ 3101836 w 12212275"/>
              <a:gd name="connsiteY806" fmla="*/ 2114627 h 3750867"/>
              <a:gd name="connsiteX807" fmla="*/ 2967489 w 12212275"/>
              <a:gd name="connsiteY807" fmla="*/ 2220697 h 3750867"/>
              <a:gd name="connsiteX808" fmla="*/ 2839135 w 12212275"/>
              <a:gd name="connsiteY808" fmla="*/ 2125703 h 3750867"/>
              <a:gd name="connsiteX809" fmla="*/ 2828841 w 12212275"/>
              <a:gd name="connsiteY809" fmla="*/ 2128570 h 3750867"/>
              <a:gd name="connsiteX810" fmla="*/ 2693843 w 12212275"/>
              <a:gd name="connsiteY810" fmla="*/ 2170268 h 3750867"/>
              <a:gd name="connsiteX811" fmla="*/ 2599109 w 12212275"/>
              <a:gd name="connsiteY811" fmla="*/ 2118406 h 3750867"/>
              <a:gd name="connsiteX812" fmla="*/ 2572396 w 12212275"/>
              <a:gd name="connsiteY812" fmla="*/ 2051819 h 3750867"/>
              <a:gd name="connsiteX813" fmla="*/ 2657878 w 12212275"/>
              <a:gd name="connsiteY813" fmla="*/ 1960604 h 3750867"/>
              <a:gd name="connsiteX814" fmla="*/ 2563014 w 12212275"/>
              <a:gd name="connsiteY814" fmla="*/ 1864567 h 3750867"/>
              <a:gd name="connsiteX815" fmla="*/ 2468541 w 12212275"/>
              <a:gd name="connsiteY815" fmla="*/ 1956955 h 3750867"/>
              <a:gd name="connsiteX816" fmla="*/ 2556499 w 12212275"/>
              <a:gd name="connsiteY816" fmla="*/ 2093778 h 3750867"/>
              <a:gd name="connsiteX817" fmla="*/ 2367814 w 12212275"/>
              <a:gd name="connsiteY817" fmla="*/ 1988229 h 3750867"/>
              <a:gd name="connsiteX818" fmla="*/ 2363644 w 12212275"/>
              <a:gd name="connsiteY818" fmla="*/ 1966858 h 3750867"/>
              <a:gd name="connsiteX819" fmla="*/ 2357259 w 12212275"/>
              <a:gd name="connsiteY819" fmla="*/ 1947573 h 3750867"/>
              <a:gd name="connsiteX820" fmla="*/ 2313997 w 12212275"/>
              <a:gd name="connsiteY820" fmla="*/ 1911087 h 3750867"/>
              <a:gd name="connsiteX821" fmla="*/ 2269302 w 12212275"/>
              <a:gd name="connsiteY821" fmla="*/ 1908741 h 3750867"/>
              <a:gd name="connsiteX822" fmla="*/ 2229949 w 12212275"/>
              <a:gd name="connsiteY822" fmla="*/ 1914866 h 3750867"/>
              <a:gd name="connsiteX823" fmla="*/ 1346205 w 12212275"/>
              <a:gd name="connsiteY823" fmla="*/ 1419437 h 3750867"/>
              <a:gd name="connsiteX824" fmla="*/ 703659 w 12212275"/>
              <a:gd name="connsiteY824" fmla="*/ 1059659 h 3750867"/>
              <a:gd name="connsiteX825" fmla="*/ 434835 w 12212275"/>
              <a:gd name="connsiteY825" fmla="*/ 906287 h 3750867"/>
              <a:gd name="connsiteX826" fmla="*/ 86915 w 12212275"/>
              <a:gd name="connsiteY826" fmla="*/ 713954 h 3750867"/>
              <a:gd name="connsiteX827" fmla="*/ 0 w 12212275"/>
              <a:gd name="connsiteY827" fmla="*/ 667825 h 3750867"/>
              <a:gd name="connsiteX828" fmla="*/ 0 w 12212275"/>
              <a:gd name="connsiteY828" fmla="*/ 0 h 37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</a:cxnLst>
            <a:rect l="l" t="t" r="r" b="b"/>
            <a:pathLst>
              <a:path w="12212275" h="3750867">
                <a:moveTo>
                  <a:pt x="6200412" y="3673883"/>
                </a:moveTo>
                <a:cubicBezTo>
                  <a:pt x="6225170" y="3673622"/>
                  <a:pt x="6237419" y="3687304"/>
                  <a:pt x="6238983" y="3711541"/>
                </a:cubicBezTo>
                <a:cubicBezTo>
                  <a:pt x="6237028" y="3735779"/>
                  <a:pt x="6224258" y="3749331"/>
                  <a:pt x="6199630" y="3748418"/>
                </a:cubicBezTo>
                <a:cubicBezTo>
                  <a:pt x="6174871" y="3747506"/>
                  <a:pt x="6162753" y="3732651"/>
                  <a:pt x="6163926" y="3708414"/>
                </a:cubicBezTo>
                <a:cubicBezTo>
                  <a:pt x="6165098" y="3686262"/>
                  <a:pt x="6178129" y="3674143"/>
                  <a:pt x="6200412" y="3673883"/>
                </a:cubicBezTo>
                <a:close/>
                <a:moveTo>
                  <a:pt x="5933021" y="3673361"/>
                </a:moveTo>
                <a:cubicBezTo>
                  <a:pt x="5958040" y="3673231"/>
                  <a:pt x="5970680" y="3686653"/>
                  <a:pt x="5972113" y="3711280"/>
                </a:cubicBezTo>
                <a:cubicBezTo>
                  <a:pt x="5970549" y="3735909"/>
                  <a:pt x="5957649" y="3749460"/>
                  <a:pt x="5932760" y="3748679"/>
                </a:cubicBezTo>
                <a:cubicBezTo>
                  <a:pt x="5907612" y="3747897"/>
                  <a:pt x="5895362" y="3733172"/>
                  <a:pt x="5896535" y="3708544"/>
                </a:cubicBezTo>
                <a:cubicBezTo>
                  <a:pt x="5897577" y="3686001"/>
                  <a:pt x="5910608" y="3673752"/>
                  <a:pt x="5933021" y="3673361"/>
                </a:cubicBezTo>
                <a:close/>
                <a:moveTo>
                  <a:pt x="6476273" y="3672189"/>
                </a:moveTo>
                <a:cubicBezTo>
                  <a:pt x="6500249" y="3672580"/>
                  <a:pt x="6515495" y="3683656"/>
                  <a:pt x="6516668" y="3708414"/>
                </a:cubicBezTo>
                <a:cubicBezTo>
                  <a:pt x="6517971" y="3734867"/>
                  <a:pt x="6504419" y="3750243"/>
                  <a:pt x="6477315" y="3750113"/>
                </a:cubicBezTo>
                <a:cubicBezTo>
                  <a:pt x="6452817" y="3749983"/>
                  <a:pt x="6439396" y="3736430"/>
                  <a:pt x="6439135" y="3711933"/>
                </a:cubicBezTo>
                <a:cubicBezTo>
                  <a:pt x="6438874" y="3687435"/>
                  <a:pt x="6451775" y="3674144"/>
                  <a:pt x="6476273" y="3672189"/>
                </a:cubicBezTo>
                <a:close/>
                <a:moveTo>
                  <a:pt x="5670061" y="3671667"/>
                </a:moveTo>
                <a:cubicBezTo>
                  <a:pt x="5694429" y="3672971"/>
                  <a:pt x="5706026" y="3688086"/>
                  <a:pt x="5706938" y="3711932"/>
                </a:cubicBezTo>
                <a:cubicBezTo>
                  <a:pt x="5704983" y="3738646"/>
                  <a:pt x="5690129" y="3752198"/>
                  <a:pt x="5663937" y="3750764"/>
                </a:cubicBezTo>
                <a:cubicBezTo>
                  <a:pt x="5639699" y="3749461"/>
                  <a:pt x="5626930" y="3734476"/>
                  <a:pt x="5627451" y="3710499"/>
                </a:cubicBezTo>
                <a:cubicBezTo>
                  <a:pt x="5628102" y="3683656"/>
                  <a:pt x="5644000" y="3670365"/>
                  <a:pt x="5670061" y="3671667"/>
                </a:cubicBezTo>
                <a:close/>
                <a:moveTo>
                  <a:pt x="6750830" y="3665934"/>
                </a:moveTo>
                <a:cubicBezTo>
                  <a:pt x="6764903" y="3667367"/>
                  <a:pt x="6777542" y="3673883"/>
                  <a:pt x="6781712" y="3691865"/>
                </a:cubicBezTo>
                <a:cubicBezTo>
                  <a:pt x="6761384" y="3710890"/>
                  <a:pt x="6735062" y="3719230"/>
                  <a:pt x="6709131" y="3725224"/>
                </a:cubicBezTo>
                <a:cubicBezTo>
                  <a:pt x="6697403" y="3727960"/>
                  <a:pt x="6698055" y="3712062"/>
                  <a:pt x="6700140" y="3703853"/>
                </a:cubicBezTo>
                <a:cubicBezTo>
                  <a:pt x="6706655" y="3678182"/>
                  <a:pt x="6723335" y="3663328"/>
                  <a:pt x="6750830" y="3665934"/>
                </a:cubicBezTo>
                <a:close/>
                <a:moveTo>
                  <a:pt x="6743403" y="3378216"/>
                </a:moveTo>
                <a:cubicBezTo>
                  <a:pt x="6780931" y="3377304"/>
                  <a:pt x="6810120" y="3405190"/>
                  <a:pt x="6810902" y="3442457"/>
                </a:cubicBezTo>
                <a:cubicBezTo>
                  <a:pt x="6811683" y="3479986"/>
                  <a:pt x="6783928" y="3509174"/>
                  <a:pt x="6746660" y="3509956"/>
                </a:cubicBezTo>
                <a:cubicBezTo>
                  <a:pt x="6709132" y="3510738"/>
                  <a:pt x="6679943" y="3482983"/>
                  <a:pt x="6679161" y="3445715"/>
                </a:cubicBezTo>
                <a:cubicBezTo>
                  <a:pt x="6678379" y="3408186"/>
                  <a:pt x="6706135" y="3378998"/>
                  <a:pt x="6743403" y="3378216"/>
                </a:cubicBezTo>
                <a:close/>
                <a:moveTo>
                  <a:pt x="5935888" y="3378216"/>
                </a:moveTo>
                <a:cubicBezTo>
                  <a:pt x="5973157" y="3379128"/>
                  <a:pt x="6000912" y="3408317"/>
                  <a:pt x="6000000" y="3445845"/>
                </a:cubicBezTo>
                <a:cubicBezTo>
                  <a:pt x="5999088" y="3483113"/>
                  <a:pt x="5969769" y="3510869"/>
                  <a:pt x="5932370" y="3509956"/>
                </a:cubicBezTo>
                <a:cubicBezTo>
                  <a:pt x="5895102" y="3509045"/>
                  <a:pt x="5867347" y="3479725"/>
                  <a:pt x="5868260" y="3442327"/>
                </a:cubicBezTo>
                <a:cubicBezTo>
                  <a:pt x="5869171" y="3405059"/>
                  <a:pt x="5898490" y="3377304"/>
                  <a:pt x="5935888" y="3378216"/>
                </a:cubicBezTo>
                <a:close/>
                <a:moveTo>
                  <a:pt x="6199630" y="3378215"/>
                </a:moveTo>
                <a:cubicBezTo>
                  <a:pt x="6237158" y="3377433"/>
                  <a:pt x="6266347" y="3405189"/>
                  <a:pt x="6267129" y="3442457"/>
                </a:cubicBezTo>
                <a:cubicBezTo>
                  <a:pt x="6267911" y="3479855"/>
                  <a:pt x="6240155" y="3509174"/>
                  <a:pt x="6202887" y="3509956"/>
                </a:cubicBezTo>
                <a:cubicBezTo>
                  <a:pt x="6165359" y="3510738"/>
                  <a:pt x="6136170" y="3482982"/>
                  <a:pt x="6135388" y="3445714"/>
                </a:cubicBezTo>
                <a:cubicBezTo>
                  <a:pt x="6134606" y="3408186"/>
                  <a:pt x="6162362" y="3378997"/>
                  <a:pt x="6199630" y="3378215"/>
                </a:cubicBezTo>
                <a:close/>
                <a:moveTo>
                  <a:pt x="5668627" y="3378215"/>
                </a:moveTo>
                <a:cubicBezTo>
                  <a:pt x="5705895" y="3378997"/>
                  <a:pt x="5733651" y="3408186"/>
                  <a:pt x="5732869" y="3445714"/>
                </a:cubicBezTo>
                <a:cubicBezTo>
                  <a:pt x="5732088" y="3482982"/>
                  <a:pt x="5702768" y="3510738"/>
                  <a:pt x="5665370" y="3509956"/>
                </a:cubicBezTo>
                <a:cubicBezTo>
                  <a:pt x="5628102" y="3509174"/>
                  <a:pt x="5600346" y="3479855"/>
                  <a:pt x="5601128" y="3442457"/>
                </a:cubicBezTo>
                <a:cubicBezTo>
                  <a:pt x="5601910" y="3405189"/>
                  <a:pt x="5631229" y="3377433"/>
                  <a:pt x="5668627" y="3378215"/>
                </a:cubicBezTo>
                <a:close/>
                <a:moveTo>
                  <a:pt x="5391335" y="3378215"/>
                </a:moveTo>
                <a:cubicBezTo>
                  <a:pt x="5428603" y="3378737"/>
                  <a:pt x="5456748" y="3407665"/>
                  <a:pt x="5456227" y="3445193"/>
                </a:cubicBezTo>
                <a:cubicBezTo>
                  <a:pt x="5455706" y="3482461"/>
                  <a:pt x="5426778" y="3510607"/>
                  <a:pt x="5389249" y="3510086"/>
                </a:cubicBezTo>
                <a:cubicBezTo>
                  <a:pt x="5351981" y="3509565"/>
                  <a:pt x="5323835" y="3480637"/>
                  <a:pt x="5324356" y="3443108"/>
                </a:cubicBezTo>
                <a:cubicBezTo>
                  <a:pt x="5324878" y="3405710"/>
                  <a:pt x="5353936" y="3377694"/>
                  <a:pt x="5391335" y="3378215"/>
                </a:cubicBezTo>
                <a:close/>
                <a:moveTo>
                  <a:pt x="6477445" y="3378085"/>
                </a:moveTo>
                <a:cubicBezTo>
                  <a:pt x="6514844" y="3377955"/>
                  <a:pt x="6543642" y="3406232"/>
                  <a:pt x="6543772" y="3443630"/>
                </a:cubicBezTo>
                <a:cubicBezTo>
                  <a:pt x="6544033" y="3481029"/>
                  <a:pt x="6515625" y="3509696"/>
                  <a:pt x="6478227" y="3509956"/>
                </a:cubicBezTo>
                <a:cubicBezTo>
                  <a:pt x="6440829" y="3510217"/>
                  <a:pt x="6412161" y="3481810"/>
                  <a:pt x="6411901" y="3444412"/>
                </a:cubicBezTo>
                <a:cubicBezTo>
                  <a:pt x="6411640" y="3407014"/>
                  <a:pt x="6440047" y="3378346"/>
                  <a:pt x="6477445" y="3378085"/>
                </a:cubicBezTo>
                <a:close/>
                <a:moveTo>
                  <a:pt x="7014441" y="3377564"/>
                </a:moveTo>
                <a:cubicBezTo>
                  <a:pt x="7052231" y="3378606"/>
                  <a:pt x="7079074" y="3406883"/>
                  <a:pt x="7078683" y="3445063"/>
                </a:cubicBezTo>
                <a:cubicBezTo>
                  <a:pt x="7078162" y="3483112"/>
                  <a:pt x="7050537" y="3510477"/>
                  <a:pt x="7012357" y="3510477"/>
                </a:cubicBezTo>
                <a:cubicBezTo>
                  <a:pt x="6972483" y="3510607"/>
                  <a:pt x="6944076" y="3480767"/>
                  <a:pt x="6945770" y="3440633"/>
                </a:cubicBezTo>
                <a:cubicBezTo>
                  <a:pt x="6947334" y="3402973"/>
                  <a:pt x="6976261" y="3376521"/>
                  <a:pt x="7014441" y="3377564"/>
                </a:cubicBezTo>
                <a:close/>
                <a:moveTo>
                  <a:pt x="5123162" y="3376912"/>
                </a:moveTo>
                <a:cubicBezTo>
                  <a:pt x="5163428" y="3376912"/>
                  <a:pt x="5191443" y="3405840"/>
                  <a:pt x="5190270" y="3446366"/>
                </a:cubicBezTo>
                <a:cubicBezTo>
                  <a:pt x="5189228" y="3484546"/>
                  <a:pt x="5161733" y="3511129"/>
                  <a:pt x="5123162" y="3511129"/>
                </a:cubicBezTo>
                <a:cubicBezTo>
                  <a:pt x="5082897" y="3511129"/>
                  <a:pt x="5054881" y="3482201"/>
                  <a:pt x="5056054" y="3441675"/>
                </a:cubicBezTo>
                <a:cubicBezTo>
                  <a:pt x="5057226" y="3403495"/>
                  <a:pt x="5084591" y="3376912"/>
                  <a:pt x="5123162" y="3376912"/>
                </a:cubicBezTo>
                <a:close/>
                <a:moveTo>
                  <a:pt x="7264526" y="3372731"/>
                </a:moveTo>
                <a:cubicBezTo>
                  <a:pt x="7275912" y="3370552"/>
                  <a:pt x="7288446" y="3371570"/>
                  <a:pt x="7301379" y="3376391"/>
                </a:cubicBezTo>
                <a:cubicBezTo>
                  <a:pt x="7308416" y="3378998"/>
                  <a:pt x="7318058" y="3382777"/>
                  <a:pt x="7320274" y="3388510"/>
                </a:cubicBezTo>
                <a:cubicBezTo>
                  <a:pt x="7324314" y="3398804"/>
                  <a:pt x="7312847" y="3405191"/>
                  <a:pt x="7306070" y="3409100"/>
                </a:cubicBezTo>
                <a:cubicBezTo>
                  <a:pt x="7275708" y="3426561"/>
                  <a:pt x="7241698" y="3437246"/>
                  <a:pt x="7213291" y="3462265"/>
                </a:cubicBezTo>
                <a:cubicBezTo>
                  <a:pt x="7206547" y="3414572"/>
                  <a:pt x="7230369" y="3379267"/>
                  <a:pt x="7264526" y="3372731"/>
                </a:cubicBezTo>
                <a:close/>
                <a:moveTo>
                  <a:pt x="5126419" y="3092192"/>
                </a:moveTo>
                <a:cubicBezTo>
                  <a:pt x="5173329" y="3093625"/>
                  <a:pt x="5209034" y="3131675"/>
                  <a:pt x="5208121" y="3178976"/>
                </a:cubicBezTo>
                <a:cubicBezTo>
                  <a:pt x="5207079" y="3226017"/>
                  <a:pt x="5169682" y="3262243"/>
                  <a:pt x="5122379" y="3261852"/>
                </a:cubicBezTo>
                <a:cubicBezTo>
                  <a:pt x="5073384" y="3261461"/>
                  <a:pt x="5036116" y="3221847"/>
                  <a:pt x="5038331" y="3172591"/>
                </a:cubicBezTo>
                <a:cubicBezTo>
                  <a:pt x="5040416" y="3125811"/>
                  <a:pt x="5079117" y="3090497"/>
                  <a:pt x="5126419" y="3092192"/>
                </a:cubicBezTo>
                <a:close/>
                <a:moveTo>
                  <a:pt x="7280659" y="3092061"/>
                </a:moveTo>
                <a:cubicBezTo>
                  <a:pt x="7327830" y="3092712"/>
                  <a:pt x="7364317" y="3129850"/>
                  <a:pt x="7364186" y="3177152"/>
                </a:cubicBezTo>
                <a:cubicBezTo>
                  <a:pt x="7364056" y="3226277"/>
                  <a:pt x="7324833" y="3263806"/>
                  <a:pt x="7275577" y="3261851"/>
                </a:cubicBezTo>
                <a:cubicBezTo>
                  <a:pt x="7228666" y="3260027"/>
                  <a:pt x="7193223" y="3221717"/>
                  <a:pt x="7194395" y="3174415"/>
                </a:cubicBezTo>
                <a:cubicBezTo>
                  <a:pt x="7195568" y="3127374"/>
                  <a:pt x="7233357" y="3091409"/>
                  <a:pt x="7280659" y="3092061"/>
                </a:cubicBezTo>
                <a:close/>
                <a:moveTo>
                  <a:pt x="5936019" y="3092061"/>
                </a:moveTo>
                <a:cubicBezTo>
                  <a:pt x="5983059" y="3092973"/>
                  <a:pt x="6019416" y="3130372"/>
                  <a:pt x="6019024" y="3177673"/>
                </a:cubicBezTo>
                <a:cubicBezTo>
                  <a:pt x="6018633" y="3226669"/>
                  <a:pt x="5979150" y="3263936"/>
                  <a:pt x="5929894" y="3261852"/>
                </a:cubicBezTo>
                <a:cubicBezTo>
                  <a:pt x="5883114" y="3259767"/>
                  <a:pt x="5847800" y="3221326"/>
                  <a:pt x="5849364" y="3173894"/>
                </a:cubicBezTo>
                <a:cubicBezTo>
                  <a:pt x="5850667" y="3126853"/>
                  <a:pt x="5888717" y="3091149"/>
                  <a:pt x="5936019" y="3092061"/>
                </a:cubicBezTo>
                <a:close/>
                <a:moveTo>
                  <a:pt x="5670452" y="3092061"/>
                </a:moveTo>
                <a:cubicBezTo>
                  <a:pt x="5717362" y="3093755"/>
                  <a:pt x="5752936" y="3131935"/>
                  <a:pt x="5751894" y="3179236"/>
                </a:cubicBezTo>
                <a:cubicBezTo>
                  <a:pt x="5750851" y="3226277"/>
                  <a:pt x="5713192" y="3262372"/>
                  <a:pt x="5665891" y="3261851"/>
                </a:cubicBezTo>
                <a:cubicBezTo>
                  <a:pt x="5616895" y="3261330"/>
                  <a:pt x="5579759" y="3221586"/>
                  <a:pt x="5582103" y="3172330"/>
                </a:cubicBezTo>
                <a:cubicBezTo>
                  <a:pt x="5584318" y="3125550"/>
                  <a:pt x="5623020" y="3090367"/>
                  <a:pt x="5670452" y="3092061"/>
                </a:cubicBezTo>
                <a:close/>
                <a:moveTo>
                  <a:pt x="7011314" y="3092060"/>
                </a:moveTo>
                <a:cubicBezTo>
                  <a:pt x="7058615" y="3091669"/>
                  <a:pt x="7096014" y="3127895"/>
                  <a:pt x="7097056" y="3174936"/>
                </a:cubicBezTo>
                <a:cubicBezTo>
                  <a:pt x="7098098" y="3224062"/>
                  <a:pt x="7059788" y="3262633"/>
                  <a:pt x="7010662" y="3261851"/>
                </a:cubicBezTo>
                <a:cubicBezTo>
                  <a:pt x="6963491" y="3261069"/>
                  <a:pt x="6927135" y="3223931"/>
                  <a:pt x="6927265" y="3176630"/>
                </a:cubicBezTo>
                <a:cubicBezTo>
                  <a:pt x="6927396" y="3129328"/>
                  <a:pt x="6964143" y="3092451"/>
                  <a:pt x="7011314" y="3092060"/>
                </a:cubicBezTo>
                <a:close/>
                <a:moveTo>
                  <a:pt x="6747181" y="3092060"/>
                </a:moveTo>
                <a:cubicBezTo>
                  <a:pt x="6794223" y="3093103"/>
                  <a:pt x="6830448" y="3130631"/>
                  <a:pt x="6829927" y="3177933"/>
                </a:cubicBezTo>
                <a:cubicBezTo>
                  <a:pt x="6829405" y="3225104"/>
                  <a:pt x="6792529" y="3261720"/>
                  <a:pt x="6745227" y="3261851"/>
                </a:cubicBezTo>
                <a:cubicBezTo>
                  <a:pt x="6696101" y="3261981"/>
                  <a:pt x="6658442" y="3222889"/>
                  <a:pt x="6660136" y="3173633"/>
                </a:cubicBezTo>
                <a:cubicBezTo>
                  <a:pt x="6661700" y="3126722"/>
                  <a:pt x="6699880" y="3091018"/>
                  <a:pt x="6747181" y="3092060"/>
                </a:cubicBezTo>
                <a:close/>
                <a:moveTo>
                  <a:pt x="6479269" y="3092060"/>
                </a:moveTo>
                <a:cubicBezTo>
                  <a:pt x="6526440" y="3092712"/>
                  <a:pt x="6562926" y="3129849"/>
                  <a:pt x="6562796" y="3177021"/>
                </a:cubicBezTo>
                <a:cubicBezTo>
                  <a:pt x="6562796" y="3224322"/>
                  <a:pt x="6526179" y="3261329"/>
                  <a:pt x="6479008" y="3261851"/>
                </a:cubicBezTo>
                <a:cubicBezTo>
                  <a:pt x="6431707" y="3262372"/>
                  <a:pt x="6394178" y="3226277"/>
                  <a:pt x="6393005" y="3179236"/>
                </a:cubicBezTo>
                <a:cubicBezTo>
                  <a:pt x="6391833" y="3130110"/>
                  <a:pt x="6430013" y="3091409"/>
                  <a:pt x="6479269" y="3092060"/>
                </a:cubicBezTo>
                <a:close/>
                <a:moveTo>
                  <a:pt x="6199890" y="3092060"/>
                </a:moveTo>
                <a:cubicBezTo>
                  <a:pt x="6249016" y="3091409"/>
                  <a:pt x="6287196" y="3129980"/>
                  <a:pt x="6286154" y="3179236"/>
                </a:cubicBezTo>
                <a:cubicBezTo>
                  <a:pt x="6285111" y="3226277"/>
                  <a:pt x="6247453" y="3262372"/>
                  <a:pt x="6200281" y="3261851"/>
                </a:cubicBezTo>
                <a:cubicBezTo>
                  <a:pt x="6152980" y="3261329"/>
                  <a:pt x="6116363" y="3224322"/>
                  <a:pt x="6116363" y="3177151"/>
                </a:cubicBezTo>
                <a:cubicBezTo>
                  <a:pt x="6116233" y="3129849"/>
                  <a:pt x="6152719" y="3092712"/>
                  <a:pt x="6199890" y="3092060"/>
                </a:cubicBezTo>
                <a:close/>
                <a:moveTo>
                  <a:pt x="5390682" y="3092060"/>
                </a:moveTo>
                <a:cubicBezTo>
                  <a:pt x="5437854" y="3092191"/>
                  <a:pt x="5474730" y="3128937"/>
                  <a:pt x="5475251" y="3176109"/>
                </a:cubicBezTo>
                <a:cubicBezTo>
                  <a:pt x="5475643" y="3223410"/>
                  <a:pt x="5439417" y="3260809"/>
                  <a:pt x="5392377" y="3261851"/>
                </a:cubicBezTo>
                <a:cubicBezTo>
                  <a:pt x="5343250" y="3262893"/>
                  <a:pt x="5304679" y="3224583"/>
                  <a:pt x="5305461" y="3175457"/>
                </a:cubicBezTo>
                <a:cubicBezTo>
                  <a:pt x="5306243" y="3128286"/>
                  <a:pt x="5343380" y="3091930"/>
                  <a:pt x="5390682" y="3092060"/>
                </a:cubicBezTo>
                <a:close/>
                <a:moveTo>
                  <a:pt x="4856292" y="3091930"/>
                </a:moveTo>
                <a:cubicBezTo>
                  <a:pt x="4903593" y="3091930"/>
                  <a:pt x="4940079" y="3127504"/>
                  <a:pt x="4941122" y="3174805"/>
                </a:cubicBezTo>
                <a:cubicBezTo>
                  <a:pt x="4942164" y="3224192"/>
                  <a:pt x="4905157" y="3262111"/>
                  <a:pt x="4855771" y="3262111"/>
                </a:cubicBezTo>
                <a:cubicBezTo>
                  <a:pt x="4808339" y="3261981"/>
                  <a:pt x="4771853" y="3226407"/>
                  <a:pt x="4770940" y="3179236"/>
                </a:cubicBezTo>
                <a:cubicBezTo>
                  <a:pt x="4769898" y="3129850"/>
                  <a:pt x="4807035" y="3091930"/>
                  <a:pt x="4856292" y="3091930"/>
                </a:cubicBezTo>
                <a:close/>
                <a:moveTo>
                  <a:pt x="7559778" y="3091149"/>
                </a:moveTo>
                <a:cubicBezTo>
                  <a:pt x="7607470" y="3092843"/>
                  <a:pt x="7642131" y="3129329"/>
                  <a:pt x="7641741" y="3177673"/>
                </a:cubicBezTo>
                <a:cubicBezTo>
                  <a:pt x="7641480" y="3222368"/>
                  <a:pt x="7594700" y="3263545"/>
                  <a:pt x="7546095" y="3262112"/>
                </a:cubicBezTo>
                <a:cubicBezTo>
                  <a:pt x="7503745" y="3260939"/>
                  <a:pt x="7469345" y="3221326"/>
                  <a:pt x="7470257" y="3174806"/>
                </a:cubicBezTo>
                <a:cubicBezTo>
                  <a:pt x="7471168" y="3125159"/>
                  <a:pt x="7509349" y="3089455"/>
                  <a:pt x="7559778" y="3091149"/>
                </a:cubicBezTo>
                <a:close/>
                <a:moveTo>
                  <a:pt x="4586920" y="3089730"/>
                </a:moveTo>
                <a:cubicBezTo>
                  <a:pt x="4596248" y="3089887"/>
                  <a:pt x="4605907" y="3091475"/>
                  <a:pt x="4615745" y="3094407"/>
                </a:cubicBezTo>
                <a:cubicBezTo>
                  <a:pt x="4654055" y="3105874"/>
                  <a:pt x="4674905" y="3134802"/>
                  <a:pt x="4675296" y="3183537"/>
                </a:cubicBezTo>
                <a:cubicBezTo>
                  <a:pt x="4676207" y="3205429"/>
                  <a:pt x="4665913" y="3230317"/>
                  <a:pt x="4641546" y="3245433"/>
                </a:cubicBezTo>
                <a:cubicBezTo>
                  <a:pt x="4618351" y="3259767"/>
                  <a:pt x="4601802" y="3235920"/>
                  <a:pt x="4582777" y="3228363"/>
                </a:cubicBezTo>
                <a:cubicBezTo>
                  <a:pt x="4565707" y="3221587"/>
                  <a:pt x="4551373" y="3207644"/>
                  <a:pt x="4534303" y="3200737"/>
                </a:cubicBezTo>
                <a:cubicBezTo>
                  <a:pt x="4494038" y="3184710"/>
                  <a:pt x="4497165" y="3158518"/>
                  <a:pt x="4516060" y="3129329"/>
                </a:cubicBezTo>
                <a:cubicBezTo>
                  <a:pt x="4533944" y="3101671"/>
                  <a:pt x="4558939" y="3089260"/>
                  <a:pt x="4586920" y="3089730"/>
                </a:cubicBezTo>
                <a:close/>
                <a:moveTo>
                  <a:pt x="7814554" y="3088742"/>
                </a:moveTo>
                <a:cubicBezTo>
                  <a:pt x="7828422" y="3088420"/>
                  <a:pt x="7843716" y="3091051"/>
                  <a:pt x="7860005" y="3096882"/>
                </a:cubicBezTo>
                <a:cubicBezTo>
                  <a:pt x="7819219" y="3119817"/>
                  <a:pt x="7780127" y="3141969"/>
                  <a:pt x="7739992" y="3164642"/>
                </a:cubicBezTo>
                <a:cubicBezTo>
                  <a:pt x="7744194" y="3117243"/>
                  <a:pt x="7772952" y="3089707"/>
                  <a:pt x="7814554" y="3088742"/>
                </a:cubicBezTo>
                <a:close/>
                <a:moveTo>
                  <a:pt x="5672928" y="2798739"/>
                </a:moveTo>
                <a:cubicBezTo>
                  <a:pt x="5726874" y="2802778"/>
                  <a:pt x="5771049" y="2851383"/>
                  <a:pt x="5768703" y="2903897"/>
                </a:cubicBezTo>
                <a:cubicBezTo>
                  <a:pt x="5766228" y="2959278"/>
                  <a:pt x="5715016" y="3005797"/>
                  <a:pt x="5660939" y="3001758"/>
                </a:cubicBezTo>
                <a:cubicBezTo>
                  <a:pt x="5607122" y="2997718"/>
                  <a:pt x="5562818" y="2949114"/>
                  <a:pt x="5565163" y="2896600"/>
                </a:cubicBezTo>
                <a:cubicBezTo>
                  <a:pt x="5567639" y="2841219"/>
                  <a:pt x="5618850" y="2794699"/>
                  <a:pt x="5672928" y="2798739"/>
                </a:cubicBezTo>
                <a:close/>
                <a:moveTo>
                  <a:pt x="5120816" y="2798609"/>
                </a:moveTo>
                <a:cubicBezTo>
                  <a:pt x="5175414" y="2797045"/>
                  <a:pt x="5224931" y="2845519"/>
                  <a:pt x="5224931" y="2900379"/>
                </a:cubicBezTo>
                <a:cubicBezTo>
                  <a:pt x="5224931" y="2953544"/>
                  <a:pt x="5178933" y="3000455"/>
                  <a:pt x="5125506" y="3002019"/>
                </a:cubicBezTo>
                <a:cubicBezTo>
                  <a:pt x="5070908" y="3003582"/>
                  <a:pt x="5021391" y="2955108"/>
                  <a:pt x="5021391" y="2900249"/>
                </a:cubicBezTo>
                <a:cubicBezTo>
                  <a:pt x="5021391" y="2847083"/>
                  <a:pt x="5067390" y="2800042"/>
                  <a:pt x="5120816" y="2798609"/>
                </a:cubicBezTo>
                <a:close/>
                <a:moveTo>
                  <a:pt x="4593592" y="2798608"/>
                </a:moveTo>
                <a:cubicBezTo>
                  <a:pt x="4647149" y="2801736"/>
                  <a:pt x="4692105" y="2849950"/>
                  <a:pt x="4690671" y="2902594"/>
                </a:cubicBezTo>
                <a:cubicBezTo>
                  <a:pt x="4689108" y="2957714"/>
                  <a:pt x="4638418" y="3005145"/>
                  <a:pt x="4584210" y="3002018"/>
                </a:cubicBezTo>
                <a:cubicBezTo>
                  <a:pt x="4530654" y="2998891"/>
                  <a:pt x="4485569" y="2950677"/>
                  <a:pt x="4487132" y="2898033"/>
                </a:cubicBezTo>
                <a:cubicBezTo>
                  <a:pt x="4488695" y="2842913"/>
                  <a:pt x="4539384" y="2795481"/>
                  <a:pt x="4593592" y="2798608"/>
                </a:cubicBezTo>
                <a:close/>
                <a:moveTo>
                  <a:pt x="7821043" y="2798479"/>
                </a:moveTo>
                <a:cubicBezTo>
                  <a:pt x="7875642" y="2797176"/>
                  <a:pt x="7925028" y="2845780"/>
                  <a:pt x="7924768" y="2900640"/>
                </a:cubicBezTo>
                <a:cubicBezTo>
                  <a:pt x="7924507" y="2953805"/>
                  <a:pt x="7878378" y="3000716"/>
                  <a:pt x="7825083" y="3002019"/>
                </a:cubicBezTo>
                <a:cubicBezTo>
                  <a:pt x="7770484" y="3003322"/>
                  <a:pt x="7721098" y="2954717"/>
                  <a:pt x="7721358" y="2899858"/>
                </a:cubicBezTo>
                <a:cubicBezTo>
                  <a:pt x="7721619" y="2846693"/>
                  <a:pt x="7767747" y="2799912"/>
                  <a:pt x="7821043" y="2798479"/>
                </a:cubicBezTo>
                <a:close/>
                <a:moveTo>
                  <a:pt x="7553913" y="2798479"/>
                </a:moveTo>
                <a:cubicBezTo>
                  <a:pt x="7608512" y="2797176"/>
                  <a:pt x="7657898" y="2845780"/>
                  <a:pt x="7657638" y="2900640"/>
                </a:cubicBezTo>
                <a:cubicBezTo>
                  <a:pt x="7657377" y="2953805"/>
                  <a:pt x="7611248" y="3000716"/>
                  <a:pt x="7557953" y="3002019"/>
                </a:cubicBezTo>
                <a:cubicBezTo>
                  <a:pt x="7503354" y="3003322"/>
                  <a:pt x="7453968" y="2954717"/>
                  <a:pt x="7454228" y="2899858"/>
                </a:cubicBezTo>
                <a:cubicBezTo>
                  <a:pt x="7454489" y="2846693"/>
                  <a:pt x="7500617" y="2799912"/>
                  <a:pt x="7553913" y="2798479"/>
                </a:cubicBezTo>
                <a:close/>
                <a:moveTo>
                  <a:pt x="5936410" y="2798479"/>
                </a:moveTo>
                <a:cubicBezTo>
                  <a:pt x="5991660" y="2800042"/>
                  <a:pt x="6038831" y="2850732"/>
                  <a:pt x="6035704" y="2904940"/>
                </a:cubicBezTo>
                <a:cubicBezTo>
                  <a:pt x="6032576" y="2958496"/>
                  <a:pt x="5984363" y="3003452"/>
                  <a:pt x="5931718" y="3002019"/>
                </a:cubicBezTo>
                <a:cubicBezTo>
                  <a:pt x="5876469" y="3000455"/>
                  <a:pt x="5829297" y="2949765"/>
                  <a:pt x="5832424" y="2895558"/>
                </a:cubicBezTo>
                <a:cubicBezTo>
                  <a:pt x="5835552" y="2842001"/>
                  <a:pt x="5883765" y="2796915"/>
                  <a:pt x="5936410" y="2798479"/>
                </a:cubicBezTo>
                <a:close/>
                <a:moveTo>
                  <a:pt x="8383971" y="2798478"/>
                </a:moveTo>
                <a:cubicBezTo>
                  <a:pt x="8353870" y="2834834"/>
                  <a:pt x="8306047" y="2838873"/>
                  <a:pt x="8272167" y="2870799"/>
                </a:cubicBezTo>
                <a:cubicBezTo>
                  <a:pt x="8287152" y="2813594"/>
                  <a:pt x="8318165" y="2793917"/>
                  <a:pt x="8383971" y="2798478"/>
                </a:cubicBezTo>
                <a:close/>
                <a:moveTo>
                  <a:pt x="7279877" y="2798478"/>
                </a:moveTo>
                <a:cubicBezTo>
                  <a:pt x="7333173" y="2799000"/>
                  <a:pt x="7379953" y="2845259"/>
                  <a:pt x="7380996" y="2898554"/>
                </a:cubicBezTo>
                <a:cubicBezTo>
                  <a:pt x="7382169" y="2953153"/>
                  <a:pt x="7333304" y="3002409"/>
                  <a:pt x="7278574" y="3002018"/>
                </a:cubicBezTo>
                <a:cubicBezTo>
                  <a:pt x="7225409" y="3001628"/>
                  <a:pt x="7178629" y="2955238"/>
                  <a:pt x="7177456" y="2901942"/>
                </a:cubicBezTo>
                <a:cubicBezTo>
                  <a:pt x="7176283" y="2847344"/>
                  <a:pt x="7225148" y="2798087"/>
                  <a:pt x="7279877" y="2798478"/>
                </a:cubicBezTo>
                <a:close/>
                <a:moveTo>
                  <a:pt x="7014441" y="2798478"/>
                </a:moveTo>
                <a:cubicBezTo>
                  <a:pt x="7067998" y="2800172"/>
                  <a:pt x="7113866" y="2847083"/>
                  <a:pt x="7113866" y="2900248"/>
                </a:cubicBezTo>
                <a:cubicBezTo>
                  <a:pt x="7113866" y="2955107"/>
                  <a:pt x="7064349" y="3003582"/>
                  <a:pt x="7009751" y="3002018"/>
                </a:cubicBezTo>
                <a:cubicBezTo>
                  <a:pt x="6956325" y="3000454"/>
                  <a:pt x="6910326" y="2953413"/>
                  <a:pt x="6910326" y="2900248"/>
                </a:cubicBezTo>
                <a:cubicBezTo>
                  <a:pt x="6910326" y="2845389"/>
                  <a:pt x="6959843" y="2796914"/>
                  <a:pt x="7014441" y="2798478"/>
                </a:cubicBezTo>
                <a:close/>
                <a:moveTo>
                  <a:pt x="6742751" y="2798478"/>
                </a:moveTo>
                <a:cubicBezTo>
                  <a:pt x="6797350" y="2796914"/>
                  <a:pt x="6846866" y="2845389"/>
                  <a:pt x="6846736" y="2900378"/>
                </a:cubicBezTo>
                <a:cubicBezTo>
                  <a:pt x="6846736" y="2953544"/>
                  <a:pt x="6800738" y="3000454"/>
                  <a:pt x="6747311" y="3002018"/>
                </a:cubicBezTo>
                <a:cubicBezTo>
                  <a:pt x="6692712" y="3003582"/>
                  <a:pt x="6643196" y="2955107"/>
                  <a:pt x="6643326" y="2900118"/>
                </a:cubicBezTo>
                <a:cubicBezTo>
                  <a:pt x="6643326" y="2846952"/>
                  <a:pt x="6689324" y="2800042"/>
                  <a:pt x="6742751" y="2798478"/>
                </a:cubicBezTo>
                <a:close/>
                <a:moveTo>
                  <a:pt x="6481485" y="2798478"/>
                </a:moveTo>
                <a:cubicBezTo>
                  <a:pt x="6536866" y="2800954"/>
                  <a:pt x="6583385" y="2852165"/>
                  <a:pt x="6579346" y="2906242"/>
                </a:cubicBezTo>
                <a:cubicBezTo>
                  <a:pt x="6575436" y="2960189"/>
                  <a:pt x="6526832" y="3004364"/>
                  <a:pt x="6474188" y="3002018"/>
                </a:cubicBezTo>
                <a:cubicBezTo>
                  <a:pt x="6418807" y="2999542"/>
                  <a:pt x="6372287" y="2948331"/>
                  <a:pt x="6376327" y="2894254"/>
                </a:cubicBezTo>
                <a:cubicBezTo>
                  <a:pt x="6380367" y="2840437"/>
                  <a:pt x="6428971" y="2796133"/>
                  <a:pt x="6481485" y="2798478"/>
                </a:cubicBezTo>
                <a:close/>
                <a:moveTo>
                  <a:pt x="6200933" y="2798478"/>
                </a:moveTo>
                <a:cubicBezTo>
                  <a:pt x="6255792" y="2798218"/>
                  <a:pt x="6304397" y="2847604"/>
                  <a:pt x="6303094" y="2902203"/>
                </a:cubicBezTo>
                <a:cubicBezTo>
                  <a:pt x="6301790" y="2955629"/>
                  <a:pt x="6254880" y="3001758"/>
                  <a:pt x="6201715" y="3001888"/>
                </a:cubicBezTo>
                <a:cubicBezTo>
                  <a:pt x="6146855" y="3002148"/>
                  <a:pt x="6098251" y="2952762"/>
                  <a:pt x="6099554" y="2898163"/>
                </a:cubicBezTo>
                <a:cubicBezTo>
                  <a:pt x="6100857" y="2844868"/>
                  <a:pt x="6147637" y="2798739"/>
                  <a:pt x="6200933" y="2798478"/>
                </a:cubicBezTo>
                <a:close/>
                <a:moveTo>
                  <a:pt x="5390291" y="2798478"/>
                </a:moveTo>
                <a:cubicBezTo>
                  <a:pt x="5443456" y="2798478"/>
                  <a:pt x="5490497" y="2844346"/>
                  <a:pt x="5492061" y="2897903"/>
                </a:cubicBezTo>
                <a:cubicBezTo>
                  <a:pt x="5493625" y="2952501"/>
                  <a:pt x="5445281" y="3002018"/>
                  <a:pt x="5390291" y="3002018"/>
                </a:cubicBezTo>
                <a:cubicBezTo>
                  <a:pt x="5337125" y="3002018"/>
                  <a:pt x="5290085" y="2956150"/>
                  <a:pt x="5288521" y="2902594"/>
                </a:cubicBezTo>
                <a:cubicBezTo>
                  <a:pt x="5286957" y="2847995"/>
                  <a:pt x="5335301" y="2798478"/>
                  <a:pt x="5390291" y="2798478"/>
                </a:cubicBezTo>
                <a:close/>
                <a:moveTo>
                  <a:pt x="4855771" y="2798478"/>
                </a:moveTo>
                <a:cubicBezTo>
                  <a:pt x="4910631" y="2798218"/>
                  <a:pt x="4959235" y="2847734"/>
                  <a:pt x="4957803" y="2902333"/>
                </a:cubicBezTo>
                <a:cubicBezTo>
                  <a:pt x="4956368" y="2955759"/>
                  <a:pt x="4909458" y="3001758"/>
                  <a:pt x="4856292" y="3002018"/>
                </a:cubicBezTo>
                <a:cubicBezTo>
                  <a:pt x="4801433" y="3002279"/>
                  <a:pt x="4752828" y="2952762"/>
                  <a:pt x="4754262" y="2898163"/>
                </a:cubicBezTo>
                <a:cubicBezTo>
                  <a:pt x="4755695" y="2844737"/>
                  <a:pt x="4802475" y="2798739"/>
                  <a:pt x="4855771" y="2798478"/>
                </a:cubicBezTo>
                <a:close/>
                <a:moveTo>
                  <a:pt x="4312390" y="2798478"/>
                </a:moveTo>
                <a:cubicBezTo>
                  <a:pt x="4367249" y="2798608"/>
                  <a:pt x="4415723" y="2848256"/>
                  <a:pt x="4414030" y="2902724"/>
                </a:cubicBezTo>
                <a:cubicBezTo>
                  <a:pt x="4412335" y="2956280"/>
                  <a:pt x="4365294" y="3002148"/>
                  <a:pt x="4312129" y="3002018"/>
                </a:cubicBezTo>
                <a:cubicBezTo>
                  <a:pt x="4257269" y="3001888"/>
                  <a:pt x="4208795" y="2952241"/>
                  <a:pt x="4210489" y="2897772"/>
                </a:cubicBezTo>
                <a:cubicBezTo>
                  <a:pt x="4212183" y="2844216"/>
                  <a:pt x="4259225" y="2798478"/>
                  <a:pt x="4312390" y="2798478"/>
                </a:cubicBezTo>
                <a:close/>
                <a:moveTo>
                  <a:pt x="4047292" y="2797723"/>
                </a:moveTo>
                <a:cubicBezTo>
                  <a:pt x="4057867" y="2797998"/>
                  <a:pt x="4068488" y="2799945"/>
                  <a:pt x="4078750" y="2803691"/>
                </a:cubicBezTo>
                <a:cubicBezTo>
                  <a:pt x="4121099" y="2819067"/>
                  <a:pt x="4148725" y="2857768"/>
                  <a:pt x="4148203" y="2905721"/>
                </a:cubicBezTo>
                <a:cubicBezTo>
                  <a:pt x="4146770" y="2923573"/>
                  <a:pt x="4143773" y="2948071"/>
                  <a:pt x="4124748" y="2960581"/>
                </a:cubicBezTo>
                <a:cubicBezTo>
                  <a:pt x="4106114" y="2972830"/>
                  <a:pt x="4091519" y="2952893"/>
                  <a:pt x="4075752" y="2943510"/>
                </a:cubicBezTo>
                <a:cubicBezTo>
                  <a:pt x="4042393" y="2923704"/>
                  <a:pt x="4008904" y="2903636"/>
                  <a:pt x="3973721" y="2887609"/>
                </a:cubicBezTo>
                <a:cubicBezTo>
                  <a:pt x="3942838" y="2873535"/>
                  <a:pt x="3948050" y="2857638"/>
                  <a:pt x="3964208" y="2836919"/>
                </a:cubicBezTo>
                <a:cubicBezTo>
                  <a:pt x="3984243" y="2811118"/>
                  <a:pt x="4015566" y="2796898"/>
                  <a:pt x="4047292" y="2797723"/>
                </a:cubicBezTo>
                <a:close/>
                <a:moveTo>
                  <a:pt x="8084525" y="2797436"/>
                </a:moveTo>
                <a:cubicBezTo>
                  <a:pt x="8135476" y="2794179"/>
                  <a:pt x="8184341" y="2834313"/>
                  <a:pt x="8192289" y="2885264"/>
                </a:cubicBezTo>
                <a:cubicBezTo>
                  <a:pt x="8195026" y="2902856"/>
                  <a:pt x="8191377" y="2914844"/>
                  <a:pt x="8174176" y="2923314"/>
                </a:cubicBezTo>
                <a:cubicBezTo>
                  <a:pt x="8146421" y="2937127"/>
                  <a:pt x="8119969" y="2953676"/>
                  <a:pt x="8092344" y="2967879"/>
                </a:cubicBezTo>
                <a:cubicBezTo>
                  <a:pt x="8033445" y="2998501"/>
                  <a:pt x="7988229" y="2969573"/>
                  <a:pt x="7987316" y="2901423"/>
                </a:cubicBezTo>
                <a:cubicBezTo>
                  <a:pt x="7986534" y="2848126"/>
                  <a:pt x="8030708" y="2800955"/>
                  <a:pt x="8084525" y="2797436"/>
                </a:cubicBezTo>
                <a:close/>
                <a:moveTo>
                  <a:pt x="5126160" y="2520273"/>
                </a:moveTo>
                <a:cubicBezTo>
                  <a:pt x="5187534" y="2521706"/>
                  <a:pt x="5237181" y="2573438"/>
                  <a:pt x="5236268" y="2634943"/>
                </a:cubicBezTo>
                <a:cubicBezTo>
                  <a:pt x="5235357" y="2696318"/>
                  <a:pt x="5184145" y="2746486"/>
                  <a:pt x="5122640" y="2746225"/>
                </a:cubicBezTo>
                <a:cubicBezTo>
                  <a:pt x="5059312" y="2745834"/>
                  <a:pt x="5007840" y="2692278"/>
                  <a:pt x="5010186" y="2629079"/>
                </a:cubicBezTo>
                <a:cubicBezTo>
                  <a:pt x="5012401" y="2567704"/>
                  <a:pt x="5064784" y="2518579"/>
                  <a:pt x="5126160" y="2520273"/>
                </a:cubicBezTo>
                <a:close/>
                <a:moveTo>
                  <a:pt x="8368204" y="2520142"/>
                </a:moveTo>
                <a:cubicBezTo>
                  <a:pt x="8429709" y="2520794"/>
                  <a:pt x="8480008" y="2571874"/>
                  <a:pt x="8479878" y="2633379"/>
                </a:cubicBezTo>
                <a:cubicBezTo>
                  <a:pt x="8479747" y="2694885"/>
                  <a:pt x="8429318" y="2745704"/>
                  <a:pt x="8367813" y="2746226"/>
                </a:cubicBezTo>
                <a:cubicBezTo>
                  <a:pt x="8304484" y="2746747"/>
                  <a:pt x="8252361" y="2693972"/>
                  <a:pt x="8253794" y="2630643"/>
                </a:cubicBezTo>
                <a:cubicBezTo>
                  <a:pt x="8255228" y="2569268"/>
                  <a:pt x="8306829" y="2519491"/>
                  <a:pt x="8368204" y="2520142"/>
                </a:cubicBezTo>
                <a:close/>
                <a:moveTo>
                  <a:pt x="8092995" y="2520142"/>
                </a:moveTo>
                <a:cubicBezTo>
                  <a:pt x="8154500" y="2521575"/>
                  <a:pt x="8204147" y="2573307"/>
                  <a:pt x="8203236" y="2634812"/>
                </a:cubicBezTo>
                <a:cubicBezTo>
                  <a:pt x="8202323" y="2696187"/>
                  <a:pt x="8151242" y="2746486"/>
                  <a:pt x="8089738" y="2746225"/>
                </a:cubicBezTo>
                <a:cubicBezTo>
                  <a:pt x="8026408" y="2745964"/>
                  <a:pt x="7974937" y="2692408"/>
                  <a:pt x="7977152" y="2629209"/>
                </a:cubicBezTo>
                <a:cubicBezTo>
                  <a:pt x="7979367" y="2567834"/>
                  <a:pt x="8031620" y="2518708"/>
                  <a:pt x="8092995" y="2520142"/>
                </a:cubicBezTo>
                <a:close/>
                <a:moveTo>
                  <a:pt x="7279877" y="2520142"/>
                </a:moveTo>
                <a:cubicBezTo>
                  <a:pt x="7341382" y="2520403"/>
                  <a:pt x="7392072" y="2571092"/>
                  <a:pt x="7392332" y="2632597"/>
                </a:cubicBezTo>
                <a:cubicBezTo>
                  <a:pt x="7392593" y="2694102"/>
                  <a:pt x="7342555" y="2745313"/>
                  <a:pt x="7281050" y="2746225"/>
                </a:cubicBezTo>
                <a:cubicBezTo>
                  <a:pt x="7217721" y="2747138"/>
                  <a:pt x="7165207" y="2694754"/>
                  <a:pt x="7166249" y="2631425"/>
                </a:cubicBezTo>
                <a:cubicBezTo>
                  <a:pt x="7167162" y="2570050"/>
                  <a:pt x="7218372" y="2519882"/>
                  <a:pt x="7279877" y="2520142"/>
                </a:cubicBezTo>
                <a:close/>
                <a:moveTo>
                  <a:pt x="7009881" y="2520142"/>
                </a:moveTo>
                <a:cubicBezTo>
                  <a:pt x="7071255" y="2518839"/>
                  <a:pt x="7123378" y="2568356"/>
                  <a:pt x="7125202" y="2629731"/>
                </a:cubicBezTo>
                <a:cubicBezTo>
                  <a:pt x="7127157" y="2693060"/>
                  <a:pt x="7075425" y="2746356"/>
                  <a:pt x="7012096" y="2746225"/>
                </a:cubicBezTo>
                <a:cubicBezTo>
                  <a:pt x="6950591" y="2746225"/>
                  <a:pt x="6899771" y="2695797"/>
                  <a:pt x="6899119" y="2634292"/>
                </a:cubicBezTo>
                <a:cubicBezTo>
                  <a:pt x="6898468" y="2572786"/>
                  <a:pt x="6948375" y="2521315"/>
                  <a:pt x="7009881" y="2520142"/>
                </a:cubicBezTo>
                <a:close/>
                <a:moveTo>
                  <a:pt x="6745358" y="2520142"/>
                </a:moveTo>
                <a:cubicBezTo>
                  <a:pt x="6806862" y="2520273"/>
                  <a:pt x="6857682" y="2570832"/>
                  <a:pt x="6858073" y="2632207"/>
                </a:cubicBezTo>
                <a:cubicBezTo>
                  <a:pt x="6858595" y="2695536"/>
                  <a:pt x="6805690" y="2747659"/>
                  <a:pt x="6742360" y="2746226"/>
                </a:cubicBezTo>
                <a:cubicBezTo>
                  <a:pt x="6680986" y="2744792"/>
                  <a:pt x="6631208" y="2693190"/>
                  <a:pt x="6631990" y="2631686"/>
                </a:cubicBezTo>
                <a:cubicBezTo>
                  <a:pt x="6632772" y="2570180"/>
                  <a:pt x="6683852" y="2520012"/>
                  <a:pt x="6745358" y="2520142"/>
                </a:cubicBezTo>
                <a:close/>
                <a:moveTo>
                  <a:pt x="6482397" y="2520142"/>
                </a:moveTo>
                <a:cubicBezTo>
                  <a:pt x="6543642" y="2522618"/>
                  <a:pt x="6592767" y="2575132"/>
                  <a:pt x="6590943" y="2636507"/>
                </a:cubicBezTo>
                <a:cubicBezTo>
                  <a:pt x="6589119" y="2697881"/>
                  <a:pt x="6537256" y="2747268"/>
                  <a:pt x="6475751" y="2746225"/>
                </a:cubicBezTo>
                <a:cubicBezTo>
                  <a:pt x="6414377" y="2745053"/>
                  <a:pt x="6364339" y="2693712"/>
                  <a:pt x="6364860" y="2632207"/>
                </a:cubicBezTo>
                <a:cubicBezTo>
                  <a:pt x="6365381" y="2568877"/>
                  <a:pt x="6419198" y="2517667"/>
                  <a:pt x="6482397" y="2520142"/>
                </a:cubicBezTo>
                <a:close/>
                <a:moveTo>
                  <a:pt x="5934584" y="2520142"/>
                </a:moveTo>
                <a:cubicBezTo>
                  <a:pt x="5996090" y="2520403"/>
                  <a:pt x="6046779" y="2570962"/>
                  <a:pt x="6047170" y="2632467"/>
                </a:cubicBezTo>
                <a:cubicBezTo>
                  <a:pt x="6047561" y="2693972"/>
                  <a:pt x="5997393" y="2745183"/>
                  <a:pt x="5936019" y="2746225"/>
                </a:cubicBezTo>
                <a:cubicBezTo>
                  <a:pt x="5872688" y="2747268"/>
                  <a:pt x="5820175" y="2694754"/>
                  <a:pt x="5821087" y="2631425"/>
                </a:cubicBezTo>
                <a:cubicBezTo>
                  <a:pt x="5821999" y="2570050"/>
                  <a:pt x="5873210" y="2519882"/>
                  <a:pt x="5934584" y="2520142"/>
                </a:cubicBezTo>
                <a:close/>
                <a:moveTo>
                  <a:pt x="5670191" y="2520142"/>
                </a:moveTo>
                <a:cubicBezTo>
                  <a:pt x="5731567" y="2521836"/>
                  <a:pt x="5781083" y="2573698"/>
                  <a:pt x="5780040" y="2635203"/>
                </a:cubicBezTo>
                <a:cubicBezTo>
                  <a:pt x="5778998" y="2696578"/>
                  <a:pt x="5727656" y="2746616"/>
                  <a:pt x="5666151" y="2746225"/>
                </a:cubicBezTo>
                <a:cubicBezTo>
                  <a:pt x="5602822" y="2745704"/>
                  <a:pt x="5551481" y="2692017"/>
                  <a:pt x="5553957" y="2628818"/>
                </a:cubicBezTo>
                <a:cubicBezTo>
                  <a:pt x="5556302" y="2567573"/>
                  <a:pt x="5608816" y="2518448"/>
                  <a:pt x="5670191" y="2520142"/>
                </a:cubicBezTo>
                <a:close/>
                <a:moveTo>
                  <a:pt x="5391985" y="2520142"/>
                </a:moveTo>
                <a:cubicBezTo>
                  <a:pt x="5453361" y="2521055"/>
                  <a:pt x="5503658" y="2572135"/>
                  <a:pt x="5503398" y="2633640"/>
                </a:cubicBezTo>
                <a:cubicBezTo>
                  <a:pt x="5503137" y="2696970"/>
                  <a:pt x="5449581" y="2748441"/>
                  <a:pt x="5386382" y="2746226"/>
                </a:cubicBezTo>
                <a:cubicBezTo>
                  <a:pt x="5325008" y="2744010"/>
                  <a:pt x="5275881" y="2691757"/>
                  <a:pt x="5277316" y="2630382"/>
                </a:cubicBezTo>
                <a:cubicBezTo>
                  <a:pt x="5278748" y="2568877"/>
                  <a:pt x="5330480" y="2519230"/>
                  <a:pt x="5391985" y="2520142"/>
                </a:cubicBezTo>
                <a:close/>
                <a:moveTo>
                  <a:pt x="4860593" y="2520142"/>
                </a:moveTo>
                <a:cubicBezTo>
                  <a:pt x="4921837" y="2522618"/>
                  <a:pt x="4970963" y="2575132"/>
                  <a:pt x="4969138" y="2636507"/>
                </a:cubicBezTo>
                <a:cubicBezTo>
                  <a:pt x="4967314" y="2697881"/>
                  <a:pt x="4915321" y="2747268"/>
                  <a:pt x="4853947" y="2746225"/>
                </a:cubicBezTo>
                <a:cubicBezTo>
                  <a:pt x="4792572" y="2745053"/>
                  <a:pt x="4742534" y="2693712"/>
                  <a:pt x="4743055" y="2632207"/>
                </a:cubicBezTo>
                <a:cubicBezTo>
                  <a:pt x="4743576" y="2568877"/>
                  <a:pt x="4797393" y="2517667"/>
                  <a:pt x="4860593" y="2520142"/>
                </a:cubicBezTo>
                <a:close/>
                <a:moveTo>
                  <a:pt x="4592159" y="2520142"/>
                </a:moveTo>
                <a:cubicBezTo>
                  <a:pt x="4653534" y="2521836"/>
                  <a:pt x="4703052" y="2573698"/>
                  <a:pt x="4702008" y="2635203"/>
                </a:cubicBezTo>
                <a:cubicBezTo>
                  <a:pt x="4700966" y="2696578"/>
                  <a:pt x="4649625" y="2746616"/>
                  <a:pt x="4588120" y="2746225"/>
                </a:cubicBezTo>
                <a:cubicBezTo>
                  <a:pt x="4524790" y="2745704"/>
                  <a:pt x="4473449" y="2692017"/>
                  <a:pt x="4475925" y="2628818"/>
                </a:cubicBezTo>
                <a:cubicBezTo>
                  <a:pt x="4478271" y="2567573"/>
                  <a:pt x="4530785" y="2518448"/>
                  <a:pt x="4592159" y="2520142"/>
                </a:cubicBezTo>
                <a:close/>
                <a:moveTo>
                  <a:pt x="4313171" y="2520142"/>
                </a:moveTo>
                <a:cubicBezTo>
                  <a:pt x="4374676" y="2520663"/>
                  <a:pt x="4425105" y="2571483"/>
                  <a:pt x="4425236" y="2632858"/>
                </a:cubicBezTo>
                <a:cubicBezTo>
                  <a:pt x="4425366" y="2696187"/>
                  <a:pt x="4372202" y="2748050"/>
                  <a:pt x="4308871" y="2746225"/>
                </a:cubicBezTo>
                <a:cubicBezTo>
                  <a:pt x="4247496" y="2744401"/>
                  <a:pt x="4197980" y="2692539"/>
                  <a:pt x="4199152" y="2631034"/>
                </a:cubicBezTo>
                <a:cubicBezTo>
                  <a:pt x="4200325" y="2569659"/>
                  <a:pt x="4251666" y="2519621"/>
                  <a:pt x="4313171" y="2520142"/>
                </a:cubicBezTo>
                <a:close/>
                <a:moveTo>
                  <a:pt x="7825083" y="2520141"/>
                </a:moveTo>
                <a:cubicBezTo>
                  <a:pt x="7886457" y="2521184"/>
                  <a:pt x="7936496" y="2572525"/>
                  <a:pt x="7936105" y="2634030"/>
                </a:cubicBezTo>
                <a:cubicBezTo>
                  <a:pt x="7935583" y="2697359"/>
                  <a:pt x="7881897" y="2748701"/>
                  <a:pt x="7818698" y="2746225"/>
                </a:cubicBezTo>
                <a:cubicBezTo>
                  <a:pt x="7757454" y="2743879"/>
                  <a:pt x="7708328" y="2691365"/>
                  <a:pt x="7710022" y="2629991"/>
                </a:cubicBezTo>
                <a:cubicBezTo>
                  <a:pt x="7711716" y="2568486"/>
                  <a:pt x="7763708" y="2518969"/>
                  <a:pt x="7825083" y="2520141"/>
                </a:cubicBezTo>
                <a:close/>
                <a:moveTo>
                  <a:pt x="6206276" y="2520012"/>
                </a:moveTo>
                <a:cubicBezTo>
                  <a:pt x="6267520" y="2522748"/>
                  <a:pt x="6316255" y="2575523"/>
                  <a:pt x="6314301" y="2636898"/>
                </a:cubicBezTo>
                <a:cubicBezTo>
                  <a:pt x="6312216" y="2698272"/>
                  <a:pt x="6260093" y="2747529"/>
                  <a:pt x="6198718" y="2746095"/>
                </a:cubicBezTo>
                <a:cubicBezTo>
                  <a:pt x="6135519" y="2744662"/>
                  <a:pt x="6084960" y="2690063"/>
                  <a:pt x="6088348" y="2626864"/>
                </a:cubicBezTo>
                <a:cubicBezTo>
                  <a:pt x="6091736" y="2565619"/>
                  <a:pt x="6144901" y="2517406"/>
                  <a:pt x="6206276" y="2520012"/>
                </a:cubicBezTo>
                <a:close/>
                <a:moveTo>
                  <a:pt x="3777218" y="2520012"/>
                </a:moveTo>
                <a:cubicBezTo>
                  <a:pt x="3840547" y="2519491"/>
                  <a:pt x="3892018" y="2571353"/>
                  <a:pt x="3891238" y="2634682"/>
                </a:cubicBezTo>
                <a:cubicBezTo>
                  <a:pt x="3890324" y="2695927"/>
                  <a:pt x="3840286" y="2745835"/>
                  <a:pt x="3778912" y="2746356"/>
                </a:cubicBezTo>
                <a:cubicBezTo>
                  <a:pt x="3715583" y="2746877"/>
                  <a:pt x="3664111" y="2695015"/>
                  <a:pt x="3664893" y="2631685"/>
                </a:cubicBezTo>
                <a:cubicBezTo>
                  <a:pt x="3665675" y="2570311"/>
                  <a:pt x="3715843" y="2520403"/>
                  <a:pt x="3777218" y="2520012"/>
                </a:cubicBezTo>
                <a:close/>
                <a:moveTo>
                  <a:pt x="7555477" y="2520011"/>
                </a:moveTo>
                <a:cubicBezTo>
                  <a:pt x="7616982" y="2519881"/>
                  <a:pt x="7668063" y="2570049"/>
                  <a:pt x="7668975" y="2631424"/>
                </a:cubicBezTo>
                <a:cubicBezTo>
                  <a:pt x="7669886" y="2692929"/>
                  <a:pt x="7620239" y="2744661"/>
                  <a:pt x="7558865" y="2746095"/>
                </a:cubicBezTo>
                <a:cubicBezTo>
                  <a:pt x="7495535" y="2747658"/>
                  <a:pt x="7442501" y="2695665"/>
                  <a:pt x="7442891" y="2632336"/>
                </a:cubicBezTo>
                <a:cubicBezTo>
                  <a:pt x="7443282" y="2570831"/>
                  <a:pt x="7493971" y="2520272"/>
                  <a:pt x="7555477" y="2520011"/>
                </a:cubicBezTo>
                <a:close/>
                <a:moveTo>
                  <a:pt x="4045260" y="2520011"/>
                </a:moveTo>
                <a:cubicBezTo>
                  <a:pt x="4106765" y="2520142"/>
                  <a:pt x="4157585" y="2570701"/>
                  <a:pt x="4158106" y="2632076"/>
                </a:cubicBezTo>
                <a:cubicBezTo>
                  <a:pt x="4158627" y="2693581"/>
                  <a:pt x="4108719" y="2744922"/>
                  <a:pt x="4047214" y="2746095"/>
                </a:cubicBezTo>
                <a:cubicBezTo>
                  <a:pt x="3983885" y="2747267"/>
                  <a:pt x="3931241" y="2695014"/>
                  <a:pt x="3932023" y="2631685"/>
                </a:cubicBezTo>
                <a:cubicBezTo>
                  <a:pt x="3932804" y="2570180"/>
                  <a:pt x="3983755" y="2519881"/>
                  <a:pt x="4045260" y="2520011"/>
                </a:cubicBezTo>
                <a:close/>
                <a:moveTo>
                  <a:pt x="8640650" y="2519086"/>
                </a:moveTo>
                <a:cubicBezTo>
                  <a:pt x="8677683" y="2521804"/>
                  <a:pt x="8713160" y="2542132"/>
                  <a:pt x="8731631" y="2573308"/>
                </a:cubicBezTo>
                <a:cubicBezTo>
                  <a:pt x="8742968" y="2592593"/>
                  <a:pt x="8745183" y="2605233"/>
                  <a:pt x="8720295" y="2617352"/>
                </a:cubicBezTo>
                <a:cubicBezTo>
                  <a:pt x="8681202" y="2636508"/>
                  <a:pt x="8644716" y="2661006"/>
                  <a:pt x="8606276" y="2681594"/>
                </a:cubicBezTo>
                <a:cubicBezTo>
                  <a:pt x="8587642" y="2691498"/>
                  <a:pt x="8567965" y="2714822"/>
                  <a:pt x="8548028" y="2703486"/>
                </a:cubicBezTo>
                <a:cubicBezTo>
                  <a:pt x="8523791" y="2689543"/>
                  <a:pt x="8519491" y="2659442"/>
                  <a:pt x="8520272" y="2631425"/>
                </a:cubicBezTo>
                <a:cubicBezTo>
                  <a:pt x="8520924" y="2580214"/>
                  <a:pt x="8555195" y="2535519"/>
                  <a:pt x="8603669" y="2522488"/>
                </a:cubicBezTo>
                <a:cubicBezTo>
                  <a:pt x="8615787" y="2519230"/>
                  <a:pt x="8628305" y="2518180"/>
                  <a:pt x="8640650" y="2519086"/>
                </a:cubicBezTo>
                <a:close/>
                <a:moveTo>
                  <a:pt x="3483847" y="2518936"/>
                </a:moveTo>
                <a:cubicBezTo>
                  <a:pt x="3504549" y="2515776"/>
                  <a:pt x="3526115" y="2518969"/>
                  <a:pt x="3548267" y="2528742"/>
                </a:cubicBezTo>
                <a:cubicBezTo>
                  <a:pt x="3592963" y="2548288"/>
                  <a:pt x="3615115" y="2584383"/>
                  <a:pt x="3615506" y="2632988"/>
                </a:cubicBezTo>
                <a:cubicBezTo>
                  <a:pt x="3616678" y="2666347"/>
                  <a:pt x="3612248" y="2686674"/>
                  <a:pt x="3572374" y="2661916"/>
                </a:cubicBezTo>
                <a:cubicBezTo>
                  <a:pt x="3525072" y="2632467"/>
                  <a:pt x="3475686" y="2605754"/>
                  <a:pt x="3426169" y="2580213"/>
                </a:cubicBezTo>
                <a:cubicBezTo>
                  <a:pt x="3402453" y="2567965"/>
                  <a:pt x="3411054" y="2558713"/>
                  <a:pt x="3424606" y="2547246"/>
                </a:cubicBezTo>
                <a:cubicBezTo>
                  <a:pt x="3443305" y="2531609"/>
                  <a:pt x="3463144" y="2522096"/>
                  <a:pt x="3483847" y="2518936"/>
                </a:cubicBezTo>
                <a:close/>
                <a:moveTo>
                  <a:pt x="3248562" y="2243499"/>
                </a:moveTo>
                <a:cubicBezTo>
                  <a:pt x="3310588" y="2250014"/>
                  <a:pt x="3357759" y="2303831"/>
                  <a:pt x="3357238" y="2367421"/>
                </a:cubicBezTo>
                <a:cubicBezTo>
                  <a:pt x="3357238" y="2402736"/>
                  <a:pt x="3343686" y="2432446"/>
                  <a:pt x="3318146" y="2456162"/>
                </a:cubicBezTo>
                <a:cubicBezTo>
                  <a:pt x="3290911" y="2481441"/>
                  <a:pt x="3262113" y="2495254"/>
                  <a:pt x="3225887" y="2469844"/>
                </a:cubicBezTo>
                <a:cubicBezTo>
                  <a:pt x="3204257" y="2454728"/>
                  <a:pt x="3180931" y="2440785"/>
                  <a:pt x="3156564" y="2431273"/>
                </a:cubicBezTo>
                <a:cubicBezTo>
                  <a:pt x="3111217" y="2413551"/>
                  <a:pt x="3105092" y="2379279"/>
                  <a:pt x="3113562" y="2338754"/>
                </a:cubicBezTo>
                <a:cubicBezTo>
                  <a:pt x="3126202" y="2277770"/>
                  <a:pt x="3185492" y="2236854"/>
                  <a:pt x="3248562" y="2243499"/>
                </a:cubicBezTo>
                <a:close/>
                <a:moveTo>
                  <a:pt x="7819610" y="2243369"/>
                </a:moveTo>
                <a:cubicBezTo>
                  <a:pt x="7888282" y="2241545"/>
                  <a:pt x="7944706" y="2295362"/>
                  <a:pt x="7945879" y="2363773"/>
                </a:cubicBezTo>
                <a:cubicBezTo>
                  <a:pt x="7947051" y="2432446"/>
                  <a:pt x="7892583" y="2488217"/>
                  <a:pt x="7824170" y="2488869"/>
                </a:cubicBezTo>
                <a:cubicBezTo>
                  <a:pt x="7755629" y="2489390"/>
                  <a:pt x="7700248" y="2434531"/>
                  <a:pt x="7700248" y="2365988"/>
                </a:cubicBezTo>
                <a:cubicBezTo>
                  <a:pt x="7700248" y="2299271"/>
                  <a:pt x="7753153" y="2245063"/>
                  <a:pt x="7819610" y="2243369"/>
                </a:cubicBezTo>
                <a:close/>
                <a:moveTo>
                  <a:pt x="5673840" y="2243369"/>
                </a:moveTo>
                <a:cubicBezTo>
                  <a:pt x="5741862" y="2246888"/>
                  <a:pt x="5793723" y="2305396"/>
                  <a:pt x="5789684" y="2374068"/>
                </a:cubicBezTo>
                <a:cubicBezTo>
                  <a:pt x="5785644" y="2441959"/>
                  <a:pt x="5726355" y="2493430"/>
                  <a:pt x="5657812" y="2488739"/>
                </a:cubicBezTo>
                <a:cubicBezTo>
                  <a:pt x="5591877" y="2484178"/>
                  <a:pt x="5541449" y="2427104"/>
                  <a:pt x="5544314" y="2360516"/>
                </a:cubicBezTo>
                <a:cubicBezTo>
                  <a:pt x="5547051" y="2292235"/>
                  <a:pt x="5605169" y="2239851"/>
                  <a:pt x="5673840" y="2243369"/>
                </a:cubicBezTo>
                <a:close/>
                <a:moveTo>
                  <a:pt x="8367814" y="2243239"/>
                </a:moveTo>
                <a:cubicBezTo>
                  <a:pt x="8436356" y="2243760"/>
                  <a:pt x="8490694" y="2299532"/>
                  <a:pt x="8489652" y="2368204"/>
                </a:cubicBezTo>
                <a:cubicBezTo>
                  <a:pt x="8488609" y="2436616"/>
                  <a:pt x="8432186" y="2490563"/>
                  <a:pt x="8363514" y="2488869"/>
                </a:cubicBezTo>
                <a:cubicBezTo>
                  <a:pt x="8297056" y="2487305"/>
                  <a:pt x="8244151" y="2432967"/>
                  <a:pt x="8244021" y="2366379"/>
                </a:cubicBezTo>
                <a:cubicBezTo>
                  <a:pt x="8244021" y="2297707"/>
                  <a:pt x="8299272" y="2242718"/>
                  <a:pt x="8367814" y="2243239"/>
                </a:cubicBezTo>
                <a:close/>
                <a:moveTo>
                  <a:pt x="8094037" y="2243239"/>
                </a:moveTo>
                <a:cubicBezTo>
                  <a:pt x="8162319" y="2245193"/>
                  <a:pt x="8215484" y="2302398"/>
                  <a:pt x="8212878" y="2371070"/>
                </a:cubicBezTo>
                <a:cubicBezTo>
                  <a:pt x="8210272" y="2439222"/>
                  <a:pt x="8152546" y="2491866"/>
                  <a:pt x="8083873" y="2488739"/>
                </a:cubicBezTo>
                <a:cubicBezTo>
                  <a:pt x="8017677" y="2485611"/>
                  <a:pt x="7965945" y="2430101"/>
                  <a:pt x="7967378" y="2363382"/>
                </a:cubicBezTo>
                <a:cubicBezTo>
                  <a:pt x="7968811" y="2294971"/>
                  <a:pt x="8025365" y="2241284"/>
                  <a:pt x="8094037" y="2243239"/>
                </a:cubicBezTo>
                <a:close/>
                <a:moveTo>
                  <a:pt x="7277532" y="2243239"/>
                </a:moveTo>
                <a:cubicBezTo>
                  <a:pt x="7346075" y="2242327"/>
                  <a:pt x="7401716" y="2296796"/>
                  <a:pt x="7402107" y="2365337"/>
                </a:cubicBezTo>
                <a:cubicBezTo>
                  <a:pt x="7402498" y="2433880"/>
                  <a:pt x="7347378" y="2489000"/>
                  <a:pt x="7278836" y="2488739"/>
                </a:cubicBezTo>
                <a:cubicBezTo>
                  <a:pt x="7210294" y="2488479"/>
                  <a:pt x="7155695" y="2432837"/>
                  <a:pt x="7156607" y="2364295"/>
                </a:cubicBezTo>
                <a:cubicBezTo>
                  <a:pt x="7157520" y="2297708"/>
                  <a:pt x="7210945" y="2244152"/>
                  <a:pt x="7277532" y="2243239"/>
                </a:cubicBezTo>
                <a:close/>
                <a:moveTo>
                  <a:pt x="6744445" y="2243239"/>
                </a:moveTo>
                <a:cubicBezTo>
                  <a:pt x="6812988" y="2242978"/>
                  <a:pt x="6868108" y="2298098"/>
                  <a:pt x="6867847" y="2366640"/>
                </a:cubicBezTo>
                <a:cubicBezTo>
                  <a:pt x="6867587" y="2435183"/>
                  <a:pt x="6811945" y="2489782"/>
                  <a:pt x="6743272" y="2488869"/>
                </a:cubicBezTo>
                <a:cubicBezTo>
                  <a:pt x="6674861" y="2487957"/>
                  <a:pt x="6620783" y="2431795"/>
                  <a:pt x="6622217" y="2363122"/>
                </a:cubicBezTo>
                <a:cubicBezTo>
                  <a:pt x="6623650" y="2296665"/>
                  <a:pt x="6677728" y="2243630"/>
                  <a:pt x="6744445" y="2243239"/>
                </a:cubicBezTo>
                <a:close/>
                <a:moveTo>
                  <a:pt x="6203930" y="2243239"/>
                </a:moveTo>
                <a:cubicBezTo>
                  <a:pt x="6272212" y="2244542"/>
                  <a:pt x="6326029" y="2301226"/>
                  <a:pt x="6324074" y="2369898"/>
                </a:cubicBezTo>
                <a:cubicBezTo>
                  <a:pt x="6322120" y="2438180"/>
                  <a:pt x="6264915" y="2491345"/>
                  <a:pt x="6196242" y="2488739"/>
                </a:cubicBezTo>
                <a:cubicBezTo>
                  <a:pt x="6128091" y="2486133"/>
                  <a:pt x="6075447" y="2428407"/>
                  <a:pt x="6078574" y="2359734"/>
                </a:cubicBezTo>
                <a:cubicBezTo>
                  <a:pt x="6081702" y="2293538"/>
                  <a:pt x="6137213" y="2241806"/>
                  <a:pt x="6203930" y="2243239"/>
                </a:cubicBezTo>
                <a:close/>
                <a:moveTo>
                  <a:pt x="5121598" y="2243239"/>
                </a:moveTo>
                <a:cubicBezTo>
                  <a:pt x="5190140" y="2242458"/>
                  <a:pt x="5245783" y="2297056"/>
                  <a:pt x="5245912" y="2365598"/>
                </a:cubicBezTo>
                <a:cubicBezTo>
                  <a:pt x="5246173" y="2434141"/>
                  <a:pt x="5190922" y="2489130"/>
                  <a:pt x="5122380" y="2488739"/>
                </a:cubicBezTo>
                <a:cubicBezTo>
                  <a:pt x="5053838" y="2488349"/>
                  <a:pt x="4999369" y="2432577"/>
                  <a:pt x="5000412" y="2364034"/>
                </a:cubicBezTo>
                <a:cubicBezTo>
                  <a:pt x="5001325" y="2297447"/>
                  <a:pt x="5055011" y="2244021"/>
                  <a:pt x="5121598" y="2243239"/>
                </a:cubicBezTo>
                <a:close/>
                <a:moveTo>
                  <a:pt x="4853295" y="2243239"/>
                </a:moveTo>
                <a:cubicBezTo>
                  <a:pt x="4921968" y="2241805"/>
                  <a:pt x="4978001" y="2296013"/>
                  <a:pt x="4978782" y="2364555"/>
                </a:cubicBezTo>
                <a:cubicBezTo>
                  <a:pt x="4979564" y="2433098"/>
                  <a:pt x="4924835" y="2488739"/>
                  <a:pt x="4856292" y="2488869"/>
                </a:cubicBezTo>
                <a:cubicBezTo>
                  <a:pt x="4787751" y="2488999"/>
                  <a:pt x="4732761" y="2433749"/>
                  <a:pt x="4733153" y="2365206"/>
                </a:cubicBezTo>
                <a:cubicBezTo>
                  <a:pt x="4733543" y="2298619"/>
                  <a:pt x="4786708" y="2244672"/>
                  <a:pt x="4853295" y="2243239"/>
                </a:cubicBezTo>
                <a:close/>
                <a:moveTo>
                  <a:pt x="4586165" y="2243239"/>
                </a:moveTo>
                <a:cubicBezTo>
                  <a:pt x="4654839" y="2241805"/>
                  <a:pt x="4710871" y="2296013"/>
                  <a:pt x="4711652" y="2364555"/>
                </a:cubicBezTo>
                <a:cubicBezTo>
                  <a:pt x="4712434" y="2433098"/>
                  <a:pt x="4657705" y="2488739"/>
                  <a:pt x="4589162" y="2488869"/>
                </a:cubicBezTo>
                <a:cubicBezTo>
                  <a:pt x="4520621" y="2488999"/>
                  <a:pt x="4465631" y="2433749"/>
                  <a:pt x="4466022" y="2365206"/>
                </a:cubicBezTo>
                <a:cubicBezTo>
                  <a:pt x="4466413" y="2298619"/>
                  <a:pt x="4519578" y="2244672"/>
                  <a:pt x="4586165" y="2243239"/>
                </a:cubicBezTo>
                <a:close/>
                <a:moveTo>
                  <a:pt x="3499793" y="2243239"/>
                </a:moveTo>
                <a:cubicBezTo>
                  <a:pt x="3568466" y="2242457"/>
                  <a:pt x="3623977" y="2297317"/>
                  <a:pt x="3624107" y="2365859"/>
                </a:cubicBezTo>
                <a:cubicBezTo>
                  <a:pt x="3624238" y="2434401"/>
                  <a:pt x="3568857" y="2489391"/>
                  <a:pt x="3500314" y="2488870"/>
                </a:cubicBezTo>
                <a:cubicBezTo>
                  <a:pt x="3431772" y="2488348"/>
                  <a:pt x="3377435" y="2432577"/>
                  <a:pt x="3378477" y="2363904"/>
                </a:cubicBezTo>
                <a:cubicBezTo>
                  <a:pt x="3379519" y="2297317"/>
                  <a:pt x="3433207" y="2244021"/>
                  <a:pt x="3499793" y="2243239"/>
                </a:cubicBezTo>
                <a:close/>
                <a:moveTo>
                  <a:pt x="7556910" y="2243109"/>
                </a:moveTo>
                <a:cubicBezTo>
                  <a:pt x="7623498" y="2243630"/>
                  <a:pt x="7677445" y="2296795"/>
                  <a:pt x="7678749" y="2363252"/>
                </a:cubicBezTo>
                <a:cubicBezTo>
                  <a:pt x="7680052" y="2432055"/>
                  <a:pt x="7625843" y="2488087"/>
                  <a:pt x="7557302" y="2488739"/>
                </a:cubicBezTo>
                <a:cubicBezTo>
                  <a:pt x="7488760" y="2489390"/>
                  <a:pt x="7433249" y="2434661"/>
                  <a:pt x="7433118" y="2366119"/>
                </a:cubicBezTo>
                <a:cubicBezTo>
                  <a:pt x="7432988" y="2297577"/>
                  <a:pt x="7488368" y="2242588"/>
                  <a:pt x="7556910" y="2243109"/>
                </a:cubicBezTo>
                <a:close/>
                <a:moveTo>
                  <a:pt x="7009881" y="2243109"/>
                </a:moveTo>
                <a:cubicBezTo>
                  <a:pt x="7078553" y="2242066"/>
                  <a:pt x="7134456" y="2296535"/>
                  <a:pt x="7134977" y="2364946"/>
                </a:cubicBezTo>
                <a:cubicBezTo>
                  <a:pt x="7135498" y="2433489"/>
                  <a:pt x="7080508" y="2488869"/>
                  <a:pt x="7011966" y="2488739"/>
                </a:cubicBezTo>
                <a:cubicBezTo>
                  <a:pt x="6943424" y="2488609"/>
                  <a:pt x="6888695" y="2433228"/>
                  <a:pt x="6889347" y="2364555"/>
                </a:cubicBezTo>
                <a:cubicBezTo>
                  <a:pt x="6889998" y="2297968"/>
                  <a:pt x="6943424" y="2244151"/>
                  <a:pt x="7009881" y="2243109"/>
                </a:cubicBezTo>
                <a:close/>
                <a:moveTo>
                  <a:pt x="6474709" y="2243109"/>
                </a:moveTo>
                <a:cubicBezTo>
                  <a:pt x="6543382" y="2241676"/>
                  <a:pt x="6599675" y="2295623"/>
                  <a:pt x="6600717" y="2364034"/>
                </a:cubicBezTo>
                <a:cubicBezTo>
                  <a:pt x="6601629" y="2432707"/>
                  <a:pt x="6547161" y="2488348"/>
                  <a:pt x="6478618" y="2488739"/>
                </a:cubicBezTo>
                <a:cubicBezTo>
                  <a:pt x="6410077" y="2489130"/>
                  <a:pt x="6354826" y="2434010"/>
                  <a:pt x="6355087" y="2365468"/>
                </a:cubicBezTo>
                <a:cubicBezTo>
                  <a:pt x="6355347" y="2298750"/>
                  <a:pt x="6408252" y="2244673"/>
                  <a:pt x="6474709" y="2243109"/>
                </a:cubicBezTo>
                <a:close/>
                <a:moveTo>
                  <a:pt x="5931849" y="2243109"/>
                </a:moveTo>
                <a:cubicBezTo>
                  <a:pt x="6000521" y="2242066"/>
                  <a:pt x="6056423" y="2296535"/>
                  <a:pt x="6056944" y="2364946"/>
                </a:cubicBezTo>
                <a:cubicBezTo>
                  <a:pt x="6057465" y="2433489"/>
                  <a:pt x="6002476" y="2488869"/>
                  <a:pt x="5933933" y="2488739"/>
                </a:cubicBezTo>
                <a:cubicBezTo>
                  <a:pt x="5865391" y="2488609"/>
                  <a:pt x="5810662" y="2433228"/>
                  <a:pt x="5811315" y="2364555"/>
                </a:cubicBezTo>
                <a:cubicBezTo>
                  <a:pt x="5811965" y="2297968"/>
                  <a:pt x="5865391" y="2244151"/>
                  <a:pt x="5931849" y="2243109"/>
                </a:cubicBezTo>
                <a:close/>
                <a:moveTo>
                  <a:pt x="5388597" y="2243109"/>
                </a:moveTo>
                <a:cubicBezTo>
                  <a:pt x="5457401" y="2242457"/>
                  <a:pt x="5512913" y="2297186"/>
                  <a:pt x="5513042" y="2365598"/>
                </a:cubicBezTo>
                <a:cubicBezTo>
                  <a:pt x="5513172" y="2434140"/>
                  <a:pt x="5457922" y="2489130"/>
                  <a:pt x="5389379" y="2488739"/>
                </a:cubicBezTo>
                <a:cubicBezTo>
                  <a:pt x="5320838" y="2488348"/>
                  <a:pt x="5266369" y="2432577"/>
                  <a:pt x="5267412" y="2363904"/>
                </a:cubicBezTo>
                <a:cubicBezTo>
                  <a:pt x="5268454" y="2297317"/>
                  <a:pt x="5322011" y="2243891"/>
                  <a:pt x="5388597" y="2243109"/>
                </a:cubicBezTo>
                <a:close/>
                <a:moveTo>
                  <a:pt x="4309914" y="2243109"/>
                </a:moveTo>
                <a:cubicBezTo>
                  <a:pt x="4378717" y="2242066"/>
                  <a:pt x="4434489" y="2296535"/>
                  <a:pt x="4435010" y="2364946"/>
                </a:cubicBezTo>
                <a:cubicBezTo>
                  <a:pt x="4435531" y="2433489"/>
                  <a:pt x="4380542" y="2488869"/>
                  <a:pt x="4311999" y="2488739"/>
                </a:cubicBezTo>
                <a:cubicBezTo>
                  <a:pt x="4243457" y="2488609"/>
                  <a:pt x="4188728" y="2433228"/>
                  <a:pt x="4189380" y="2364555"/>
                </a:cubicBezTo>
                <a:cubicBezTo>
                  <a:pt x="4190031" y="2297968"/>
                  <a:pt x="4243457" y="2244151"/>
                  <a:pt x="4309914" y="2243109"/>
                </a:cubicBezTo>
                <a:close/>
                <a:moveTo>
                  <a:pt x="4049430" y="2243109"/>
                </a:moveTo>
                <a:cubicBezTo>
                  <a:pt x="4115757" y="2245194"/>
                  <a:pt x="4168271" y="2299793"/>
                  <a:pt x="4168010" y="2366510"/>
                </a:cubicBezTo>
                <a:cubicBezTo>
                  <a:pt x="4167619" y="2435183"/>
                  <a:pt x="4111848" y="2489782"/>
                  <a:pt x="4043305" y="2488739"/>
                </a:cubicBezTo>
                <a:cubicBezTo>
                  <a:pt x="3974894" y="2487827"/>
                  <a:pt x="3920816" y="2431534"/>
                  <a:pt x="3922380" y="2362861"/>
                </a:cubicBezTo>
                <a:cubicBezTo>
                  <a:pt x="3923944" y="2294580"/>
                  <a:pt x="3980758" y="2241024"/>
                  <a:pt x="4049430" y="2243109"/>
                </a:cubicBezTo>
                <a:close/>
                <a:moveTo>
                  <a:pt x="3775263" y="2243109"/>
                </a:moveTo>
                <a:cubicBezTo>
                  <a:pt x="3844066" y="2241936"/>
                  <a:pt x="3900098" y="2296144"/>
                  <a:pt x="3900750" y="2364555"/>
                </a:cubicBezTo>
                <a:cubicBezTo>
                  <a:pt x="3901401" y="2433098"/>
                  <a:pt x="3846673" y="2488609"/>
                  <a:pt x="3778130" y="2488739"/>
                </a:cubicBezTo>
                <a:cubicBezTo>
                  <a:pt x="3709588" y="2488869"/>
                  <a:pt x="3654598" y="2433489"/>
                  <a:pt x="3655120" y="2364946"/>
                </a:cubicBezTo>
                <a:cubicBezTo>
                  <a:pt x="3655641" y="2298359"/>
                  <a:pt x="3708806" y="2244412"/>
                  <a:pt x="3775263" y="2243109"/>
                </a:cubicBezTo>
                <a:close/>
                <a:moveTo>
                  <a:pt x="8902856" y="2243108"/>
                </a:moveTo>
                <a:cubicBezTo>
                  <a:pt x="8969443" y="2244021"/>
                  <a:pt x="9022999" y="2297707"/>
                  <a:pt x="9023912" y="2364294"/>
                </a:cubicBezTo>
                <a:cubicBezTo>
                  <a:pt x="9024824" y="2432967"/>
                  <a:pt x="8970356" y="2488478"/>
                  <a:pt x="8901683" y="2488869"/>
                </a:cubicBezTo>
                <a:cubicBezTo>
                  <a:pt x="8833010" y="2489130"/>
                  <a:pt x="8778021" y="2434140"/>
                  <a:pt x="8778281" y="2365467"/>
                </a:cubicBezTo>
                <a:cubicBezTo>
                  <a:pt x="8778542" y="2296925"/>
                  <a:pt x="8834314" y="2242196"/>
                  <a:pt x="8902856" y="2243108"/>
                </a:cubicBezTo>
                <a:close/>
                <a:moveTo>
                  <a:pt x="8637680" y="2243108"/>
                </a:moveTo>
                <a:cubicBezTo>
                  <a:pt x="8704007" y="2244933"/>
                  <a:pt x="8756912" y="2299662"/>
                  <a:pt x="8756781" y="2366119"/>
                </a:cubicBezTo>
                <a:cubicBezTo>
                  <a:pt x="8756781" y="2434661"/>
                  <a:pt x="8701270" y="2489521"/>
                  <a:pt x="8632728" y="2488739"/>
                </a:cubicBezTo>
                <a:cubicBezTo>
                  <a:pt x="8564316" y="2488087"/>
                  <a:pt x="8509978" y="2432055"/>
                  <a:pt x="8511281" y="2363512"/>
                </a:cubicBezTo>
                <a:cubicBezTo>
                  <a:pt x="8512585" y="2295231"/>
                  <a:pt x="8569398" y="2241154"/>
                  <a:pt x="8637680" y="2243108"/>
                </a:cubicBezTo>
                <a:close/>
                <a:moveTo>
                  <a:pt x="9185800" y="2242132"/>
                </a:moveTo>
                <a:cubicBezTo>
                  <a:pt x="9208067" y="2245324"/>
                  <a:pt x="9229535" y="2255228"/>
                  <a:pt x="9249993" y="2271516"/>
                </a:cubicBezTo>
                <a:cubicBezTo>
                  <a:pt x="9274100" y="2290802"/>
                  <a:pt x="9277618" y="2308002"/>
                  <a:pt x="9247908" y="2324551"/>
                </a:cubicBezTo>
                <a:cubicBezTo>
                  <a:pt x="9192136" y="2355435"/>
                  <a:pt x="9138580" y="2392182"/>
                  <a:pt x="9079812" y="2415507"/>
                </a:cubicBezTo>
                <a:cubicBezTo>
                  <a:pt x="9032901" y="2434010"/>
                  <a:pt x="9056356" y="2382930"/>
                  <a:pt x="9043977" y="2371593"/>
                </a:cubicBezTo>
                <a:cubicBezTo>
                  <a:pt x="9045281" y="2313084"/>
                  <a:pt x="9069126" y="2274383"/>
                  <a:pt x="9116819" y="2253012"/>
                </a:cubicBezTo>
                <a:cubicBezTo>
                  <a:pt x="9140470" y="2242457"/>
                  <a:pt x="9163534" y="2238939"/>
                  <a:pt x="9185800" y="2242132"/>
                </a:cubicBezTo>
                <a:close/>
                <a:moveTo>
                  <a:pt x="2981203" y="2241433"/>
                </a:moveTo>
                <a:cubicBezTo>
                  <a:pt x="2993110" y="2242824"/>
                  <a:pt x="3005179" y="2246106"/>
                  <a:pt x="3017135" y="2251318"/>
                </a:cubicBezTo>
                <a:cubicBezTo>
                  <a:pt x="3071865" y="2275034"/>
                  <a:pt x="3095711" y="2321032"/>
                  <a:pt x="3086459" y="2390226"/>
                </a:cubicBezTo>
                <a:cubicBezTo>
                  <a:pt x="3018699" y="2352698"/>
                  <a:pt x="2952503" y="2315950"/>
                  <a:pt x="2885916" y="2278943"/>
                </a:cubicBezTo>
                <a:cubicBezTo>
                  <a:pt x="2911228" y="2250112"/>
                  <a:pt x="2945483" y="2237261"/>
                  <a:pt x="2981203" y="2241433"/>
                </a:cubicBezTo>
                <a:close/>
                <a:moveTo>
                  <a:pt x="5202298" y="1957906"/>
                </a:moveTo>
                <a:cubicBezTo>
                  <a:pt x="5192633" y="1957321"/>
                  <a:pt x="5182713" y="1957769"/>
                  <a:pt x="5172419" y="1959822"/>
                </a:cubicBezTo>
                <a:cubicBezTo>
                  <a:pt x="5211512" y="1982625"/>
                  <a:pt x="5236401" y="2017418"/>
                  <a:pt x="5256206" y="2058595"/>
                </a:cubicBezTo>
                <a:cubicBezTo>
                  <a:pt x="5270540" y="2035921"/>
                  <a:pt x="5280313" y="2017939"/>
                  <a:pt x="5292432" y="2001650"/>
                </a:cubicBezTo>
                <a:cubicBezTo>
                  <a:pt x="5302205" y="1988489"/>
                  <a:pt x="5305723" y="1978977"/>
                  <a:pt x="5285656" y="1975589"/>
                </a:cubicBezTo>
                <a:cubicBezTo>
                  <a:pt x="5257998" y="1970703"/>
                  <a:pt x="5231294" y="1959659"/>
                  <a:pt x="5202298" y="1957906"/>
                </a:cubicBezTo>
                <a:close/>
                <a:moveTo>
                  <a:pt x="7199581" y="1951822"/>
                </a:moveTo>
                <a:cubicBezTo>
                  <a:pt x="7159621" y="1954137"/>
                  <a:pt x="7126149" y="1968748"/>
                  <a:pt x="7088718" y="1979107"/>
                </a:cubicBezTo>
                <a:cubicBezTo>
                  <a:pt x="7114649" y="2002823"/>
                  <a:pt x="7130155" y="2027451"/>
                  <a:pt x="7147356" y="2055598"/>
                </a:cubicBezTo>
                <a:cubicBezTo>
                  <a:pt x="7162081" y="2009469"/>
                  <a:pt x="7197915" y="1984841"/>
                  <a:pt x="7242090" y="1954219"/>
                </a:cubicBezTo>
                <a:cubicBezTo>
                  <a:pt x="7226941" y="1951645"/>
                  <a:pt x="7212901" y="1951051"/>
                  <a:pt x="7199581" y="1951822"/>
                </a:cubicBezTo>
                <a:close/>
                <a:moveTo>
                  <a:pt x="3913797" y="1919247"/>
                </a:moveTo>
                <a:cubicBezTo>
                  <a:pt x="3892312" y="1918482"/>
                  <a:pt x="3871235" y="1930828"/>
                  <a:pt x="3829081" y="1955522"/>
                </a:cubicBezTo>
                <a:cubicBezTo>
                  <a:pt x="3827126" y="1956694"/>
                  <a:pt x="3826475" y="1959952"/>
                  <a:pt x="3824259" y="1963992"/>
                </a:cubicBezTo>
                <a:cubicBezTo>
                  <a:pt x="3864525" y="1982756"/>
                  <a:pt x="3892149" y="2013639"/>
                  <a:pt x="3912347" y="2055598"/>
                </a:cubicBezTo>
                <a:cubicBezTo>
                  <a:pt x="3930069" y="2010381"/>
                  <a:pt x="3961734" y="1982886"/>
                  <a:pt x="4000956" y="1961646"/>
                </a:cubicBezTo>
                <a:cubicBezTo>
                  <a:pt x="3957173" y="1933890"/>
                  <a:pt x="3935281" y="1920013"/>
                  <a:pt x="3913797" y="1919247"/>
                </a:cubicBezTo>
                <a:close/>
                <a:moveTo>
                  <a:pt x="3103008" y="1919133"/>
                </a:moveTo>
                <a:cubicBezTo>
                  <a:pt x="3081540" y="1918351"/>
                  <a:pt x="3060463" y="1930698"/>
                  <a:pt x="3018309" y="1955391"/>
                </a:cubicBezTo>
                <a:cubicBezTo>
                  <a:pt x="3016353" y="1956564"/>
                  <a:pt x="3015572" y="1959822"/>
                  <a:pt x="3013227" y="1963992"/>
                </a:cubicBezTo>
                <a:cubicBezTo>
                  <a:pt x="3055707" y="1981323"/>
                  <a:pt x="3079944" y="2017287"/>
                  <a:pt x="3103399" y="2065762"/>
                </a:cubicBezTo>
                <a:cubicBezTo>
                  <a:pt x="3119167" y="2010511"/>
                  <a:pt x="3150701" y="1982886"/>
                  <a:pt x="3190054" y="1961646"/>
                </a:cubicBezTo>
                <a:cubicBezTo>
                  <a:pt x="3146336" y="1933825"/>
                  <a:pt x="3124477" y="1919915"/>
                  <a:pt x="3103008" y="1919133"/>
                </a:cubicBezTo>
                <a:close/>
                <a:moveTo>
                  <a:pt x="4989418" y="1916934"/>
                </a:moveTo>
                <a:cubicBezTo>
                  <a:pt x="4967120" y="1916950"/>
                  <a:pt x="4944903" y="1932326"/>
                  <a:pt x="4900468" y="1963079"/>
                </a:cubicBezTo>
                <a:cubicBezTo>
                  <a:pt x="4944121" y="1980801"/>
                  <a:pt x="4967967" y="2017287"/>
                  <a:pt x="4992466" y="2063025"/>
                </a:cubicBezTo>
                <a:cubicBezTo>
                  <a:pt x="5008492" y="2011945"/>
                  <a:pt x="5037942" y="1982495"/>
                  <a:pt x="5078858" y="1962949"/>
                </a:cubicBezTo>
                <a:cubicBezTo>
                  <a:pt x="5034097" y="1932261"/>
                  <a:pt x="5011717" y="1916918"/>
                  <a:pt x="4989418" y="1916934"/>
                </a:cubicBezTo>
                <a:close/>
                <a:moveTo>
                  <a:pt x="4723168" y="1885384"/>
                </a:moveTo>
                <a:cubicBezTo>
                  <a:pt x="4718754" y="1884862"/>
                  <a:pt x="4714193" y="1888283"/>
                  <a:pt x="4709177" y="1896753"/>
                </a:cubicBezTo>
                <a:cubicBezTo>
                  <a:pt x="4691715" y="1926333"/>
                  <a:pt x="4663700" y="1943924"/>
                  <a:pt x="4629819" y="1960734"/>
                </a:cubicBezTo>
                <a:cubicBezTo>
                  <a:pt x="4673212" y="1982756"/>
                  <a:pt x="4703834" y="2011293"/>
                  <a:pt x="4721816" y="2055467"/>
                </a:cubicBezTo>
                <a:cubicBezTo>
                  <a:pt x="4740711" y="2011423"/>
                  <a:pt x="4773288" y="1983798"/>
                  <a:pt x="4812510" y="1959561"/>
                </a:cubicBezTo>
                <a:cubicBezTo>
                  <a:pt x="4779803" y="1942882"/>
                  <a:pt x="4753220" y="1925811"/>
                  <a:pt x="4736280" y="1897665"/>
                </a:cubicBezTo>
                <a:cubicBezTo>
                  <a:pt x="4731850" y="1890368"/>
                  <a:pt x="4727582" y="1885905"/>
                  <a:pt x="4723168" y="1885384"/>
                </a:cubicBezTo>
                <a:close/>
                <a:moveTo>
                  <a:pt x="4180715" y="1885367"/>
                </a:moveTo>
                <a:cubicBezTo>
                  <a:pt x="4176317" y="1884015"/>
                  <a:pt x="4171528" y="1886589"/>
                  <a:pt x="4166054" y="1895841"/>
                </a:cubicBezTo>
                <a:cubicBezTo>
                  <a:pt x="4148463" y="1925421"/>
                  <a:pt x="4120577" y="1944185"/>
                  <a:pt x="4083571" y="1961646"/>
                </a:cubicBezTo>
                <a:cubicBezTo>
                  <a:pt x="4134130" y="1982495"/>
                  <a:pt x="4158628" y="2016115"/>
                  <a:pt x="4179347" y="2064980"/>
                </a:cubicBezTo>
                <a:cubicBezTo>
                  <a:pt x="4198112" y="2013899"/>
                  <a:pt x="4225476" y="1982756"/>
                  <a:pt x="4271474" y="1961386"/>
                </a:cubicBezTo>
                <a:cubicBezTo>
                  <a:pt x="4237073" y="1943142"/>
                  <a:pt x="4210230" y="1926593"/>
                  <a:pt x="4193029" y="1898447"/>
                </a:cubicBezTo>
                <a:cubicBezTo>
                  <a:pt x="4189120" y="1891997"/>
                  <a:pt x="4185113" y="1886719"/>
                  <a:pt x="4180715" y="1885367"/>
                </a:cubicBezTo>
                <a:close/>
                <a:moveTo>
                  <a:pt x="7690395" y="1885319"/>
                </a:moveTo>
                <a:cubicBezTo>
                  <a:pt x="7685981" y="1884732"/>
                  <a:pt x="7681420" y="1888088"/>
                  <a:pt x="7676403" y="1896623"/>
                </a:cubicBezTo>
                <a:cubicBezTo>
                  <a:pt x="7658943" y="1926203"/>
                  <a:pt x="7630926" y="1943924"/>
                  <a:pt x="7596525" y="1960734"/>
                </a:cubicBezTo>
                <a:cubicBezTo>
                  <a:pt x="7642785" y="1981192"/>
                  <a:pt x="7668716" y="2015724"/>
                  <a:pt x="7691259" y="2063286"/>
                </a:cubicBezTo>
                <a:cubicBezTo>
                  <a:pt x="7707808" y="2011554"/>
                  <a:pt x="7740385" y="1983798"/>
                  <a:pt x="7780780" y="1958910"/>
                </a:cubicBezTo>
                <a:cubicBezTo>
                  <a:pt x="7746249" y="1943794"/>
                  <a:pt x="7720708" y="1925551"/>
                  <a:pt x="7703508" y="1897665"/>
                </a:cubicBezTo>
                <a:cubicBezTo>
                  <a:pt x="7699077" y="1890433"/>
                  <a:pt x="7694809" y="1885905"/>
                  <a:pt x="7690395" y="1885319"/>
                </a:cubicBezTo>
                <a:close/>
                <a:moveTo>
                  <a:pt x="7956971" y="1885237"/>
                </a:moveTo>
                <a:cubicBezTo>
                  <a:pt x="7952557" y="1884960"/>
                  <a:pt x="7948094" y="1888609"/>
                  <a:pt x="7943273" y="1896753"/>
                </a:cubicBezTo>
                <a:cubicBezTo>
                  <a:pt x="7925812" y="1926072"/>
                  <a:pt x="7898187" y="1944055"/>
                  <a:pt x="7862483" y="1960604"/>
                </a:cubicBezTo>
                <a:cubicBezTo>
                  <a:pt x="7910566" y="1980932"/>
                  <a:pt x="7935194" y="2016505"/>
                  <a:pt x="7959040" y="2063025"/>
                </a:cubicBezTo>
                <a:cubicBezTo>
                  <a:pt x="7975720" y="2012336"/>
                  <a:pt x="8004518" y="1982365"/>
                  <a:pt x="8051689" y="1960473"/>
                </a:cubicBezTo>
                <a:cubicBezTo>
                  <a:pt x="8012987" y="1943533"/>
                  <a:pt x="7987577" y="1925160"/>
                  <a:pt x="7970377" y="1897274"/>
                </a:cubicBezTo>
                <a:cubicBezTo>
                  <a:pt x="7965751" y="1889716"/>
                  <a:pt x="7961386" y="1885514"/>
                  <a:pt x="7956971" y="1885237"/>
                </a:cubicBezTo>
                <a:close/>
                <a:moveTo>
                  <a:pt x="2835341" y="1885172"/>
                </a:moveTo>
                <a:cubicBezTo>
                  <a:pt x="2830959" y="1883853"/>
                  <a:pt x="2826235" y="1886459"/>
                  <a:pt x="2820892" y="1895711"/>
                </a:cubicBezTo>
                <a:cubicBezTo>
                  <a:pt x="2803561" y="1925551"/>
                  <a:pt x="2775024" y="1942361"/>
                  <a:pt x="2742969" y="1960864"/>
                </a:cubicBezTo>
                <a:cubicBezTo>
                  <a:pt x="2786622" y="1981062"/>
                  <a:pt x="2812944" y="2014681"/>
                  <a:pt x="2835747" y="2062374"/>
                </a:cubicBezTo>
                <a:cubicBezTo>
                  <a:pt x="2852948" y="2012466"/>
                  <a:pt x="2881355" y="1982495"/>
                  <a:pt x="2926442" y="1961125"/>
                </a:cubicBezTo>
                <a:cubicBezTo>
                  <a:pt x="2891390" y="1942882"/>
                  <a:pt x="2864806" y="1926203"/>
                  <a:pt x="2847736" y="1898186"/>
                </a:cubicBezTo>
                <a:cubicBezTo>
                  <a:pt x="2843762" y="1891736"/>
                  <a:pt x="2839722" y="1886491"/>
                  <a:pt x="2835341" y="1885172"/>
                </a:cubicBezTo>
                <a:close/>
                <a:moveTo>
                  <a:pt x="9035443" y="1885042"/>
                </a:moveTo>
                <a:cubicBezTo>
                  <a:pt x="9031730" y="1884471"/>
                  <a:pt x="9027951" y="1886654"/>
                  <a:pt x="9024563" y="1892583"/>
                </a:cubicBezTo>
                <a:cubicBezTo>
                  <a:pt x="9004365" y="1928027"/>
                  <a:pt x="8970485" y="1946921"/>
                  <a:pt x="8927744" y="1966858"/>
                </a:cubicBezTo>
                <a:cubicBezTo>
                  <a:pt x="8982343" y="1986665"/>
                  <a:pt x="9013747" y="2019242"/>
                  <a:pt x="9036420" y="2079574"/>
                </a:cubicBezTo>
                <a:cubicBezTo>
                  <a:pt x="9054794" y="2016245"/>
                  <a:pt x="9090237" y="1987447"/>
                  <a:pt x="9144185" y="1964383"/>
                </a:cubicBezTo>
                <a:cubicBezTo>
                  <a:pt x="9096883" y="1948485"/>
                  <a:pt x="9066392" y="1927375"/>
                  <a:pt x="9045933" y="1894017"/>
                </a:cubicBezTo>
                <a:cubicBezTo>
                  <a:pt x="9042805" y="1888935"/>
                  <a:pt x="9039157" y="1885612"/>
                  <a:pt x="9035443" y="1885042"/>
                </a:cubicBezTo>
                <a:close/>
                <a:moveTo>
                  <a:pt x="9579492" y="1885025"/>
                </a:moveTo>
                <a:cubicBezTo>
                  <a:pt x="9575762" y="1884341"/>
                  <a:pt x="9571918" y="1886394"/>
                  <a:pt x="9568465" y="1892323"/>
                </a:cubicBezTo>
                <a:cubicBezTo>
                  <a:pt x="9548137" y="1927375"/>
                  <a:pt x="9514909" y="1947182"/>
                  <a:pt x="9468389" y="1967380"/>
                </a:cubicBezTo>
                <a:cubicBezTo>
                  <a:pt x="9525855" y="1985362"/>
                  <a:pt x="9556477" y="2017027"/>
                  <a:pt x="9577326" y="2074362"/>
                </a:cubicBezTo>
                <a:cubicBezTo>
                  <a:pt x="9597133" y="2015333"/>
                  <a:pt x="9632576" y="1987838"/>
                  <a:pt x="9679226" y="1962558"/>
                </a:cubicBezTo>
                <a:cubicBezTo>
                  <a:pt x="9638701" y="1946009"/>
                  <a:pt x="9608991" y="1926333"/>
                  <a:pt x="9589836" y="1894147"/>
                </a:cubicBezTo>
                <a:cubicBezTo>
                  <a:pt x="9586839" y="1889130"/>
                  <a:pt x="9583223" y="1885709"/>
                  <a:pt x="9579492" y="1885025"/>
                </a:cubicBezTo>
                <a:close/>
                <a:moveTo>
                  <a:pt x="8769063" y="1884960"/>
                </a:moveTo>
                <a:cubicBezTo>
                  <a:pt x="8765349" y="1883950"/>
                  <a:pt x="8761473" y="1885677"/>
                  <a:pt x="8757954" y="1891801"/>
                </a:cubicBezTo>
                <a:cubicBezTo>
                  <a:pt x="8737496" y="1927115"/>
                  <a:pt x="8704137" y="1946661"/>
                  <a:pt x="8655532" y="1968943"/>
                </a:cubicBezTo>
                <a:cubicBezTo>
                  <a:pt x="8718861" y="1983277"/>
                  <a:pt x="8744793" y="2023281"/>
                  <a:pt x="8769551" y="2074492"/>
                </a:cubicBezTo>
                <a:cubicBezTo>
                  <a:pt x="8788446" y="2018721"/>
                  <a:pt x="8819068" y="1986795"/>
                  <a:pt x="8879531" y="1966728"/>
                </a:cubicBezTo>
                <a:cubicBezTo>
                  <a:pt x="8830926" y="1947833"/>
                  <a:pt x="8799262" y="1928287"/>
                  <a:pt x="8779194" y="1894538"/>
                </a:cubicBezTo>
                <a:cubicBezTo>
                  <a:pt x="8776327" y="1889716"/>
                  <a:pt x="8772776" y="1885970"/>
                  <a:pt x="8769063" y="1884960"/>
                </a:cubicBezTo>
                <a:close/>
                <a:moveTo>
                  <a:pt x="8500011" y="1884911"/>
                </a:moveTo>
                <a:cubicBezTo>
                  <a:pt x="8495971" y="1885188"/>
                  <a:pt x="8491997" y="1888869"/>
                  <a:pt x="8488088" y="1895450"/>
                </a:cubicBezTo>
                <a:cubicBezTo>
                  <a:pt x="8470366" y="1925160"/>
                  <a:pt x="8442611" y="1944055"/>
                  <a:pt x="8404952" y="1961646"/>
                </a:cubicBezTo>
                <a:cubicBezTo>
                  <a:pt x="8458638" y="1983407"/>
                  <a:pt x="8483918" y="2020024"/>
                  <a:pt x="8503464" y="2075144"/>
                </a:cubicBezTo>
                <a:cubicBezTo>
                  <a:pt x="8521446" y="2015072"/>
                  <a:pt x="8556369" y="1987447"/>
                  <a:pt x="8607710" y="1965555"/>
                </a:cubicBezTo>
                <a:cubicBezTo>
                  <a:pt x="8564448" y="1947703"/>
                  <a:pt x="8532262" y="1928678"/>
                  <a:pt x="8512325" y="1894798"/>
                </a:cubicBezTo>
                <a:cubicBezTo>
                  <a:pt x="8508155" y="1887761"/>
                  <a:pt x="8504050" y="1884634"/>
                  <a:pt x="8500011" y="1884911"/>
                </a:cubicBezTo>
                <a:close/>
                <a:moveTo>
                  <a:pt x="3371311" y="1858703"/>
                </a:moveTo>
                <a:cubicBezTo>
                  <a:pt x="3353198" y="1913041"/>
                  <a:pt x="3319058" y="1939233"/>
                  <a:pt x="3274493" y="1962037"/>
                </a:cubicBezTo>
                <a:cubicBezTo>
                  <a:pt x="3322966" y="1981844"/>
                  <a:pt x="3347986" y="2016636"/>
                  <a:pt x="3369878" y="2068368"/>
                </a:cubicBezTo>
                <a:cubicBezTo>
                  <a:pt x="3386948" y="2009208"/>
                  <a:pt x="3419134" y="1980932"/>
                  <a:pt x="3466045" y="1958649"/>
                </a:cubicBezTo>
                <a:cubicBezTo>
                  <a:pt x="3420698" y="1938060"/>
                  <a:pt x="3393073" y="1908611"/>
                  <a:pt x="3371311" y="1858703"/>
                </a:cubicBezTo>
                <a:close/>
                <a:moveTo>
                  <a:pt x="4142123" y="1699415"/>
                </a:moveTo>
                <a:cubicBezTo>
                  <a:pt x="4137607" y="1699329"/>
                  <a:pt x="4132892" y="1700086"/>
                  <a:pt x="4127875" y="1702204"/>
                </a:cubicBezTo>
                <a:cubicBezTo>
                  <a:pt x="4138691" y="1714844"/>
                  <a:pt x="4148334" y="1726963"/>
                  <a:pt x="4159019" y="1738299"/>
                </a:cubicBezTo>
                <a:cubicBezTo>
                  <a:pt x="4166054" y="1745857"/>
                  <a:pt x="4169444" y="1764231"/>
                  <a:pt x="4181561" y="1757715"/>
                </a:cubicBezTo>
                <a:cubicBezTo>
                  <a:pt x="4192508" y="1751721"/>
                  <a:pt x="4202672" y="1736605"/>
                  <a:pt x="4204887" y="1723966"/>
                </a:cubicBezTo>
                <a:cubicBezTo>
                  <a:pt x="4207233" y="1710804"/>
                  <a:pt x="4189902" y="1710023"/>
                  <a:pt x="4180129" y="1708980"/>
                </a:cubicBezTo>
                <a:cubicBezTo>
                  <a:pt x="4167424" y="1707514"/>
                  <a:pt x="4155671" y="1699671"/>
                  <a:pt x="4142123" y="1699415"/>
                </a:cubicBezTo>
                <a:close/>
                <a:moveTo>
                  <a:pt x="8266773" y="1676426"/>
                </a:moveTo>
                <a:cubicBezTo>
                  <a:pt x="8246897" y="1672217"/>
                  <a:pt x="8221707" y="1688587"/>
                  <a:pt x="8200108" y="1690737"/>
                </a:cubicBezTo>
                <a:cubicBezTo>
                  <a:pt x="8191248" y="1691649"/>
                  <a:pt x="8182908" y="1697122"/>
                  <a:pt x="8170268" y="1702204"/>
                </a:cubicBezTo>
                <a:cubicBezTo>
                  <a:pt x="8194897" y="1724747"/>
                  <a:pt x="8213661" y="1747942"/>
                  <a:pt x="8227733" y="1780519"/>
                </a:cubicBezTo>
                <a:cubicBezTo>
                  <a:pt x="8237507" y="1763840"/>
                  <a:pt x="8245065" y="1754848"/>
                  <a:pt x="8248192" y="1744554"/>
                </a:cubicBezTo>
                <a:cubicBezTo>
                  <a:pt x="8255229" y="1721229"/>
                  <a:pt x="8302270" y="1714062"/>
                  <a:pt x="8284548" y="1688783"/>
                </a:cubicBezTo>
                <a:cubicBezTo>
                  <a:pt x="8279433" y="1681518"/>
                  <a:pt x="8273398" y="1677829"/>
                  <a:pt x="8266773" y="1676426"/>
                </a:cubicBezTo>
                <a:close/>
                <a:moveTo>
                  <a:pt x="2022043" y="1654805"/>
                </a:moveTo>
                <a:cubicBezTo>
                  <a:pt x="2007840" y="1654740"/>
                  <a:pt x="1994614" y="1667738"/>
                  <a:pt x="1968161" y="1693734"/>
                </a:cubicBezTo>
                <a:cubicBezTo>
                  <a:pt x="1987317" y="1714062"/>
                  <a:pt x="2006602" y="1734390"/>
                  <a:pt x="2025627" y="1754588"/>
                </a:cubicBezTo>
                <a:cubicBezTo>
                  <a:pt x="2044391" y="1734260"/>
                  <a:pt x="2061592" y="1715756"/>
                  <a:pt x="2081789" y="1694256"/>
                </a:cubicBezTo>
                <a:cubicBezTo>
                  <a:pt x="2051428" y="1667999"/>
                  <a:pt x="2036247" y="1654870"/>
                  <a:pt x="2022043" y="1654805"/>
                </a:cubicBezTo>
                <a:close/>
                <a:moveTo>
                  <a:pt x="2288148" y="1654414"/>
                </a:moveTo>
                <a:cubicBezTo>
                  <a:pt x="2273179" y="1654903"/>
                  <a:pt x="2258421" y="1669367"/>
                  <a:pt x="2228906" y="1698295"/>
                </a:cubicBezTo>
                <a:cubicBezTo>
                  <a:pt x="2255489" y="1711586"/>
                  <a:pt x="2267477" y="1752112"/>
                  <a:pt x="2288848" y="1752894"/>
                </a:cubicBezTo>
                <a:cubicBezTo>
                  <a:pt x="2307742" y="1753545"/>
                  <a:pt x="2327810" y="1718362"/>
                  <a:pt x="2347225" y="1698816"/>
                </a:cubicBezTo>
                <a:cubicBezTo>
                  <a:pt x="2348137" y="1697904"/>
                  <a:pt x="2348137" y="1695949"/>
                  <a:pt x="2348659" y="1694386"/>
                </a:cubicBezTo>
                <a:cubicBezTo>
                  <a:pt x="2318298" y="1667413"/>
                  <a:pt x="2303117" y="1653926"/>
                  <a:pt x="2288148" y="1654414"/>
                </a:cubicBezTo>
                <a:close/>
                <a:moveTo>
                  <a:pt x="3645738" y="1646693"/>
                </a:moveTo>
                <a:cubicBezTo>
                  <a:pt x="3625671" y="1646693"/>
                  <a:pt x="3605734" y="1676664"/>
                  <a:pt x="3585667" y="1693604"/>
                </a:cubicBezTo>
                <a:cubicBezTo>
                  <a:pt x="3604822" y="1715365"/>
                  <a:pt x="3623065" y="1753154"/>
                  <a:pt x="3643654" y="1754588"/>
                </a:cubicBezTo>
                <a:cubicBezTo>
                  <a:pt x="3664242" y="1755891"/>
                  <a:pt x="3687566" y="1721229"/>
                  <a:pt x="3711934" y="1700510"/>
                </a:cubicBezTo>
                <a:cubicBezTo>
                  <a:pt x="3684961" y="1677055"/>
                  <a:pt x="3665284" y="1646693"/>
                  <a:pt x="3645738" y="1646693"/>
                </a:cubicBezTo>
                <a:close/>
                <a:moveTo>
                  <a:pt x="2836008" y="1646693"/>
                </a:moveTo>
                <a:cubicBezTo>
                  <a:pt x="2815941" y="1646433"/>
                  <a:pt x="2795613" y="1675882"/>
                  <a:pt x="2775285" y="1692301"/>
                </a:cubicBezTo>
                <a:cubicBezTo>
                  <a:pt x="2793788" y="1714453"/>
                  <a:pt x="2812292" y="1736736"/>
                  <a:pt x="2830796" y="1758888"/>
                </a:cubicBezTo>
                <a:cubicBezTo>
                  <a:pt x="2851775" y="1738951"/>
                  <a:pt x="2872755" y="1719014"/>
                  <a:pt x="2895690" y="1697122"/>
                </a:cubicBezTo>
                <a:cubicBezTo>
                  <a:pt x="2874449" y="1677837"/>
                  <a:pt x="2855424" y="1646954"/>
                  <a:pt x="2836008" y="1646693"/>
                </a:cubicBezTo>
                <a:close/>
                <a:moveTo>
                  <a:pt x="9037593" y="1645911"/>
                </a:moveTo>
                <a:cubicBezTo>
                  <a:pt x="9014008" y="1642524"/>
                  <a:pt x="8999413" y="1677967"/>
                  <a:pt x="8977000" y="1691649"/>
                </a:cubicBezTo>
                <a:cubicBezTo>
                  <a:pt x="8995113" y="1714062"/>
                  <a:pt x="9013356" y="1736345"/>
                  <a:pt x="9031469" y="1758758"/>
                </a:cubicBezTo>
                <a:cubicBezTo>
                  <a:pt x="9051667" y="1738299"/>
                  <a:pt x="9071995" y="1717841"/>
                  <a:pt x="9094407" y="1695037"/>
                </a:cubicBezTo>
                <a:cubicBezTo>
                  <a:pt x="9075904" y="1677967"/>
                  <a:pt x="9058573" y="1649039"/>
                  <a:pt x="9037593" y="1645911"/>
                </a:cubicBezTo>
                <a:close/>
                <a:moveTo>
                  <a:pt x="9579509" y="1644136"/>
                </a:moveTo>
                <a:cubicBezTo>
                  <a:pt x="9573742" y="1643598"/>
                  <a:pt x="9567813" y="1647149"/>
                  <a:pt x="9560647" y="1655815"/>
                </a:cubicBezTo>
                <a:cubicBezTo>
                  <a:pt x="9548789" y="1670018"/>
                  <a:pt x="9533152" y="1681225"/>
                  <a:pt x="9518557" y="1694256"/>
                </a:cubicBezTo>
                <a:cubicBezTo>
                  <a:pt x="9534846" y="1713150"/>
                  <a:pt x="9551395" y="1731654"/>
                  <a:pt x="9567162" y="1750809"/>
                </a:cubicBezTo>
                <a:cubicBezTo>
                  <a:pt x="9572765" y="1757715"/>
                  <a:pt x="9578890" y="1763318"/>
                  <a:pt x="9585927" y="1755630"/>
                </a:cubicBezTo>
                <a:cubicBezTo>
                  <a:pt x="9603648" y="1736084"/>
                  <a:pt x="9622803" y="1716929"/>
                  <a:pt x="9635052" y="1694125"/>
                </a:cubicBezTo>
                <a:cubicBezTo>
                  <a:pt x="9637268" y="1689955"/>
                  <a:pt x="9609251" y="1670930"/>
                  <a:pt x="9597394" y="1656988"/>
                </a:cubicBezTo>
                <a:cubicBezTo>
                  <a:pt x="9590879" y="1649299"/>
                  <a:pt x="9585275" y="1644674"/>
                  <a:pt x="9579509" y="1644136"/>
                </a:cubicBezTo>
                <a:close/>
                <a:moveTo>
                  <a:pt x="8768606" y="1644136"/>
                </a:moveTo>
                <a:cubicBezTo>
                  <a:pt x="8762840" y="1643598"/>
                  <a:pt x="8756911" y="1647149"/>
                  <a:pt x="8749744" y="1655815"/>
                </a:cubicBezTo>
                <a:cubicBezTo>
                  <a:pt x="8737756" y="1670018"/>
                  <a:pt x="8722250" y="1681225"/>
                  <a:pt x="8707655" y="1694256"/>
                </a:cubicBezTo>
                <a:cubicBezTo>
                  <a:pt x="8723944" y="1713150"/>
                  <a:pt x="8740493" y="1731654"/>
                  <a:pt x="8756260" y="1750809"/>
                </a:cubicBezTo>
                <a:cubicBezTo>
                  <a:pt x="8761863" y="1757715"/>
                  <a:pt x="8767988" y="1763318"/>
                  <a:pt x="8775024" y="1755630"/>
                </a:cubicBezTo>
                <a:cubicBezTo>
                  <a:pt x="8792746" y="1736084"/>
                  <a:pt x="8811901" y="1716929"/>
                  <a:pt x="8824150" y="1694125"/>
                </a:cubicBezTo>
                <a:cubicBezTo>
                  <a:pt x="8826365" y="1689955"/>
                  <a:pt x="8798349" y="1670930"/>
                  <a:pt x="8786491" y="1656988"/>
                </a:cubicBezTo>
                <a:cubicBezTo>
                  <a:pt x="8779975" y="1649299"/>
                  <a:pt x="8774372" y="1644674"/>
                  <a:pt x="8768606" y="1644136"/>
                </a:cubicBezTo>
                <a:close/>
                <a:moveTo>
                  <a:pt x="3910393" y="1643566"/>
                </a:moveTo>
                <a:cubicBezTo>
                  <a:pt x="3890716" y="1661809"/>
                  <a:pt x="3854100" y="1683310"/>
                  <a:pt x="3856965" y="1695949"/>
                </a:cubicBezTo>
                <a:cubicBezTo>
                  <a:pt x="3862309" y="1719665"/>
                  <a:pt x="3890456" y="1738299"/>
                  <a:pt x="3909089" y="1759018"/>
                </a:cubicBezTo>
                <a:cubicBezTo>
                  <a:pt x="3929287" y="1738299"/>
                  <a:pt x="3961081" y="1720056"/>
                  <a:pt x="3966164" y="1696080"/>
                </a:cubicBezTo>
                <a:cubicBezTo>
                  <a:pt x="3969943" y="1678097"/>
                  <a:pt x="3932415" y="1661288"/>
                  <a:pt x="3910393" y="1643566"/>
                </a:cubicBezTo>
                <a:close/>
                <a:moveTo>
                  <a:pt x="3372956" y="1643354"/>
                </a:moveTo>
                <a:cubicBezTo>
                  <a:pt x="3362352" y="1642784"/>
                  <a:pt x="3351700" y="1650081"/>
                  <a:pt x="3336780" y="1666761"/>
                </a:cubicBezTo>
                <a:cubicBezTo>
                  <a:pt x="3315019" y="1691128"/>
                  <a:pt x="3302118" y="1701031"/>
                  <a:pt x="3334695" y="1724357"/>
                </a:cubicBezTo>
                <a:cubicBezTo>
                  <a:pt x="3350462" y="1735563"/>
                  <a:pt x="3359062" y="1756673"/>
                  <a:pt x="3372615" y="1775698"/>
                </a:cubicBezTo>
                <a:cubicBezTo>
                  <a:pt x="3385644" y="1757194"/>
                  <a:pt x="3394246" y="1736475"/>
                  <a:pt x="3409882" y="1724878"/>
                </a:cubicBezTo>
                <a:cubicBezTo>
                  <a:pt x="3440113" y="1702335"/>
                  <a:pt x="3433989" y="1692171"/>
                  <a:pt x="3408840" y="1667152"/>
                </a:cubicBezTo>
                <a:cubicBezTo>
                  <a:pt x="3394115" y="1652362"/>
                  <a:pt x="3383560" y="1643925"/>
                  <a:pt x="3372956" y="1643354"/>
                </a:cubicBezTo>
                <a:close/>
                <a:moveTo>
                  <a:pt x="9841414" y="1643198"/>
                </a:moveTo>
                <a:cubicBezTo>
                  <a:pt x="9821831" y="1642190"/>
                  <a:pt x="9815332" y="1678326"/>
                  <a:pt x="9798718" y="1684483"/>
                </a:cubicBezTo>
                <a:cubicBezTo>
                  <a:pt x="9769529" y="1695428"/>
                  <a:pt x="9799630" y="1706113"/>
                  <a:pt x="9806276" y="1716799"/>
                </a:cubicBezTo>
                <a:cubicBezTo>
                  <a:pt x="9831165" y="1756933"/>
                  <a:pt x="9855663" y="1765925"/>
                  <a:pt x="9882636" y="1718232"/>
                </a:cubicBezTo>
                <a:cubicBezTo>
                  <a:pt x="9887718" y="1709241"/>
                  <a:pt x="9898013" y="1703247"/>
                  <a:pt x="9906613" y="1695037"/>
                </a:cubicBezTo>
                <a:cubicBezTo>
                  <a:pt x="9892018" y="1682137"/>
                  <a:pt x="9877945" y="1671712"/>
                  <a:pt x="9866218" y="1659073"/>
                </a:cubicBezTo>
                <a:cubicBezTo>
                  <a:pt x="9855923" y="1647997"/>
                  <a:pt x="9847942" y="1643534"/>
                  <a:pt x="9841414" y="1643198"/>
                </a:cubicBezTo>
                <a:close/>
                <a:moveTo>
                  <a:pt x="3097067" y="1643183"/>
                </a:moveTo>
                <a:cubicBezTo>
                  <a:pt x="3077435" y="1641547"/>
                  <a:pt x="3070301" y="1676632"/>
                  <a:pt x="3054665" y="1683570"/>
                </a:cubicBezTo>
                <a:cubicBezTo>
                  <a:pt x="3022217" y="1698034"/>
                  <a:pt x="3057270" y="1707286"/>
                  <a:pt x="3063526" y="1718753"/>
                </a:cubicBezTo>
                <a:cubicBezTo>
                  <a:pt x="3088936" y="1765273"/>
                  <a:pt x="3113564" y="1759670"/>
                  <a:pt x="3138712" y="1718232"/>
                </a:cubicBezTo>
                <a:cubicBezTo>
                  <a:pt x="3143403" y="1710674"/>
                  <a:pt x="3152265" y="1705592"/>
                  <a:pt x="3162949" y="1695949"/>
                </a:cubicBezTo>
                <a:cubicBezTo>
                  <a:pt x="3147313" y="1682267"/>
                  <a:pt x="3133110" y="1672103"/>
                  <a:pt x="3121642" y="1659463"/>
                </a:cubicBezTo>
                <a:cubicBezTo>
                  <a:pt x="3111543" y="1648354"/>
                  <a:pt x="3103611" y="1643729"/>
                  <a:pt x="3097067" y="1643183"/>
                </a:cubicBezTo>
                <a:close/>
                <a:moveTo>
                  <a:pt x="8496596" y="1642967"/>
                </a:moveTo>
                <a:cubicBezTo>
                  <a:pt x="8476946" y="1641416"/>
                  <a:pt x="8470105" y="1676990"/>
                  <a:pt x="8454468" y="1683831"/>
                </a:cubicBezTo>
                <a:cubicBezTo>
                  <a:pt x="8422022" y="1698034"/>
                  <a:pt x="8457465" y="1707417"/>
                  <a:pt x="8463720" y="1719014"/>
                </a:cubicBezTo>
                <a:cubicBezTo>
                  <a:pt x="8489260" y="1766576"/>
                  <a:pt x="8513888" y="1758627"/>
                  <a:pt x="8538907" y="1718102"/>
                </a:cubicBezTo>
                <a:cubicBezTo>
                  <a:pt x="8543468" y="1710544"/>
                  <a:pt x="8552329" y="1705462"/>
                  <a:pt x="8562754" y="1695949"/>
                </a:cubicBezTo>
                <a:cubicBezTo>
                  <a:pt x="8546986" y="1682137"/>
                  <a:pt x="8532783" y="1671973"/>
                  <a:pt x="8521316" y="1659333"/>
                </a:cubicBezTo>
                <a:cubicBezTo>
                  <a:pt x="8511119" y="1648126"/>
                  <a:pt x="8503146" y="1643484"/>
                  <a:pt x="8496596" y="1642967"/>
                </a:cubicBezTo>
                <a:close/>
                <a:moveTo>
                  <a:pt x="2562086" y="1642768"/>
                </a:moveTo>
                <a:cubicBezTo>
                  <a:pt x="2550114" y="1642360"/>
                  <a:pt x="2538126" y="1651058"/>
                  <a:pt x="2522749" y="1669888"/>
                </a:cubicBezTo>
                <a:cubicBezTo>
                  <a:pt x="2505158" y="1691389"/>
                  <a:pt x="2491606" y="1699207"/>
                  <a:pt x="2520925" y="1720578"/>
                </a:cubicBezTo>
                <a:cubicBezTo>
                  <a:pt x="2537604" y="1733087"/>
                  <a:pt x="2547377" y="1755109"/>
                  <a:pt x="2561842" y="1774525"/>
                </a:cubicBezTo>
                <a:cubicBezTo>
                  <a:pt x="2575784" y="1755500"/>
                  <a:pt x="2585688" y="1733608"/>
                  <a:pt x="2602497" y="1721099"/>
                </a:cubicBezTo>
                <a:cubicBezTo>
                  <a:pt x="2630513" y="1700119"/>
                  <a:pt x="2620480" y="1692431"/>
                  <a:pt x="2601325" y="1670279"/>
                </a:cubicBezTo>
                <a:cubicBezTo>
                  <a:pt x="2586014" y="1652687"/>
                  <a:pt x="2574058" y="1643175"/>
                  <a:pt x="2562086" y="1642768"/>
                </a:cubicBezTo>
                <a:close/>
                <a:moveTo>
                  <a:pt x="10113541" y="1638484"/>
                </a:moveTo>
                <a:cubicBezTo>
                  <a:pt x="10096991" y="1657118"/>
                  <a:pt x="10078227" y="1678097"/>
                  <a:pt x="10058160" y="1700380"/>
                </a:cubicBezTo>
                <a:cubicBezTo>
                  <a:pt x="10077055" y="1716278"/>
                  <a:pt x="10096731" y="1742078"/>
                  <a:pt x="10118492" y="1771267"/>
                </a:cubicBezTo>
                <a:cubicBezTo>
                  <a:pt x="10132566" y="1737778"/>
                  <a:pt x="10155499" y="1716278"/>
                  <a:pt x="10172961" y="1700250"/>
                </a:cubicBezTo>
                <a:cubicBezTo>
                  <a:pt x="10152112" y="1678619"/>
                  <a:pt x="10132175" y="1657900"/>
                  <a:pt x="10113541" y="1638484"/>
                </a:cubicBezTo>
                <a:close/>
                <a:moveTo>
                  <a:pt x="9305244" y="1632620"/>
                </a:moveTo>
                <a:cubicBezTo>
                  <a:pt x="9285959" y="1653860"/>
                  <a:pt x="9267064" y="1676794"/>
                  <a:pt x="9235791" y="1695559"/>
                </a:cubicBezTo>
                <a:cubicBezTo>
                  <a:pt x="9269540" y="1716278"/>
                  <a:pt x="9288304" y="1745727"/>
                  <a:pt x="9307460" y="1778173"/>
                </a:cubicBezTo>
                <a:cubicBezTo>
                  <a:pt x="9314235" y="1766315"/>
                  <a:pt x="9319057" y="1759930"/>
                  <a:pt x="9321794" y="1752633"/>
                </a:cubicBezTo>
                <a:cubicBezTo>
                  <a:pt x="9331046" y="1727093"/>
                  <a:pt x="9372614" y="1714714"/>
                  <a:pt x="9365968" y="1692301"/>
                </a:cubicBezTo>
                <a:cubicBezTo>
                  <a:pt x="9359061" y="1669106"/>
                  <a:pt x="9327527" y="1653209"/>
                  <a:pt x="9305244" y="1632620"/>
                </a:cubicBezTo>
                <a:close/>
                <a:moveTo>
                  <a:pt x="9304658" y="1405804"/>
                </a:moveTo>
                <a:cubicBezTo>
                  <a:pt x="9294689" y="1407417"/>
                  <a:pt x="9285242" y="1413509"/>
                  <a:pt x="9278923" y="1421001"/>
                </a:cubicBezTo>
                <a:cubicBezTo>
                  <a:pt x="9253774" y="1451232"/>
                  <a:pt x="9300293" y="1454881"/>
                  <a:pt x="9306026" y="1477424"/>
                </a:cubicBezTo>
                <a:cubicBezTo>
                  <a:pt x="9314496" y="1455533"/>
                  <a:pt x="9359843" y="1449929"/>
                  <a:pt x="9333522" y="1417483"/>
                </a:cubicBezTo>
                <a:cubicBezTo>
                  <a:pt x="9325117" y="1407058"/>
                  <a:pt x="9314627" y="1404192"/>
                  <a:pt x="9304658" y="1405804"/>
                </a:cubicBezTo>
                <a:close/>
                <a:moveTo>
                  <a:pt x="9578499" y="1403279"/>
                </a:moveTo>
                <a:cubicBezTo>
                  <a:pt x="9562732" y="1403410"/>
                  <a:pt x="9547486" y="1416831"/>
                  <a:pt x="9547616" y="1432859"/>
                </a:cubicBezTo>
                <a:cubicBezTo>
                  <a:pt x="9547747" y="1447975"/>
                  <a:pt x="9562601" y="1464524"/>
                  <a:pt x="9576154" y="1465957"/>
                </a:cubicBezTo>
                <a:cubicBezTo>
                  <a:pt x="9594527" y="1467912"/>
                  <a:pt x="9601564" y="1446932"/>
                  <a:pt x="9611466" y="1433250"/>
                </a:cubicBezTo>
                <a:cubicBezTo>
                  <a:pt x="9604691" y="1417613"/>
                  <a:pt x="9594527" y="1403149"/>
                  <a:pt x="9578499" y="1403279"/>
                </a:cubicBezTo>
                <a:close/>
                <a:moveTo>
                  <a:pt x="10659137" y="1403149"/>
                </a:moveTo>
                <a:cubicBezTo>
                  <a:pt x="10641937" y="1401976"/>
                  <a:pt x="10628906" y="1414877"/>
                  <a:pt x="10627603" y="1431817"/>
                </a:cubicBezTo>
                <a:cubicBezTo>
                  <a:pt x="10626560" y="1444978"/>
                  <a:pt x="10640112" y="1458008"/>
                  <a:pt x="10650537" y="1458660"/>
                </a:cubicBezTo>
                <a:cubicBezTo>
                  <a:pt x="10667608" y="1459833"/>
                  <a:pt x="10675165" y="1442111"/>
                  <a:pt x="10683635" y="1428950"/>
                </a:cubicBezTo>
                <a:cubicBezTo>
                  <a:pt x="10680898" y="1414616"/>
                  <a:pt x="10670735" y="1403931"/>
                  <a:pt x="10659137" y="1403149"/>
                </a:cubicBezTo>
                <a:close/>
                <a:moveTo>
                  <a:pt x="9843023" y="1403149"/>
                </a:moveTo>
                <a:cubicBezTo>
                  <a:pt x="9829862" y="1404843"/>
                  <a:pt x="9815006" y="1416701"/>
                  <a:pt x="9814877" y="1430904"/>
                </a:cubicBezTo>
                <a:cubicBezTo>
                  <a:pt x="9814746" y="1448887"/>
                  <a:pt x="9831816" y="1458269"/>
                  <a:pt x="9846020" y="1469866"/>
                </a:cubicBezTo>
                <a:cubicBezTo>
                  <a:pt x="9859311" y="1457227"/>
                  <a:pt x="9878336" y="1448366"/>
                  <a:pt x="9876120" y="1430123"/>
                </a:cubicBezTo>
                <a:cubicBezTo>
                  <a:pt x="9874297" y="1415659"/>
                  <a:pt x="9859962" y="1400803"/>
                  <a:pt x="9843023" y="1403149"/>
                </a:cubicBezTo>
                <a:close/>
                <a:moveTo>
                  <a:pt x="10387577" y="1403019"/>
                </a:moveTo>
                <a:cubicBezTo>
                  <a:pt x="10374286" y="1404061"/>
                  <a:pt x="10359431" y="1416310"/>
                  <a:pt x="10359300" y="1429992"/>
                </a:cubicBezTo>
                <a:cubicBezTo>
                  <a:pt x="10359170" y="1447193"/>
                  <a:pt x="10372592" y="1464133"/>
                  <a:pt x="10389923" y="1463481"/>
                </a:cubicBezTo>
                <a:cubicBezTo>
                  <a:pt x="10404387" y="1462960"/>
                  <a:pt x="10413508" y="1445890"/>
                  <a:pt x="10420284" y="1431035"/>
                </a:cubicBezTo>
                <a:cubicBezTo>
                  <a:pt x="10413638" y="1416180"/>
                  <a:pt x="10404256" y="1401716"/>
                  <a:pt x="10387577" y="1403019"/>
                </a:cubicBezTo>
                <a:close/>
                <a:moveTo>
                  <a:pt x="2830535" y="1400413"/>
                </a:moveTo>
                <a:cubicBezTo>
                  <a:pt x="2820371" y="1410446"/>
                  <a:pt x="2800955" y="1415919"/>
                  <a:pt x="2802519" y="1433250"/>
                </a:cubicBezTo>
                <a:cubicBezTo>
                  <a:pt x="2803952" y="1447975"/>
                  <a:pt x="2817765" y="1465175"/>
                  <a:pt x="2831838" y="1465827"/>
                </a:cubicBezTo>
                <a:cubicBezTo>
                  <a:pt x="2849169" y="1466609"/>
                  <a:pt x="2863112" y="1448235"/>
                  <a:pt x="2864024" y="1432077"/>
                </a:cubicBezTo>
                <a:cubicBezTo>
                  <a:pt x="2864936" y="1416440"/>
                  <a:pt x="2848257" y="1407319"/>
                  <a:pt x="2830535" y="1400413"/>
                </a:cubicBezTo>
                <a:close/>
                <a:moveTo>
                  <a:pt x="10117548" y="1398344"/>
                </a:moveTo>
                <a:cubicBezTo>
                  <a:pt x="10110413" y="1398328"/>
                  <a:pt x="10103312" y="1402693"/>
                  <a:pt x="10094907" y="1411489"/>
                </a:cubicBezTo>
                <a:cubicBezTo>
                  <a:pt x="10058551" y="1449538"/>
                  <a:pt x="10111326" y="1454620"/>
                  <a:pt x="10119274" y="1478597"/>
                </a:cubicBezTo>
                <a:cubicBezTo>
                  <a:pt x="10119665" y="1453317"/>
                  <a:pt x="10178303" y="1450451"/>
                  <a:pt x="10140384" y="1411489"/>
                </a:cubicBezTo>
                <a:cubicBezTo>
                  <a:pt x="10131849" y="1402759"/>
                  <a:pt x="10124682" y="1398361"/>
                  <a:pt x="10117548" y="1398344"/>
                </a:cubicBezTo>
                <a:close/>
                <a:moveTo>
                  <a:pt x="2018721" y="1394418"/>
                </a:moveTo>
                <a:cubicBezTo>
                  <a:pt x="2004517" y="1397415"/>
                  <a:pt x="1982104" y="1410577"/>
                  <a:pt x="1986535" y="1428820"/>
                </a:cubicBezTo>
                <a:cubicBezTo>
                  <a:pt x="1990574" y="1445238"/>
                  <a:pt x="2006602" y="1460093"/>
                  <a:pt x="2025627" y="1467912"/>
                </a:cubicBezTo>
                <a:cubicBezTo>
                  <a:pt x="2038918" y="1453969"/>
                  <a:pt x="2062634" y="1442632"/>
                  <a:pt x="2060289" y="1425562"/>
                </a:cubicBezTo>
                <a:cubicBezTo>
                  <a:pt x="2058204" y="1410707"/>
                  <a:pt x="2038918" y="1390118"/>
                  <a:pt x="2018721" y="1394418"/>
                </a:cubicBezTo>
                <a:close/>
                <a:moveTo>
                  <a:pt x="2554870" y="1394369"/>
                </a:moveTo>
                <a:cubicBezTo>
                  <a:pt x="2546987" y="1394679"/>
                  <a:pt x="2539689" y="1399826"/>
                  <a:pt x="2531610" y="1409534"/>
                </a:cubicBezTo>
                <a:cubicBezTo>
                  <a:pt x="2497209" y="1450711"/>
                  <a:pt x="2557802" y="1451232"/>
                  <a:pt x="2561711" y="1477164"/>
                </a:cubicBezTo>
                <a:cubicBezTo>
                  <a:pt x="2572396" y="1453839"/>
                  <a:pt x="2621262" y="1444717"/>
                  <a:pt x="2581648" y="1408231"/>
                </a:cubicBezTo>
                <a:cubicBezTo>
                  <a:pt x="2571224" y="1398588"/>
                  <a:pt x="2562754" y="1394060"/>
                  <a:pt x="2554870" y="1394369"/>
                </a:cubicBezTo>
                <a:close/>
                <a:moveTo>
                  <a:pt x="2288587" y="1394158"/>
                </a:moveTo>
                <a:cubicBezTo>
                  <a:pt x="2272168" y="1395461"/>
                  <a:pt x="2249625" y="1410967"/>
                  <a:pt x="2252622" y="1429341"/>
                </a:cubicBezTo>
                <a:cubicBezTo>
                  <a:pt x="2255229" y="1444847"/>
                  <a:pt x="2272950" y="1459572"/>
                  <a:pt x="2293148" y="1469866"/>
                </a:cubicBezTo>
                <a:cubicBezTo>
                  <a:pt x="2305397" y="1455533"/>
                  <a:pt x="2326246" y="1442111"/>
                  <a:pt x="2327158" y="1427386"/>
                </a:cubicBezTo>
                <a:cubicBezTo>
                  <a:pt x="2328070" y="1411489"/>
                  <a:pt x="2306700" y="1392855"/>
                  <a:pt x="2288587" y="1394158"/>
                </a:cubicBezTo>
                <a:close/>
                <a:moveTo>
                  <a:pt x="1753936" y="1390900"/>
                </a:moveTo>
                <a:cubicBezTo>
                  <a:pt x="1740775" y="1400022"/>
                  <a:pt x="1719665" y="1408883"/>
                  <a:pt x="1720317" y="1424650"/>
                </a:cubicBezTo>
                <a:cubicBezTo>
                  <a:pt x="1720969" y="1441590"/>
                  <a:pt x="1739081" y="1461527"/>
                  <a:pt x="1756412" y="1462048"/>
                </a:cubicBezTo>
                <a:cubicBezTo>
                  <a:pt x="1774134" y="1462569"/>
                  <a:pt x="1791856" y="1441850"/>
                  <a:pt x="1792246" y="1425432"/>
                </a:cubicBezTo>
                <a:cubicBezTo>
                  <a:pt x="1792638" y="1410837"/>
                  <a:pt x="1772440" y="1399631"/>
                  <a:pt x="1753936" y="1390900"/>
                </a:cubicBezTo>
                <a:close/>
                <a:moveTo>
                  <a:pt x="1480552" y="1388685"/>
                </a:moveTo>
                <a:cubicBezTo>
                  <a:pt x="1466348" y="1390379"/>
                  <a:pt x="1445629" y="1406146"/>
                  <a:pt x="1450711" y="1424259"/>
                </a:cubicBezTo>
                <a:cubicBezTo>
                  <a:pt x="1455142" y="1440287"/>
                  <a:pt x="1469866" y="1461396"/>
                  <a:pt x="1488109" y="1461005"/>
                </a:cubicBezTo>
                <a:cubicBezTo>
                  <a:pt x="1505571" y="1460745"/>
                  <a:pt x="1516386" y="1440547"/>
                  <a:pt x="1526811" y="1423347"/>
                </a:cubicBezTo>
                <a:cubicBezTo>
                  <a:pt x="1511825" y="1409664"/>
                  <a:pt x="1501792" y="1386209"/>
                  <a:pt x="1480552" y="1388685"/>
                </a:cubicBezTo>
                <a:close/>
                <a:moveTo>
                  <a:pt x="0" y="0"/>
                </a:moveTo>
                <a:cubicBezTo>
                  <a:pt x="4048127" y="0"/>
                  <a:pt x="8096123" y="0"/>
                  <a:pt x="12144249" y="0"/>
                </a:cubicBezTo>
                <a:cubicBezTo>
                  <a:pt x="12211619" y="0"/>
                  <a:pt x="12211619" y="0"/>
                  <a:pt x="12211619" y="67890"/>
                </a:cubicBezTo>
                <a:cubicBezTo>
                  <a:pt x="12211619" y="253969"/>
                  <a:pt x="12210967" y="439917"/>
                  <a:pt x="12212270" y="625996"/>
                </a:cubicBezTo>
                <a:cubicBezTo>
                  <a:pt x="12212531" y="655185"/>
                  <a:pt x="12203409" y="670431"/>
                  <a:pt x="12177609" y="684765"/>
                </a:cubicBezTo>
                <a:cubicBezTo>
                  <a:pt x="11909436" y="833185"/>
                  <a:pt x="11642045" y="983299"/>
                  <a:pt x="11374394" y="1132892"/>
                </a:cubicBezTo>
                <a:cubicBezTo>
                  <a:pt x="11129938" y="1269454"/>
                  <a:pt x="10885351" y="1405885"/>
                  <a:pt x="10641024" y="1542708"/>
                </a:cubicBezTo>
                <a:cubicBezTo>
                  <a:pt x="10579650" y="1577109"/>
                  <a:pt x="10519708" y="1613986"/>
                  <a:pt x="10457812" y="1647475"/>
                </a:cubicBezTo>
                <a:cubicBezTo>
                  <a:pt x="10440221" y="1656988"/>
                  <a:pt x="10425236" y="1671452"/>
                  <a:pt x="10395916" y="1652557"/>
                </a:cubicBezTo>
                <a:cubicBezTo>
                  <a:pt x="10370898" y="1636399"/>
                  <a:pt x="10345748" y="1674449"/>
                  <a:pt x="10337930" y="1699077"/>
                </a:cubicBezTo>
                <a:cubicBezTo>
                  <a:pt x="10333890" y="1711586"/>
                  <a:pt x="10328548" y="1716408"/>
                  <a:pt x="10320990" y="1720708"/>
                </a:cubicBezTo>
                <a:cubicBezTo>
                  <a:pt x="10199935" y="1789510"/>
                  <a:pt x="10077837" y="1856227"/>
                  <a:pt x="9957823" y="1926724"/>
                </a:cubicBezTo>
                <a:cubicBezTo>
                  <a:pt x="9917819" y="1950309"/>
                  <a:pt x="9889933" y="1945358"/>
                  <a:pt x="9866347" y="1908481"/>
                </a:cubicBezTo>
                <a:cubicBezTo>
                  <a:pt x="9852014" y="1886068"/>
                  <a:pt x="9841459" y="1877598"/>
                  <a:pt x="9824650" y="1906656"/>
                </a:cubicBezTo>
                <a:cubicBezTo>
                  <a:pt x="9808882" y="1933760"/>
                  <a:pt x="9780345" y="1946530"/>
                  <a:pt x="9751156" y="1960995"/>
                </a:cubicBezTo>
                <a:cubicBezTo>
                  <a:pt x="9763014" y="1984059"/>
                  <a:pt x="9794678" y="1982365"/>
                  <a:pt x="9804843" y="2008817"/>
                </a:cubicBezTo>
                <a:cubicBezTo>
                  <a:pt x="9757541" y="2036833"/>
                  <a:pt x="9710240" y="2066022"/>
                  <a:pt x="9661766" y="2093126"/>
                </a:cubicBezTo>
                <a:cubicBezTo>
                  <a:pt x="9589575" y="2133521"/>
                  <a:pt x="9516212" y="2171702"/>
                  <a:pt x="9444283" y="2212227"/>
                </a:cubicBezTo>
                <a:cubicBezTo>
                  <a:pt x="9414833" y="2228776"/>
                  <a:pt x="9390726" y="2223303"/>
                  <a:pt x="9365707" y="2204278"/>
                </a:cubicBezTo>
                <a:cubicBezTo>
                  <a:pt x="9292866" y="2149028"/>
                  <a:pt x="9296123" y="2039309"/>
                  <a:pt x="9372744" y="1988880"/>
                </a:cubicBezTo>
                <a:cubicBezTo>
                  <a:pt x="9384341" y="1981323"/>
                  <a:pt x="9396981" y="1975328"/>
                  <a:pt x="9414703" y="1965555"/>
                </a:cubicBezTo>
                <a:cubicBezTo>
                  <a:pt x="9366880" y="1943664"/>
                  <a:pt x="9328178" y="1917472"/>
                  <a:pt x="9308632" y="1864437"/>
                </a:cubicBezTo>
                <a:cubicBezTo>
                  <a:pt x="9282180" y="1911217"/>
                  <a:pt x="9252470" y="1948355"/>
                  <a:pt x="9190053" y="1962819"/>
                </a:cubicBezTo>
                <a:cubicBezTo>
                  <a:pt x="9269540" y="1998653"/>
                  <a:pt x="9311239" y="2046737"/>
                  <a:pt x="9297296" y="2123748"/>
                </a:cubicBezTo>
                <a:cubicBezTo>
                  <a:pt x="9286480" y="2182908"/>
                  <a:pt x="9246476" y="2220436"/>
                  <a:pt x="9187968" y="2229167"/>
                </a:cubicBezTo>
                <a:cubicBezTo>
                  <a:pt x="9113171" y="2240373"/>
                  <a:pt x="9066522" y="2197893"/>
                  <a:pt x="9034987" y="2125312"/>
                </a:cubicBezTo>
                <a:cubicBezTo>
                  <a:pt x="9007623" y="2189944"/>
                  <a:pt x="8967488" y="2230470"/>
                  <a:pt x="8901422" y="2230600"/>
                </a:cubicBezTo>
                <a:cubicBezTo>
                  <a:pt x="8835227" y="2230731"/>
                  <a:pt x="8795092" y="2190075"/>
                  <a:pt x="8769682" y="2130003"/>
                </a:cubicBezTo>
                <a:cubicBezTo>
                  <a:pt x="8699576" y="2267477"/>
                  <a:pt x="8558975" y="2262786"/>
                  <a:pt x="8497079" y="2123748"/>
                </a:cubicBezTo>
                <a:cubicBezTo>
                  <a:pt x="8467238" y="2191508"/>
                  <a:pt x="8419155" y="2230731"/>
                  <a:pt x="8344750" y="2218873"/>
                </a:cubicBezTo>
                <a:cubicBezTo>
                  <a:pt x="8287806" y="2209751"/>
                  <a:pt x="8249886" y="2173004"/>
                  <a:pt x="8238288" y="2116321"/>
                </a:cubicBezTo>
                <a:cubicBezTo>
                  <a:pt x="8223303" y="2043479"/>
                  <a:pt x="8261092" y="1995265"/>
                  <a:pt x="8325725" y="1959691"/>
                </a:cubicBezTo>
                <a:cubicBezTo>
                  <a:pt x="8280899" y="1940667"/>
                  <a:pt x="8250277" y="1911738"/>
                  <a:pt x="8230340" y="1865349"/>
                </a:cubicBezTo>
                <a:cubicBezTo>
                  <a:pt x="8206233" y="1906656"/>
                  <a:pt x="8180172" y="1941058"/>
                  <a:pt x="8132088" y="1958779"/>
                </a:cubicBezTo>
                <a:cubicBezTo>
                  <a:pt x="8197503" y="1997611"/>
                  <a:pt x="8237116" y="2046737"/>
                  <a:pt x="8217049" y="2123227"/>
                </a:cubicBezTo>
                <a:cubicBezTo>
                  <a:pt x="8202715" y="2177956"/>
                  <a:pt x="8164796" y="2211706"/>
                  <a:pt x="8110066" y="2219264"/>
                </a:cubicBezTo>
                <a:cubicBezTo>
                  <a:pt x="8035791" y="2229428"/>
                  <a:pt x="7987187" y="2190726"/>
                  <a:pt x="7959952" y="2120882"/>
                </a:cubicBezTo>
                <a:cubicBezTo>
                  <a:pt x="7868737" y="2255880"/>
                  <a:pt x="7762537" y="2256010"/>
                  <a:pt x="7690216" y="2120360"/>
                </a:cubicBezTo>
                <a:cubicBezTo>
                  <a:pt x="7654381" y="2190987"/>
                  <a:pt x="7604995" y="2237637"/>
                  <a:pt x="7521208" y="2215745"/>
                </a:cubicBezTo>
                <a:cubicBezTo>
                  <a:pt x="7466348" y="2201412"/>
                  <a:pt x="7433641" y="2162841"/>
                  <a:pt x="7425823" y="2108242"/>
                </a:cubicBezTo>
                <a:cubicBezTo>
                  <a:pt x="7416050" y="2039830"/>
                  <a:pt x="7451233" y="1993050"/>
                  <a:pt x="7511565" y="1962949"/>
                </a:cubicBezTo>
                <a:cubicBezTo>
                  <a:pt x="7490586" y="1947312"/>
                  <a:pt x="7467260" y="1936627"/>
                  <a:pt x="7454230" y="1918645"/>
                </a:cubicBezTo>
                <a:cubicBezTo>
                  <a:pt x="7429080" y="1883983"/>
                  <a:pt x="7408883" y="1885807"/>
                  <a:pt x="7384255" y="1916820"/>
                </a:cubicBezTo>
                <a:cubicBezTo>
                  <a:pt x="7369139" y="1935715"/>
                  <a:pt x="7347638" y="1946791"/>
                  <a:pt x="7321968" y="1959431"/>
                </a:cubicBezTo>
                <a:cubicBezTo>
                  <a:pt x="7386731" y="1997611"/>
                  <a:pt x="7426214" y="2046867"/>
                  <a:pt x="7406016" y="2123488"/>
                </a:cubicBezTo>
                <a:cubicBezTo>
                  <a:pt x="7391682" y="2178217"/>
                  <a:pt x="7353633" y="2211576"/>
                  <a:pt x="7299034" y="2219394"/>
                </a:cubicBezTo>
                <a:cubicBezTo>
                  <a:pt x="7224238" y="2229949"/>
                  <a:pt x="7177196" y="2189032"/>
                  <a:pt x="7148138" y="2121924"/>
                </a:cubicBezTo>
                <a:cubicBezTo>
                  <a:pt x="7058747" y="2255880"/>
                  <a:pt x="6952026" y="2255880"/>
                  <a:pt x="6878532" y="2119188"/>
                </a:cubicBezTo>
                <a:cubicBezTo>
                  <a:pt x="6851950" y="2178217"/>
                  <a:pt x="6813378" y="2220436"/>
                  <a:pt x="6747573" y="2220827"/>
                </a:cubicBezTo>
                <a:cubicBezTo>
                  <a:pt x="6681247" y="2221218"/>
                  <a:pt x="6638767" y="2184341"/>
                  <a:pt x="6614139" y="2117885"/>
                </a:cubicBezTo>
                <a:cubicBezTo>
                  <a:pt x="6600065" y="2140297"/>
                  <a:pt x="6591205" y="2158280"/>
                  <a:pt x="6578825" y="2173526"/>
                </a:cubicBezTo>
                <a:cubicBezTo>
                  <a:pt x="6534391" y="2228125"/>
                  <a:pt x="6451645" y="2241416"/>
                  <a:pt x="6400305" y="2193202"/>
                </a:cubicBezTo>
                <a:cubicBezTo>
                  <a:pt x="6360039" y="2155283"/>
                  <a:pt x="6326811" y="2166620"/>
                  <a:pt x="6290325" y="2187990"/>
                </a:cubicBezTo>
                <a:cubicBezTo>
                  <a:pt x="6209925" y="2235161"/>
                  <a:pt x="6182170" y="2234249"/>
                  <a:pt x="6104376" y="2179911"/>
                </a:cubicBezTo>
                <a:cubicBezTo>
                  <a:pt x="6082485" y="2164665"/>
                  <a:pt x="6060202" y="2151243"/>
                  <a:pt x="6032318" y="2176002"/>
                </a:cubicBezTo>
                <a:cubicBezTo>
                  <a:pt x="5947096" y="2251580"/>
                  <a:pt x="5862787" y="2233598"/>
                  <a:pt x="5808710" y="2130915"/>
                </a:cubicBezTo>
                <a:cubicBezTo>
                  <a:pt x="5807406" y="2128570"/>
                  <a:pt x="5804149" y="2127136"/>
                  <a:pt x="5801152" y="2124661"/>
                </a:cubicBezTo>
                <a:cubicBezTo>
                  <a:pt x="5785905" y="2130785"/>
                  <a:pt x="5786687" y="2147595"/>
                  <a:pt x="5779390" y="2158801"/>
                </a:cubicBezTo>
                <a:cubicBezTo>
                  <a:pt x="5745380" y="2210924"/>
                  <a:pt x="5683745" y="2233467"/>
                  <a:pt x="5625628" y="2213661"/>
                </a:cubicBezTo>
                <a:cubicBezTo>
                  <a:pt x="5566729" y="2193463"/>
                  <a:pt x="5530633" y="2139125"/>
                  <a:pt x="5535325" y="2077620"/>
                </a:cubicBezTo>
                <a:cubicBezTo>
                  <a:pt x="5535716" y="2072929"/>
                  <a:pt x="5536237" y="2068107"/>
                  <a:pt x="5537279" y="2063416"/>
                </a:cubicBezTo>
                <a:cubicBezTo>
                  <a:pt x="5539625" y="2052861"/>
                  <a:pt x="5546010" y="2041264"/>
                  <a:pt x="5531024" y="2035139"/>
                </a:cubicBezTo>
                <a:cubicBezTo>
                  <a:pt x="5527376" y="2033576"/>
                  <a:pt x="5520339" y="2033445"/>
                  <a:pt x="5518255" y="2035791"/>
                </a:cubicBezTo>
                <a:cubicBezTo>
                  <a:pt x="5510437" y="2044521"/>
                  <a:pt x="5518385" y="2053513"/>
                  <a:pt x="5519688" y="2062374"/>
                </a:cubicBezTo>
                <a:cubicBezTo>
                  <a:pt x="5530764" y="2133782"/>
                  <a:pt x="5494669" y="2193724"/>
                  <a:pt x="5428212" y="2214833"/>
                </a:cubicBezTo>
                <a:cubicBezTo>
                  <a:pt x="5367880" y="2233988"/>
                  <a:pt x="5307678" y="2209100"/>
                  <a:pt x="5274319" y="2151113"/>
                </a:cubicBezTo>
                <a:cubicBezTo>
                  <a:pt x="5269107" y="2142122"/>
                  <a:pt x="5264155" y="2132870"/>
                  <a:pt x="5258422" y="2122576"/>
                </a:cubicBezTo>
                <a:cubicBezTo>
                  <a:pt x="5170073" y="2255880"/>
                  <a:pt x="5063221" y="2255880"/>
                  <a:pt x="4989337" y="2119188"/>
                </a:cubicBezTo>
                <a:cubicBezTo>
                  <a:pt x="4962885" y="2178217"/>
                  <a:pt x="4924184" y="2220176"/>
                  <a:pt x="4858378" y="2220827"/>
                </a:cubicBezTo>
                <a:cubicBezTo>
                  <a:pt x="4791661" y="2221479"/>
                  <a:pt x="4750484" y="2182908"/>
                  <a:pt x="4723510" y="2116451"/>
                </a:cubicBezTo>
                <a:cubicBezTo>
                  <a:pt x="4689500" y="2190596"/>
                  <a:pt x="4640635" y="2233858"/>
                  <a:pt x="4561538" y="2217830"/>
                </a:cubicBezTo>
                <a:cubicBezTo>
                  <a:pt x="4504854" y="2206363"/>
                  <a:pt x="4468499" y="2168053"/>
                  <a:pt x="4459247" y="2111109"/>
                </a:cubicBezTo>
                <a:cubicBezTo>
                  <a:pt x="4448171" y="2042828"/>
                  <a:pt x="4481530" y="1995265"/>
                  <a:pt x="4546553" y="1961907"/>
                </a:cubicBezTo>
                <a:cubicBezTo>
                  <a:pt x="4504464" y="1939233"/>
                  <a:pt x="4471106" y="1912129"/>
                  <a:pt x="4451950" y="1864176"/>
                </a:cubicBezTo>
                <a:cubicBezTo>
                  <a:pt x="4428495" y="1907308"/>
                  <a:pt x="4402303" y="1941970"/>
                  <a:pt x="4352004" y="1957997"/>
                </a:cubicBezTo>
                <a:cubicBezTo>
                  <a:pt x="4418331" y="1996308"/>
                  <a:pt x="4457423" y="2044652"/>
                  <a:pt x="4440092" y="2119188"/>
                </a:cubicBezTo>
                <a:cubicBezTo>
                  <a:pt x="4426931" y="2175871"/>
                  <a:pt x="4388230" y="2211185"/>
                  <a:pt x="4331416" y="2219394"/>
                </a:cubicBezTo>
                <a:cubicBezTo>
                  <a:pt x="4256489" y="2230079"/>
                  <a:pt x="4210099" y="2188120"/>
                  <a:pt x="4180389" y="2121012"/>
                </a:cubicBezTo>
                <a:cubicBezTo>
                  <a:pt x="4101423" y="2271517"/>
                  <a:pt x="3959258" y="2235682"/>
                  <a:pt x="3912217" y="2120100"/>
                </a:cubicBezTo>
                <a:cubicBezTo>
                  <a:pt x="3877163" y="2189814"/>
                  <a:pt x="3828820" y="2235682"/>
                  <a:pt x="3747118" y="2216788"/>
                </a:cubicBezTo>
                <a:cubicBezTo>
                  <a:pt x="3692257" y="2204148"/>
                  <a:pt x="3657986" y="2166750"/>
                  <a:pt x="3648475" y="2112151"/>
                </a:cubicBezTo>
                <a:cubicBezTo>
                  <a:pt x="3636096" y="2041394"/>
                  <a:pt x="3672973" y="1994223"/>
                  <a:pt x="3736563" y="1960213"/>
                </a:cubicBezTo>
                <a:cubicBezTo>
                  <a:pt x="3702813" y="1943794"/>
                  <a:pt x="3674927" y="1925811"/>
                  <a:pt x="3657336" y="1896101"/>
                </a:cubicBezTo>
                <a:cubicBezTo>
                  <a:pt x="3646781" y="1878119"/>
                  <a:pt x="3638702" y="1884374"/>
                  <a:pt x="3630100" y="1897926"/>
                </a:cubicBezTo>
                <a:cubicBezTo>
                  <a:pt x="3611728" y="1927245"/>
                  <a:pt x="3584364" y="1945879"/>
                  <a:pt x="3548920" y="1960082"/>
                </a:cubicBezTo>
                <a:cubicBezTo>
                  <a:pt x="3610686" y="2002823"/>
                  <a:pt x="3650821" y="2052601"/>
                  <a:pt x="3625801" y="2129743"/>
                </a:cubicBezTo>
                <a:cubicBezTo>
                  <a:pt x="3608210" y="2183820"/>
                  <a:pt x="3569118" y="2214963"/>
                  <a:pt x="3514128" y="2219915"/>
                </a:cubicBezTo>
                <a:cubicBezTo>
                  <a:pt x="3443241" y="2226300"/>
                  <a:pt x="3397764" y="2187990"/>
                  <a:pt x="3368705" y="2116060"/>
                </a:cubicBezTo>
                <a:cubicBezTo>
                  <a:pt x="3340820" y="2178608"/>
                  <a:pt x="3301857" y="2220436"/>
                  <a:pt x="3236051" y="2220697"/>
                </a:cubicBezTo>
                <a:cubicBezTo>
                  <a:pt x="3169856" y="2220958"/>
                  <a:pt x="3127637" y="2183820"/>
                  <a:pt x="3101836" y="2114627"/>
                </a:cubicBezTo>
                <a:cubicBezTo>
                  <a:pt x="3073168" y="2179911"/>
                  <a:pt x="3033816" y="2221088"/>
                  <a:pt x="2967489" y="2220697"/>
                </a:cubicBezTo>
                <a:cubicBezTo>
                  <a:pt x="2902986" y="2220306"/>
                  <a:pt x="2861418" y="2184472"/>
                  <a:pt x="2839135" y="2125703"/>
                </a:cubicBezTo>
                <a:cubicBezTo>
                  <a:pt x="2834444" y="2126876"/>
                  <a:pt x="2829884" y="2126746"/>
                  <a:pt x="2828841" y="2128570"/>
                </a:cubicBezTo>
                <a:cubicBezTo>
                  <a:pt x="2778673" y="2216267"/>
                  <a:pt x="2778542" y="2216397"/>
                  <a:pt x="2693843" y="2170268"/>
                </a:cubicBezTo>
                <a:cubicBezTo>
                  <a:pt x="2662178" y="2153067"/>
                  <a:pt x="2632338" y="2131437"/>
                  <a:pt x="2599109" y="2118406"/>
                </a:cubicBezTo>
                <a:cubicBezTo>
                  <a:pt x="2562623" y="2104202"/>
                  <a:pt x="2562102" y="2083092"/>
                  <a:pt x="2572396" y="2051819"/>
                </a:cubicBezTo>
                <a:cubicBezTo>
                  <a:pt x="2586339" y="2009729"/>
                  <a:pt x="2615007" y="1982235"/>
                  <a:pt x="2657878" y="1960604"/>
                </a:cubicBezTo>
                <a:cubicBezTo>
                  <a:pt x="2614616" y="1939624"/>
                  <a:pt x="2582821" y="1912390"/>
                  <a:pt x="2563014" y="1864567"/>
                </a:cubicBezTo>
                <a:cubicBezTo>
                  <a:pt x="2539950" y="1905223"/>
                  <a:pt x="2515973" y="1939364"/>
                  <a:pt x="2468541" y="1956955"/>
                </a:cubicBezTo>
                <a:cubicBezTo>
                  <a:pt x="2521446" y="1989792"/>
                  <a:pt x="2558193" y="2026409"/>
                  <a:pt x="2556499" y="2093778"/>
                </a:cubicBezTo>
                <a:cubicBezTo>
                  <a:pt x="2491085" y="2057161"/>
                  <a:pt x="2429319" y="2022891"/>
                  <a:pt x="2367814" y="1988229"/>
                </a:cubicBezTo>
                <a:cubicBezTo>
                  <a:pt x="2359214" y="1983407"/>
                  <a:pt x="2345792" y="1978977"/>
                  <a:pt x="2363644" y="1966858"/>
                </a:cubicBezTo>
                <a:cubicBezTo>
                  <a:pt x="2379020" y="1956434"/>
                  <a:pt x="2362862" y="1952394"/>
                  <a:pt x="2357259" y="1947573"/>
                </a:cubicBezTo>
                <a:cubicBezTo>
                  <a:pt x="2342925" y="1935194"/>
                  <a:pt x="2324682" y="1925942"/>
                  <a:pt x="2313997" y="1911087"/>
                </a:cubicBezTo>
                <a:cubicBezTo>
                  <a:pt x="2297969" y="1888674"/>
                  <a:pt x="2286372" y="1875643"/>
                  <a:pt x="2269302" y="1908741"/>
                </a:cubicBezTo>
                <a:cubicBezTo>
                  <a:pt x="2259138" y="1928548"/>
                  <a:pt x="2244283" y="1923205"/>
                  <a:pt x="2229949" y="1914866"/>
                </a:cubicBezTo>
                <a:cubicBezTo>
                  <a:pt x="1937800" y="1745336"/>
                  <a:pt x="1641742" y="1582973"/>
                  <a:pt x="1346205" y="1419437"/>
                </a:cubicBezTo>
                <a:cubicBezTo>
                  <a:pt x="1131589" y="1300727"/>
                  <a:pt x="917754" y="1180063"/>
                  <a:pt x="703659" y="1059659"/>
                </a:cubicBezTo>
                <a:cubicBezTo>
                  <a:pt x="613747" y="1009100"/>
                  <a:pt x="524748" y="956716"/>
                  <a:pt x="434835" y="906287"/>
                </a:cubicBezTo>
                <a:cubicBezTo>
                  <a:pt x="319253" y="841525"/>
                  <a:pt x="203019" y="777804"/>
                  <a:pt x="86915" y="713954"/>
                </a:cubicBezTo>
                <a:cubicBezTo>
                  <a:pt x="58247" y="698187"/>
                  <a:pt x="29059" y="683201"/>
                  <a:pt x="0" y="667825"/>
                </a:cubicBezTo>
                <a:cubicBezTo>
                  <a:pt x="0" y="445260"/>
                  <a:pt x="0" y="222565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685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A4E1588-0188-43CF-8049-FA72C3BAA6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406" y="1828844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2D6C44A-BDDF-49D7-836C-8F7DD452BE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1852" y="1828844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49EE685-FE4D-464D-AFD2-017CB460F0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33289" y="1828844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37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0CDA927-F9F9-4251-B3BA-1B87A0B4ED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9870" y="33337"/>
            <a:ext cx="3392734" cy="6790355"/>
          </a:xfrm>
          <a:custGeom>
            <a:avLst/>
            <a:gdLst>
              <a:gd name="connsiteX0" fmla="*/ 1635431 w 3393176"/>
              <a:gd name="connsiteY0" fmla="*/ 6655035 h 6788783"/>
              <a:gd name="connsiteX1" fmla="*/ 1677818 w 3393176"/>
              <a:gd name="connsiteY1" fmla="*/ 6696563 h 6788783"/>
              <a:gd name="connsiteX2" fmla="*/ 1638003 w 3393176"/>
              <a:gd name="connsiteY2" fmla="*/ 6733997 h 6788783"/>
              <a:gd name="connsiteX3" fmla="*/ 1597999 w 3393176"/>
              <a:gd name="connsiteY3" fmla="*/ 6695707 h 6788783"/>
              <a:gd name="connsiteX4" fmla="*/ 1635431 w 3393176"/>
              <a:gd name="connsiteY4" fmla="*/ 6655035 h 6788783"/>
              <a:gd name="connsiteX5" fmla="*/ 2039769 w 3393176"/>
              <a:gd name="connsiteY5" fmla="*/ 6652748 h 6788783"/>
              <a:gd name="connsiteX6" fmla="*/ 2078250 w 3393176"/>
              <a:gd name="connsiteY6" fmla="*/ 6697802 h 6788783"/>
              <a:gd name="connsiteX7" fmla="*/ 2033196 w 3393176"/>
              <a:gd name="connsiteY7" fmla="*/ 6736282 h 6788783"/>
              <a:gd name="connsiteX8" fmla="*/ 1994239 w 3393176"/>
              <a:gd name="connsiteY8" fmla="*/ 6691134 h 6788783"/>
              <a:gd name="connsiteX9" fmla="*/ 2039769 w 3393176"/>
              <a:gd name="connsiteY9" fmla="*/ 6652748 h 6788783"/>
              <a:gd name="connsiteX10" fmla="*/ 2424959 w 3393176"/>
              <a:gd name="connsiteY10" fmla="*/ 6625983 h 6788783"/>
              <a:gd name="connsiteX11" fmla="*/ 2487539 w 3393176"/>
              <a:gd name="connsiteY11" fmla="*/ 6701040 h 6788783"/>
              <a:gd name="connsiteX12" fmla="*/ 2417626 w 3393176"/>
              <a:gd name="connsiteY12" fmla="*/ 6761333 h 6788783"/>
              <a:gd name="connsiteX13" fmla="*/ 2354094 w 3393176"/>
              <a:gd name="connsiteY13" fmla="*/ 6687800 h 6788783"/>
              <a:gd name="connsiteX14" fmla="*/ 2424959 w 3393176"/>
              <a:gd name="connsiteY14" fmla="*/ 6625983 h 6788783"/>
              <a:gd name="connsiteX15" fmla="*/ 2804625 w 3393176"/>
              <a:gd name="connsiteY15" fmla="*/ 6610553 h 6788783"/>
              <a:gd name="connsiteX16" fmla="*/ 2887969 w 3393176"/>
              <a:gd name="connsiteY16" fmla="*/ 6692372 h 6788783"/>
              <a:gd name="connsiteX17" fmla="*/ 2802244 w 3393176"/>
              <a:gd name="connsiteY17" fmla="*/ 6777336 h 6788783"/>
              <a:gd name="connsiteX18" fmla="*/ 2722711 w 3393176"/>
              <a:gd name="connsiteY18" fmla="*/ 6693325 h 6788783"/>
              <a:gd name="connsiteX19" fmla="*/ 2804625 w 3393176"/>
              <a:gd name="connsiteY19" fmla="*/ 6610553 h 6788783"/>
              <a:gd name="connsiteX20" fmla="*/ 3209153 w 3393176"/>
              <a:gd name="connsiteY20" fmla="*/ 6600361 h 6788783"/>
              <a:gd name="connsiteX21" fmla="*/ 3297355 w 3393176"/>
              <a:gd name="connsiteY21" fmla="*/ 6697039 h 6788783"/>
              <a:gd name="connsiteX22" fmla="*/ 3197247 w 3393176"/>
              <a:gd name="connsiteY22" fmla="*/ 6788575 h 6788783"/>
              <a:gd name="connsiteX23" fmla="*/ 3109046 w 3393176"/>
              <a:gd name="connsiteY23" fmla="*/ 6691896 h 6788783"/>
              <a:gd name="connsiteX24" fmla="*/ 3209153 w 3393176"/>
              <a:gd name="connsiteY24" fmla="*/ 6600361 h 6788783"/>
              <a:gd name="connsiteX25" fmla="*/ 1252813 w 3393176"/>
              <a:gd name="connsiteY25" fmla="*/ 6276130 h 6788783"/>
              <a:gd name="connsiteX26" fmla="*/ 1287484 w 3393176"/>
              <a:gd name="connsiteY26" fmla="*/ 6308039 h 6788783"/>
              <a:gd name="connsiteX27" fmla="*/ 1256146 w 3393176"/>
              <a:gd name="connsiteY27" fmla="*/ 6343662 h 6788783"/>
              <a:gd name="connsiteX28" fmla="*/ 1220523 w 3393176"/>
              <a:gd name="connsiteY28" fmla="*/ 6312230 h 6788783"/>
              <a:gd name="connsiteX29" fmla="*/ 1252813 w 3393176"/>
              <a:gd name="connsiteY29" fmla="*/ 6276130 h 6788783"/>
              <a:gd name="connsiteX30" fmla="*/ 1638385 w 3393176"/>
              <a:gd name="connsiteY30" fmla="*/ 6237935 h 6788783"/>
              <a:gd name="connsiteX31" fmla="*/ 1709632 w 3393176"/>
              <a:gd name="connsiteY31" fmla="*/ 6311754 h 6788783"/>
              <a:gd name="connsiteX32" fmla="*/ 1635052 w 3393176"/>
              <a:gd name="connsiteY32" fmla="*/ 6381381 h 6788783"/>
              <a:gd name="connsiteX33" fmla="*/ 1567138 w 3393176"/>
              <a:gd name="connsiteY33" fmla="*/ 6311944 h 6788783"/>
              <a:gd name="connsiteX34" fmla="*/ 1638385 w 3393176"/>
              <a:gd name="connsiteY34" fmla="*/ 6237935 h 6788783"/>
              <a:gd name="connsiteX35" fmla="*/ 2035293 w 3393176"/>
              <a:gd name="connsiteY35" fmla="*/ 6201358 h 6788783"/>
              <a:gd name="connsiteX36" fmla="*/ 2145210 w 3393176"/>
              <a:gd name="connsiteY36" fmla="*/ 6309086 h 6788783"/>
              <a:gd name="connsiteX37" fmla="*/ 2037483 w 3393176"/>
              <a:gd name="connsiteY37" fmla="*/ 6419004 h 6788783"/>
              <a:gd name="connsiteX38" fmla="*/ 1927564 w 3393176"/>
              <a:gd name="connsiteY38" fmla="*/ 6311277 h 6788783"/>
              <a:gd name="connsiteX39" fmla="*/ 2035293 w 3393176"/>
              <a:gd name="connsiteY39" fmla="*/ 6201358 h 6788783"/>
              <a:gd name="connsiteX40" fmla="*/ 2422577 w 3393176"/>
              <a:gd name="connsiteY40" fmla="*/ 6179547 h 6788783"/>
              <a:gd name="connsiteX41" fmla="*/ 2551356 w 3393176"/>
              <a:gd name="connsiteY41" fmla="*/ 6311944 h 6788783"/>
              <a:gd name="connsiteX42" fmla="*/ 2418958 w 3393176"/>
              <a:gd name="connsiteY42" fmla="*/ 6440722 h 6788783"/>
              <a:gd name="connsiteX43" fmla="*/ 2290181 w 3393176"/>
              <a:gd name="connsiteY43" fmla="*/ 6308324 h 6788783"/>
              <a:gd name="connsiteX44" fmla="*/ 2422577 w 3393176"/>
              <a:gd name="connsiteY44" fmla="*/ 6179547 h 6788783"/>
              <a:gd name="connsiteX45" fmla="*/ 2801768 w 3393176"/>
              <a:gd name="connsiteY45" fmla="*/ 6166878 h 6788783"/>
              <a:gd name="connsiteX46" fmla="*/ 2948453 w 3393176"/>
              <a:gd name="connsiteY46" fmla="*/ 6306801 h 6788783"/>
              <a:gd name="connsiteX47" fmla="*/ 2808531 w 3393176"/>
              <a:gd name="connsiteY47" fmla="*/ 6453486 h 6788783"/>
              <a:gd name="connsiteX48" fmla="*/ 2661845 w 3393176"/>
              <a:gd name="connsiteY48" fmla="*/ 6313564 h 6788783"/>
              <a:gd name="connsiteX49" fmla="*/ 2801768 w 3393176"/>
              <a:gd name="connsiteY49" fmla="*/ 6166878 h 6788783"/>
              <a:gd name="connsiteX50" fmla="*/ 3205343 w 3393176"/>
              <a:gd name="connsiteY50" fmla="*/ 6159258 h 6788783"/>
              <a:gd name="connsiteX51" fmla="*/ 3354124 w 3393176"/>
              <a:gd name="connsiteY51" fmla="*/ 6313944 h 6788783"/>
              <a:gd name="connsiteX52" fmla="*/ 3197723 w 3393176"/>
              <a:gd name="connsiteY52" fmla="*/ 6461010 h 6788783"/>
              <a:gd name="connsiteX53" fmla="*/ 3052371 w 3393176"/>
              <a:gd name="connsiteY53" fmla="*/ 6309753 h 6788783"/>
              <a:gd name="connsiteX54" fmla="*/ 3205343 w 3393176"/>
              <a:gd name="connsiteY54" fmla="*/ 6159258 h 6788783"/>
              <a:gd name="connsiteX55" fmla="*/ 1259100 w 3393176"/>
              <a:gd name="connsiteY55" fmla="*/ 5835122 h 6788783"/>
              <a:gd name="connsiteX56" fmla="*/ 1344348 w 3393176"/>
              <a:gd name="connsiteY56" fmla="*/ 5932563 h 6788783"/>
              <a:gd name="connsiteX57" fmla="*/ 1245574 w 3393176"/>
              <a:gd name="connsiteY57" fmla="*/ 6015336 h 6788783"/>
              <a:gd name="connsiteX58" fmla="*/ 1163944 w 3393176"/>
              <a:gd name="connsiteY58" fmla="*/ 5922372 h 6788783"/>
              <a:gd name="connsiteX59" fmla="*/ 1259100 w 3393176"/>
              <a:gd name="connsiteY59" fmla="*/ 5835122 h 6788783"/>
              <a:gd name="connsiteX60" fmla="*/ 1632861 w 3393176"/>
              <a:gd name="connsiteY60" fmla="*/ 5798070 h 6788783"/>
              <a:gd name="connsiteX61" fmla="*/ 1766115 w 3393176"/>
              <a:gd name="connsiteY61" fmla="*/ 5923705 h 6788783"/>
              <a:gd name="connsiteX62" fmla="*/ 1637051 w 3393176"/>
              <a:gd name="connsiteY62" fmla="*/ 6053531 h 6788783"/>
              <a:gd name="connsiteX63" fmla="*/ 1510654 w 3393176"/>
              <a:gd name="connsiteY63" fmla="*/ 5927896 h 6788783"/>
              <a:gd name="connsiteX64" fmla="*/ 1632861 w 3393176"/>
              <a:gd name="connsiteY64" fmla="*/ 5798070 h 6788783"/>
              <a:gd name="connsiteX65" fmla="*/ 2038625 w 3393176"/>
              <a:gd name="connsiteY65" fmla="*/ 5770924 h 6788783"/>
              <a:gd name="connsiteX66" fmla="*/ 2191407 w 3393176"/>
              <a:gd name="connsiteY66" fmla="*/ 5929705 h 6788783"/>
              <a:gd name="connsiteX67" fmla="*/ 2030910 w 3393176"/>
              <a:gd name="connsiteY67" fmla="*/ 6080772 h 6788783"/>
              <a:gd name="connsiteX68" fmla="*/ 1881558 w 3393176"/>
              <a:gd name="connsiteY68" fmla="*/ 5925420 h 6788783"/>
              <a:gd name="connsiteX69" fmla="*/ 2038625 w 3393176"/>
              <a:gd name="connsiteY69" fmla="*/ 5770924 h 6788783"/>
              <a:gd name="connsiteX70" fmla="*/ 2421911 w 3393176"/>
              <a:gd name="connsiteY70" fmla="*/ 5750444 h 6788783"/>
              <a:gd name="connsiteX71" fmla="*/ 2596124 w 3393176"/>
              <a:gd name="connsiteY71" fmla="*/ 5927038 h 6788783"/>
              <a:gd name="connsiteX72" fmla="*/ 2419530 w 3393176"/>
              <a:gd name="connsiteY72" fmla="*/ 6101250 h 6788783"/>
              <a:gd name="connsiteX73" fmla="*/ 2245317 w 3393176"/>
              <a:gd name="connsiteY73" fmla="*/ 5924657 h 6788783"/>
              <a:gd name="connsiteX74" fmla="*/ 2421911 w 3393176"/>
              <a:gd name="connsiteY74" fmla="*/ 5750444 h 6788783"/>
              <a:gd name="connsiteX75" fmla="*/ 485384 w 3393176"/>
              <a:gd name="connsiteY75" fmla="*/ 5493461 h 6788783"/>
              <a:gd name="connsiteX76" fmla="*/ 520341 w 3393176"/>
              <a:gd name="connsiteY76" fmla="*/ 5527751 h 6788783"/>
              <a:gd name="connsiteX77" fmla="*/ 485384 w 3393176"/>
              <a:gd name="connsiteY77" fmla="*/ 5562041 h 6788783"/>
              <a:gd name="connsiteX78" fmla="*/ 451094 w 3393176"/>
              <a:gd name="connsiteY78" fmla="*/ 5527751 h 6788783"/>
              <a:gd name="connsiteX79" fmla="*/ 485384 w 3393176"/>
              <a:gd name="connsiteY79" fmla="*/ 5493461 h 6788783"/>
              <a:gd name="connsiteX80" fmla="*/ 871432 w 3393176"/>
              <a:gd name="connsiteY80" fmla="*/ 5435739 h 6788783"/>
              <a:gd name="connsiteX81" fmla="*/ 961729 w 3393176"/>
              <a:gd name="connsiteY81" fmla="*/ 5529465 h 6788783"/>
              <a:gd name="connsiteX82" fmla="*/ 868003 w 3393176"/>
              <a:gd name="connsiteY82" fmla="*/ 5619762 h 6788783"/>
              <a:gd name="connsiteX83" fmla="*/ 777706 w 3393176"/>
              <a:gd name="connsiteY83" fmla="*/ 5526036 h 6788783"/>
              <a:gd name="connsiteX84" fmla="*/ 871432 w 3393176"/>
              <a:gd name="connsiteY84" fmla="*/ 5435739 h 6788783"/>
              <a:gd name="connsiteX85" fmla="*/ 1259767 w 3393176"/>
              <a:gd name="connsiteY85" fmla="*/ 5390685 h 6788783"/>
              <a:gd name="connsiteX86" fmla="*/ 1391117 w 3393176"/>
              <a:gd name="connsiteY86" fmla="*/ 5530036 h 6788783"/>
              <a:gd name="connsiteX87" fmla="*/ 1248337 w 3393176"/>
              <a:gd name="connsiteY87" fmla="*/ 5664719 h 6788783"/>
              <a:gd name="connsiteX88" fmla="*/ 1116987 w 3393176"/>
              <a:gd name="connsiteY88" fmla="*/ 5525369 h 6788783"/>
              <a:gd name="connsiteX89" fmla="*/ 1259767 w 3393176"/>
              <a:gd name="connsiteY89" fmla="*/ 5390685 h 6788783"/>
              <a:gd name="connsiteX90" fmla="*/ 1639051 w 3393176"/>
              <a:gd name="connsiteY90" fmla="*/ 5360682 h 6788783"/>
              <a:gd name="connsiteX91" fmla="*/ 1805454 w 3393176"/>
              <a:gd name="connsiteY91" fmla="*/ 5530132 h 6788783"/>
              <a:gd name="connsiteX92" fmla="*/ 1634289 w 3393176"/>
              <a:gd name="connsiteY92" fmla="*/ 5694819 h 6788783"/>
              <a:gd name="connsiteX93" fmla="*/ 1471316 w 3393176"/>
              <a:gd name="connsiteY93" fmla="*/ 5528798 h 6788783"/>
              <a:gd name="connsiteX94" fmla="*/ 1639051 w 3393176"/>
              <a:gd name="connsiteY94" fmla="*/ 5360682 h 6788783"/>
              <a:gd name="connsiteX95" fmla="*/ 90953 w 3393176"/>
              <a:gd name="connsiteY95" fmla="*/ 5102364 h 6788783"/>
              <a:gd name="connsiteX96" fmla="*/ 128196 w 3393176"/>
              <a:gd name="connsiteY96" fmla="*/ 5148750 h 6788783"/>
              <a:gd name="connsiteX97" fmla="*/ 86953 w 3393176"/>
              <a:gd name="connsiteY97" fmla="*/ 5184469 h 6788783"/>
              <a:gd name="connsiteX98" fmla="*/ 45615 w 3393176"/>
              <a:gd name="connsiteY98" fmla="*/ 5141511 h 6788783"/>
              <a:gd name="connsiteX99" fmla="*/ 90953 w 3393176"/>
              <a:gd name="connsiteY99" fmla="*/ 5102364 h 6788783"/>
              <a:gd name="connsiteX100" fmla="*/ 491099 w 3393176"/>
              <a:gd name="connsiteY100" fmla="*/ 5071217 h 6788783"/>
              <a:gd name="connsiteX101" fmla="*/ 557584 w 3393176"/>
              <a:gd name="connsiteY101" fmla="*/ 5149132 h 6788783"/>
              <a:gd name="connsiteX102" fmla="*/ 479955 w 3393176"/>
              <a:gd name="connsiteY102" fmla="*/ 5216569 h 6788783"/>
              <a:gd name="connsiteX103" fmla="*/ 413185 w 3393176"/>
              <a:gd name="connsiteY103" fmla="*/ 5137702 h 6788783"/>
              <a:gd name="connsiteX104" fmla="*/ 491099 w 3393176"/>
              <a:gd name="connsiteY104" fmla="*/ 5071217 h 6788783"/>
              <a:gd name="connsiteX105" fmla="*/ 870765 w 3393176"/>
              <a:gd name="connsiteY105" fmla="*/ 5014829 h 6788783"/>
              <a:gd name="connsiteX106" fmla="*/ 998305 w 3393176"/>
              <a:gd name="connsiteY106" fmla="*/ 5146274 h 6788783"/>
              <a:gd name="connsiteX107" fmla="*/ 865050 w 3393176"/>
              <a:gd name="connsiteY107" fmla="*/ 5272100 h 6788783"/>
              <a:gd name="connsiteX108" fmla="*/ 741035 w 3393176"/>
              <a:gd name="connsiteY108" fmla="*/ 5137226 h 6788783"/>
              <a:gd name="connsiteX109" fmla="*/ 870765 w 3393176"/>
              <a:gd name="connsiteY109" fmla="*/ 5014829 h 6788783"/>
              <a:gd name="connsiteX110" fmla="*/ 1256908 w 3393176"/>
              <a:gd name="connsiteY110" fmla="*/ 4976634 h 6788783"/>
              <a:gd name="connsiteX111" fmla="*/ 1420834 w 3393176"/>
              <a:gd name="connsiteY111" fmla="*/ 5149704 h 6788783"/>
              <a:gd name="connsiteX112" fmla="*/ 1251289 w 3393176"/>
              <a:gd name="connsiteY112" fmla="*/ 5310295 h 6788783"/>
              <a:gd name="connsiteX113" fmla="*/ 1087269 w 3393176"/>
              <a:gd name="connsiteY113" fmla="*/ 5137226 h 6788783"/>
              <a:gd name="connsiteX114" fmla="*/ 1256908 w 3393176"/>
              <a:gd name="connsiteY114" fmla="*/ 4976634 h 6788783"/>
              <a:gd name="connsiteX115" fmla="*/ 88572 w 3393176"/>
              <a:gd name="connsiteY115" fmla="*/ 4719554 h 6788783"/>
              <a:gd name="connsiteX116" fmla="*/ 126291 w 3393176"/>
              <a:gd name="connsiteY116" fmla="*/ 4765369 h 6788783"/>
              <a:gd name="connsiteX117" fmla="*/ 82571 w 3393176"/>
              <a:gd name="connsiteY117" fmla="*/ 4798421 h 6788783"/>
              <a:gd name="connsiteX118" fmla="*/ 46948 w 3393176"/>
              <a:gd name="connsiteY118" fmla="*/ 4755654 h 6788783"/>
              <a:gd name="connsiteX119" fmla="*/ 88572 w 3393176"/>
              <a:gd name="connsiteY119" fmla="*/ 4719554 h 6788783"/>
              <a:gd name="connsiteX120" fmla="*/ 483288 w 3393176"/>
              <a:gd name="connsiteY120" fmla="*/ 4650879 h 6788783"/>
              <a:gd name="connsiteX121" fmla="*/ 593588 w 3393176"/>
              <a:gd name="connsiteY121" fmla="*/ 4758702 h 6788783"/>
              <a:gd name="connsiteX122" fmla="*/ 484050 w 3393176"/>
              <a:gd name="connsiteY122" fmla="*/ 4867287 h 6788783"/>
              <a:gd name="connsiteX123" fmla="*/ 377180 w 3393176"/>
              <a:gd name="connsiteY123" fmla="*/ 4762893 h 6788783"/>
              <a:gd name="connsiteX124" fmla="*/ 483288 w 3393176"/>
              <a:gd name="connsiteY124" fmla="*/ 4650879 h 6788783"/>
              <a:gd name="connsiteX125" fmla="*/ 867812 w 3393176"/>
              <a:gd name="connsiteY125" fmla="*/ 4604683 h 6788783"/>
              <a:gd name="connsiteX126" fmla="*/ 1024118 w 3393176"/>
              <a:gd name="connsiteY126" fmla="*/ 4758893 h 6788783"/>
              <a:gd name="connsiteX127" fmla="*/ 868194 w 3393176"/>
              <a:gd name="connsiteY127" fmla="*/ 4913483 h 6788783"/>
              <a:gd name="connsiteX128" fmla="*/ 715318 w 3393176"/>
              <a:gd name="connsiteY128" fmla="*/ 4755845 h 6788783"/>
              <a:gd name="connsiteX129" fmla="*/ 867812 w 3393176"/>
              <a:gd name="connsiteY129" fmla="*/ 4604683 h 6788783"/>
              <a:gd name="connsiteX130" fmla="*/ 85619 w 3393176"/>
              <a:gd name="connsiteY130" fmla="*/ 4296358 h 6788783"/>
              <a:gd name="connsiteX131" fmla="*/ 153342 w 3393176"/>
              <a:gd name="connsiteY131" fmla="*/ 4359699 h 6788783"/>
              <a:gd name="connsiteX132" fmla="*/ 88953 w 3393176"/>
              <a:gd name="connsiteY132" fmla="*/ 4425613 h 6788783"/>
              <a:gd name="connsiteX133" fmla="*/ 22754 w 3393176"/>
              <a:gd name="connsiteY133" fmla="*/ 4362652 h 6788783"/>
              <a:gd name="connsiteX134" fmla="*/ 85619 w 3393176"/>
              <a:gd name="connsiteY134" fmla="*/ 4296358 h 6788783"/>
              <a:gd name="connsiteX135" fmla="*/ 490527 w 3393176"/>
              <a:gd name="connsiteY135" fmla="*/ 4231208 h 6788783"/>
              <a:gd name="connsiteX136" fmla="*/ 615114 w 3393176"/>
              <a:gd name="connsiteY136" fmla="*/ 4366082 h 6788783"/>
              <a:gd name="connsiteX137" fmla="*/ 480240 w 3393176"/>
              <a:gd name="connsiteY137" fmla="*/ 4490669 h 6788783"/>
              <a:gd name="connsiteX138" fmla="*/ 355653 w 3393176"/>
              <a:gd name="connsiteY138" fmla="*/ 4355795 h 6788783"/>
              <a:gd name="connsiteX139" fmla="*/ 490527 w 3393176"/>
              <a:gd name="connsiteY139" fmla="*/ 4231208 h 6788783"/>
              <a:gd name="connsiteX140" fmla="*/ 87524 w 3393176"/>
              <a:gd name="connsiteY140" fmla="*/ 3896594 h 6788783"/>
              <a:gd name="connsiteX141" fmla="*/ 169154 w 3393176"/>
              <a:gd name="connsiteY141" fmla="*/ 3974128 h 6788783"/>
              <a:gd name="connsiteX142" fmla="*/ 87143 w 3393176"/>
              <a:gd name="connsiteY142" fmla="*/ 4056805 h 6788783"/>
              <a:gd name="connsiteX143" fmla="*/ 7324 w 3393176"/>
              <a:gd name="connsiteY143" fmla="*/ 3979938 h 6788783"/>
              <a:gd name="connsiteX144" fmla="*/ 87524 w 3393176"/>
              <a:gd name="connsiteY144" fmla="*/ 3896594 h 6788783"/>
              <a:gd name="connsiteX145" fmla="*/ 481192 w 3393176"/>
              <a:gd name="connsiteY145" fmla="*/ 3834301 h 6788783"/>
              <a:gd name="connsiteX146" fmla="*/ 627687 w 3393176"/>
              <a:gd name="connsiteY146" fmla="*/ 3974223 h 6788783"/>
              <a:gd name="connsiteX147" fmla="*/ 486050 w 3393176"/>
              <a:gd name="connsiteY147" fmla="*/ 4119003 h 6788783"/>
              <a:gd name="connsiteX148" fmla="*/ 342985 w 3393176"/>
              <a:gd name="connsiteY148" fmla="*/ 3975652 h 6788783"/>
              <a:gd name="connsiteX149" fmla="*/ 481192 w 3393176"/>
              <a:gd name="connsiteY149" fmla="*/ 3834301 h 6788783"/>
              <a:gd name="connsiteX150" fmla="*/ 87429 w 3393176"/>
              <a:gd name="connsiteY150" fmla="*/ 3503879 h 6788783"/>
              <a:gd name="connsiteX151" fmla="*/ 174964 w 3393176"/>
              <a:gd name="connsiteY151" fmla="*/ 3590747 h 6788783"/>
              <a:gd name="connsiteX152" fmla="*/ 83810 w 3393176"/>
              <a:gd name="connsiteY152" fmla="*/ 3679996 h 6788783"/>
              <a:gd name="connsiteX153" fmla="*/ 85 w 3393176"/>
              <a:gd name="connsiteY153" fmla="*/ 3590556 h 6788783"/>
              <a:gd name="connsiteX154" fmla="*/ 87429 w 3393176"/>
              <a:gd name="connsiteY154" fmla="*/ 3503879 h 6788783"/>
              <a:gd name="connsiteX155" fmla="*/ 485479 w 3393176"/>
              <a:gd name="connsiteY155" fmla="*/ 3442157 h 6788783"/>
              <a:gd name="connsiteX156" fmla="*/ 635498 w 3393176"/>
              <a:gd name="connsiteY156" fmla="*/ 3595890 h 6788783"/>
              <a:gd name="connsiteX157" fmla="*/ 485193 w 3393176"/>
              <a:gd name="connsiteY157" fmla="*/ 3742480 h 6788783"/>
              <a:gd name="connsiteX158" fmla="*/ 335174 w 3393176"/>
              <a:gd name="connsiteY158" fmla="*/ 3588746 h 6788783"/>
              <a:gd name="connsiteX159" fmla="*/ 485479 w 3393176"/>
              <a:gd name="connsiteY159" fmla="*/ 3442157 h 6788783"/>
              <a:gd name="connsiteX160" fmla="*/ 88667 w 3393176"/>
              <a:gd name="connsiteY160" fmla="*/ 3119547 h 6788783"/>
              <a:gd name="connsiteX161" fmla="*/ 174964 w 3393176"/>
              <a:gd name="connsiteY161" fmla="*/ 3208129 h 6788783"/>
              <a:gd name="connsiteX162" fmla="*/ 82095 w 3393176"/>
              <a:gd name="connsiteY162" fmla="*/ 3295664 h 6788783"/>
              <a:gd name="connsiteX163" fmla="*/ 85 w 3393176"/>
              <a:gd name="connsiteY163" fmla="*/ 3204509 h 6788783"/>
              <a:gd name="connsiteX164" fmla="*/ 88667 w 3393176"/>
              <a:gd name="connsiteY164" fmla="*/ 3119547 h 6788783"/>
              <a:gd name="connsiteX165" fmla="*/ 488622 w 3393176"/>
              <a:gd name="connsiteY165" fmla="*/ 3057826 h 6788783"/>
              <a:gd name="connsiteX166" fmla="*/ 635498 w 3393176"/>
              <a:gd name="connsiteY166" fmla="*/ 3214606 h 6788783"/>
              <a:gd name="connsiteX167" fmla="*/ 482145 w 3393176"/>
              <a:gd name="connsiteY167" fmla="*/ 3358149 h 6788783"/>
              <a:gd name="connsiteX168" fmla="*/ 335269 w 3393176"/>
              <a:gd name="connsiteY168" fmla="*/ 3201366 h 6788783"/>
              <a:gd name="connsiteX169" fmla="*/ 488622 w 3393176"/>
              <a:gd name="connsiteY169" fmla="*/ 3057826 h 6788783"/>
              <a:gd name="connsiteX170" fmla="*/ 88762 w 3393176"/>
              <a:gd name="connsiteY170" fmla="*/ 2729974 h 6788783"/>
              <a:gd name="connsiteX171" fmla="*/ 169058 w 3393176"/>
              <a:gd name="connsiteY171" fmla="*/ 2808650 h 6788783"/>
              <a:gd name="connsiteX172" fmla="*/ 85905 w 3393176"/>
              <a:gd name="connsiteY172" fmla="*/ 2889708 h 6788783"/>
              <a:gd name="connsiteX173" fmla="*/ 7514 w 3393176"/>
              <a:gd name="connsiteY173" fmla="*/ 2811794 h 6788783"/>
              <a:gd name="connsiteX174" fmla="*/ 88762 w 3393176"/>
              <a:gd name="connsiteY174" fmla="*/ 2729974 h 6788783"/>
              <a:gd name="connsiteX175" fmla="*/ 487194 w 3393176"/>
              <a:gd name="connsiteY175" fmla="*/ 2667873 h 6788783"/>
              <a:gd name="connsiteX176" fmla="*/ 627401 w 3393176"/>
              <a:gd name="connsiteY176" fmla="*/ 2813416 h 6788783"/>
              <a:gd name="connsiteX177" fmla="*/ 480145 w 3393176"/>
              <a:gd name="connsiteY177" fmla="*/ 2952004 h 6788783"/>
              <a:gd name="connsiteX178" fmla="*/ 343366 w 3393176"/>
              <a:gd name="connsiteY178" fmla="*/ 2809796 h 6788783"/>
              <a:gd name="connsiteX179" fmla="*/ 487194 w 3393176"/>
              <a:gd name="connsiteY179" fmla="*/ 2667873 h 6788783"/>
              <a:gd name="connsiteX180" fmla="*/ 85524 w 3393176"/>
              <a:gd name="connsiteY180" fmla="*/ 2360881 h 6788783"/>
              <a:gd name="connsiteX181" fmla="*/ 150485 w 3393176"/>
              <a:gd name="connsiteY181" fmla="*/ 2426413 h 6788783"/>
              <a:gd name="connsiteX182" fmla="*/ 84668 w 3393176"/>
              <a:gd name="connsiteY182" fmla="*/ 2488705 h 6788783"/>
              <a:gd name="connsiteX183" fmla="*/ 23993 w 3393176"/>
              <a:gd name="connsiteY183" fmla="*/ 2427937 h 6788783"/>
              <a:gd name="connsiteX184" fmla="*/ 85524 w 3393176"/>
              <a:gd name="connsiteY184" fmla="*/ 2360881 h 6788783"/>
              <a:gd name="connsiteX185" fmla="*/ 489004 w 3393176"/>
              <a:gd name="connsiteY185" fmla="*/ 2296873 h 6788783"/>
              <a:gd name="connsiteX186" fmla="*/ 613972 w 3393176"/>
              <a:gd name="connsiteY186" fmla="*/ 2430890 h 6788783"/>
              <a:gd name="connsiteX187" fmla="*/ 485098 w 3393176"/>
              <a:gd name="connsiteY187" fmla="*/ 2554143 h 6788783"/>
              <a:gd name="connsiteX188" fmla="*/ 356701 w 3393176"/>
              <a:gd name="connsiteY188" fmla="*/ 2423557 h 6788783"/>
              <a:gd name="connsiteX189" fmla="*/ 489004 w 3393176"/>
              <a:gd name="connsiteY189" fmla="*/ 2296873 h 6788783"/>
              <a:gd name="connsiteX190" fmla="*/ 87905 w 3393176"/>
              <a:gd name="connsiteY190" fmla="*/ 2001692 h 6788783"/>
              <a:gd name="connsiteX191" fmla="*/ 126482 w 3393176"/>
              <a:gd name="connsiteY191" fmla="*/ 2046840 h 6788783"/>
              <a:gd name="connsiteX192" fmla="*/ 83333 w 3393176"/>
              <a:gd name="connsiteY192" fmla="*/ 2080653 h 6788783"/>
              <a:gd name="connsiteX193" fmla="*/ 46948 w 3393176"/>
              <a:gd name="connsiteY193" fmla="*/ 2038744 h 6788783"/>
              <a:gd name="connsiteX194" fmla="*/ 87905 w 3393176"/>
              <a:gd name="connsiteY194" fmla="*/ 2001692 h 6788783"/>
              <a:gd name="connsiteX195" fmla="*/ 484146 w 3393176"/>
              <a:gd name="connsiteY195" fmla="*/ 1933019 h 6788783"/>
              <a:gd name="connsiteX196" fmla="*/ 593588 w 3393176"/>
              <a:gd name="connsiteY196" fmla="*/ 2041604 h 6788783"/>
              <a:gd name="connsiteX197" fmla="*/ 490146 w 3393176"/>
              <a:gd name="connsiteY197" fmla="*/ 2149331 h 6788783"/>
              <a:gd name="connsiteX198" fmla="*/ 377275 w 3393176"/>
              <a:gd name="connsiteY198" fmla="*/ 2044175 h 6788783"/>
              <a:gd name="connsiteX199" fmla="*/ 484146 w 3393176"/>
              <a:gd name="connsiteY199" fmla="*/ 1933019 h 6788783"/>
              <a:gd name="connsiteX200" fmla="*/ 870765 w 3393176"/>
              <a:gd name="connsiteY200" fmla="*/ 1886634 h 6788783"/>
              <a:gd name="connsiteX201" fmla="*/ 1024309 w 3393176"/>
              <a:gd name="connsiteY201" fmla="*/ 2043987 h 6788783"/>
              <a:gd name="connsiteX202" fmla="*/ 865241 w 3393176"/>
              <a:gd name="connsiteY202" fmla="*/ 2195813 h 6788783"/>
              <a:gd name="connsiteX203" fmla="*/ 715127 w 3393176"/>
              <a:gd name="connsiteY203" fmla="*/ 2035034 h 6788783"/>
              <a:gd name="connsiteX204" fmla="*/ 870765 w 3393176"/>
              <a:gd name="connsiteY204" fmla="*/ 1886634 h 6788783"/>
              <a:gd name="connsiteX205" fmla="*/ 89810 w 3393176"/>
              <a:gd name="connsiteY205" fmla="*/ 1598688 h 6788783"/>
              <a:gd name="connsiteX206" fmla="*/ 132387 w 3393176"/>
              <a:gd name="connsiteY206" fmla="*/ 1643361 h 6788783"/>
              <a:gd name="connsiteX207" fmla="*/ 84858 w 3393176"/>
              <a:gd name="connsiteY207" fmla="*/ 1687652 h 6788783"/>
              <a:gd name="connsiteX208" fmla="*/ 42852 w 3393176"/>
              <a:gd name="connsiteY208" fmla="*/ 1644123 h 6788783"/>
              <a:gd name="connsiteX209" fmla="*/ 89810 w 3393176"/>
              <a:gd name="connsiteY209" fmla="*/ 1598688 h 6788783"/>
              <a:gd name="connsiteX210" fmla="*/ 485288 w 3393176"/>
              <a:gd name="connsiteY210" fmla="*/ 1570972 h 6788783"/>
              <a:gd name="connsiteX211" fmla="*/ 556535 w 3393176"/>
              <a:gd name="connsiteY211" fmla="*/ 1644791 h 6788783"/>
              <a:gd name="connsiteX212" fmla="*/ 481955 w 3393176"/>
              <a:gd name="connsiteY212" fmla="*/ 1714418 h 6788783"/>
              <a:gd name="connsiteX213" fmla="*/ 414041 w 3393176"/>
              <a:gd name="connsiteY213" fmla="*/ 1644981 h 6788783"/>
              <a:gd name="connsiteX214" fmla="*/ 485288 w 3393176"/>
              <a:gd name="connsiteY214" fmla="*/ 1570972 h 6788783"/>
              <a:gd name="connsiteX215" fmla="*/ 876099 w 3393176"/>
              <a:gd name="connsiteY215" fmla="*/ 1515539 h 6788783"/>
              <a:gd name="connsiteX216" fmla="*/ 997448 w 3393176"/>
              <a:gd name="connsiteY216" fmla="*/ 1646127 h 6788783"/>
              <a:gd name="connsiteX217" fmla="*/ 863336 w 3393176"/>
              <a:gd name="connsiteY217" fmla="*/ 1770810 h 6788783"/>
              <a:gd name="connsiteX218" fmla="*/ 741988 w 3393176"/>
              <a:gd name="connsiteY218" fmla="*/ 1640221 h 6788783"/>
              <a:gd name="connsiteX219" fmla="*/ 876099 w 3393176"/>
              <a:gd name="connsiteY219" fmla="*/ 1515539 h 6788783"/>
              <a:gd name="connsiteX220" fmla="*/ 1259290 w 3393176"/>
              <a:gd name="connsiteY220" fmla="*/ 1477059 h 6788783"/>
              <a:gd name="connsiteX221" fmla="*/ 1420167 w 3393176"/>
              <a:gd name="connsiteY221" fmla="*/ 1645080 h 6788783"/>
              <a:gd name="connsiteX222" fmla="*/ 1248717 w 3393176"/>
              <a:gd name="connsiteY222" fmla="*/ 1809387 h 6788783"/>
              <a:gd name="connsiteX223" fmla="*/ 1087840 w 3393176"/>
              <a:gd name="connsiteY223" fmla="*/ 1641366 h 6788783"/>
              <a:gd name="connsiteX224" fmla="*/ 1259290 w 3393176"/>
              <a:gd name="connsiteY224" fmla="*/ 1477059 h 6788783"/>
              <a:gd name="connsiteX225" fmla="*/ 487574 w 3393176"/>
              <a:gd name="connsiteY225" fmla="*/ 1225308 h 6788783"/>
              <a:gd name="connsiteX226" fmla="*/ 519864 w 3393176"/>
              <a:gd name="connsiteY226" fmla="*/ 1257217 h 6788783"/>
              <a:gd name="connsiteX227" fmla="*/ 483098 w 3393176"/>
              <a:gd name="connsiteY227" fmla="*/ 1292364 h 6788783"/>
              <a:gd name="connsiteX228" fmla="*/ 451855 w 3393176"/>
              <a:gd name="connsiteY228" fmla="*/ 1256645 h 6788783"/>
              <a:gd name="connsiteX229" fmla="*/ 487574 w 3393176"/>
              <a:gd name="connsiteY229" fmla="*/ 1225308 h 6788783"/>
              <a:gd name="connsiteX230" fmla="*/ 866384 w 3393176"/>
              <a:gd name="connsiteY230" fmla="*/ 1168160 h 6788783"/>
              <a:gd name="connsiteX231" fmla="*/ 960300 w 3393176"/>
              <a:gd name="connsiteY231" fmla="*/ 1257220 h 6788783"/>
              <a:gd name="connsiteX232" fmla="*/ 869622 w 3393176"/>
              <a:gd name="connsiteY232" fmla="*/ 1348850 h 6788783"/>
              <a:gd name="connsiteX233" fmla="*/ 779611 w 3393176"/>
              <a:gd name="connsiteY233" fmla="*/ 1263697 h 6788783"/>
              <a:gd name="connsiteX234" fmla="*/ 866384 w 3393176"/>
              <a:gd name="connsiteY234" fmla="*/ 1168160 h 6788783"/>
              <a:gd name="connsiteX235" fmla="*/ 1257671 w 3393176"/>
              <a:gd name="connsiteY235" fmla="*/ 1122442 h 6788783"/>
              <a:gd name="connsiteX236" fmla="*/ 1390449 w 3393176"/>
              <a:gd name="connsiteY236" fmla="*/ 1260651 h 6788783"/>
              <a:gd name="connsiteX237" fmla="*/ 1253956 w 3393176"/>
              <a:gd name="connsiteY237" fmla="*/ 1395238 h 6788783"/>
              <a:gd name="connsiteX238" fmla="*/ 1117748 w 3393176"/>
              <a:gd name="connsiteY238" fmla="*/ 1253602 h 6788783"/>
              <a:gd name="connsiteX239" fmla="*/ 1257671 w 3393176"/>
              <a:gd name="connsiteY239" fmla="*/ 1122442 h 6788783"/>
              <a:gd name="connsiteX240" fmla="*/ 1649530 w 3393176"/>
              <a:gd name="connsiteY240" fmla="*/ 1091488 h 6788783"/>
              <a:gd name="connsiteX241" fmla="*/ 1819455 w 3393176"/>
              <a:gd name="connsiteY241" fmla="*/ 1257891 h 6788783"/>
              <a:gd name="connsiteX242" fmla="*/ 1651434 w 3393176"/>
              <a:gd name="connsiteY242" fmla="*/ 1426101 h 6788783"/>
              <a:gd name="connsiteX243" fmla="*/ 1484842 w 3393176"/>
              <a:gd name="connsiteY243" fmla="*/ 1263129 h 6788783"/>
              <a:gd name="connsiteX244" fmla="*/ 1649530 w 3393176"/>
              <a:gd name="connsiteY244" fmla="*/ 1091488 h 6788783"/>
              <a:gd name="connsiteX245" fmla="*/ 872480 w 3393176"/>
              <a:gd name="connsiteY245" fmla="*/ 834879 h 6788783"/>
              <a:gd name="connsiteX246" fmla="*/ 910675 w 3393176"/>
              <a:gd name="connsiteY246" fmla="*/ 871932 h 6788783"/>
              <a:gd name="connsiteX247" fmla="*/ 870384 w 3393176"/>
              <a:gd name="connsiteY247" fmla="*/ 914032 h 6788783"/>
              <a:gd name="connsiteX248" fmla="*/ 830379 w 3393176"/>
              <a:gd name="connsiteY248" fmla="*/ 870122 h 6788783"/>
              <a:gd name="connsiteX249" fmla="*/ 872480 w 3393176"/>
              <a:gd name="connsiteY249" fmla="*/ 834879 h 6788783"/>
              <a:gd name="connsiteX250" fmla="*/ 1255861 w 3393176"/>
              <a:gd name="connsiteY250" fmla="*/ 782875 h 6788783"/>
              <a:gd name="connsiteX251" fmla="*/ 1345682 w 3393176"/>
              <a:gd name="connsiteY251" fmla="*/ 876314 h 6788783"/>
              <a:gd name="connsiteX252" fmla="*/ 1252241 w 3393176"/>
              <a:gd name="connsiteY252" fmla="*/ 966135 h 6788783"/>
              <a:gd name="connsiteX253" fmla="*/ 1162421 w 3393176"/>
              <a:gd name="connsiteY253" fmla="*/ 872695 h 6788783"/>
              <a:gd name="connsiteX254" fmla="*/ 1255861 w 3393176"/>
              <a:gd name="connsiteY254" fmla="*/ 782875 h 6788783"/>
              <a:gd name="connsiteX255" fmla="*/ 1650482 w 3393176"/>
              <a:gd name="connsiteY255" fmla="*/ 743918 h 6788783"/>
              <a:gd name="connsiteX256" fmla="*/ 1782689 w 3393176"/>
              <a:gd name="connsiteY256" fmla="*/ 872887 h 6788783"/>
              <a:gd name="connsiteX257" fmla="*/ 1653720 w 3393176"/>
              <a:gd name="connsiteY257" fmla="*/ 1005094 h 6788783"/>
              <a:gd name="connsiteX258" fmla="*/ 1521513 w 3393176"/>
              <a:gd name="connsiteY258" fmla="*/ 876125 h 6788783"/>
              <a:gd name="connsiteX259" fmla="*/ 1650482 w 3393176"/>
              <a:gd name="connsiteY259" fmla="*/ 743918 h 6788783"/>
              <a:gd name="connsiteX260" fmla="*/ 2039673 w 3393176"/>
              <a:gd name="connsiteY260" fmla="*/ 718869 h 6788783"/>
              <a:gd name="connsiteX261" fmla="*/ 2192073 w 3393176"/>
              <a:gd name="connsiteY261" fmla="*/ 877746 h 6788783"/>
              <a:gd name="connsiteX262" fmla="*/ 2033196 w 3393176"/>
              <a:gd name="connsiteY262" fmla="*/ 1030147 h 6788783"/>
              <a:gd name="connsiteX263" fmla="*/ 1880796 w 3393176"/>
              <a:gd name="connsiteY263" fmla="*/ 871269 h 6788783"/>
              <a:gd name="connsiteX264" fmla="*/ 2039673 w 3393176"/>
              <a:gd name="connsiteY264" fmla="*/ 718869 h 6788783"/>
              <a:gd name="connsiteX265" fmla="*/ 3189912 w 3393176"/>
              <a:gd name="connsiteY265" fmla="*/ 683532 h 6788783"/>
              <a:gd name="connsiteX266" fmla="*/ 3393176 w 3393176"/>
              <a:gd name="connsiteY266" fmla="*/ 826882 h 6788783"/>
              <a:gd name="connsiteX267" fmla="*/ 3393176 w 3393176"/>
              <a:gd name="connsiteY267" fmla="*/ 2432893 h 6788783"/>
              <a:gd name="connsiteX268" fmla="*/ 2431913 w 3393176"/>
              <a:gd name="connsiteY268" fmla="*/ 3394342 h 6788783"/>
              <a:gd name="connsiteX269" fmla="*/ 3393176 w 3393176"/>
              <a:gd name="connsiteY269" fmla="*/ 4355604 h 6788783"/>
              <a:gd name="connsiteX270" fmla="*/ 3393176 w 3393176"/>
              <a:gd name="connsiteY270" fmla="*/ 5975426 h 6788783"/>
              <a:gd name="connsiteX271" fmla="*/ 3159432 w 3393176"/>
              <a:gd name="connsiteY271" fmla="*/ 6110585 h 6788783"/>
              <a:gd name="connsiteX272" fmla="*/ 3012748 w 3393176"/>
              <a:gd name="connsiteY272" fmla="*/ 5940755 h 6788783"/>
              <a:gd name="connsiteX273" fmla="*/ 3015890 w 3393176"/>
              <a:gd name="connsiteY273" fmla="*/ 5887605 h 6788783"/>
              <a:gd name="connsiteX274" fmla="*/ 2986363 w 3393176"/>
              <a:gd name="connsiteY274" fmla="*/ 5882842 h 6788783"/>
              <a:gd name="connsiteX275" fmla="*/ 2985696 w 3393176"/>
              <a:gd name="connsiteY275" fmla="*/ 5966281 h 6788783"/>
              <a:gd name="connsiteX276" fmla="*/ 2802244 w 3393176"/>
              <a:gd name="connsiteY276" fmla="*/ 6111347 h 6788783"/>
              <a:gd name="connsiteX277" fmla="*/ 2625365 w 3393176"/>
              <a:gd name="connsiteY277" fmla="*/ 5966472 h 6788783"/>
              <a:gd name="connsiteX278" fmla="*/ 2664608 w 3393176"/>
              <a:gd name="connsiteY278" fmla="*/ 5808643 h 6788783"/>
              <a:gd name="connsiteX279" fmla="*/ 2443533 w 3393176"/>
              <a:gd name="connsiteY279" fmla="*/ 5730538 h 6788783"/>
              <a:gd name="connsiteX280" fmla="*/ 2408005 w 3393176"/>
              <a:gd name="connsiteY280" fmla="*/ 5730918 h 6788783"/>
              <a:gd name="connsiteX281" fmla="*/ 2255890 w 3393176"/>
              <a:gd name="connsiteY281" fmla="*/ 5645003 h 6788783"/>
              <a:gd name="connsiteX282" fmla="*/ 2205504 w 3393176"/>
              <a:gd name="connsiteY282" fmla="*/ 5618714 h 6788783"/>
              <a:gd name="connsiteX283" fmla="*/ 1999287 w 3393176"/>
              <a:gd name="connsiteY283" fmla="*/ 5714631 h 6788783"/>
              <a:gd name="connsiteX284" fmla="*/ 1849650 w 3393176"/>
              <a:gd name="connsiteY284" fmla="*/ 5562993 h 6788783"/>
              <a:gd name="connsiteX285" fmla="*/ 1884320 w 3393176"/>
              <a:gd name="connsiteY285" fmla="*/ 5414403 h 6788783"/>
              <a:gd name="connsiteX286" fmla="*/ 1747161 w 3393176"/>
              <a:gd name="connsiteY286" fmla="*/ 5303818 h 6788783"/>
              <a:gd name="connsiteX287" fmla="*/ 1595236 w 3393176"/>
              <a:gd name="connsiteY287" fmla="*/ 5332297 h 6788783"/>
              <a:gd name="connsiteX288" fmla="*/ 1449600 w 3393176"/>
              <a:gd name="connsiteY288" fmla="*/ 5184755 h 6788783"/>
              <a:gd name="connsiteX289" fmla="*/ 1478364 w 3393176"/>
              <a:gd name="connsiteY289" fmla="*/ 5034355 h 6788783"/>
              <a:gd name="connsiteX290" fmla="*/ 1374257 w 3393176"/>
              <a:gd name="connsiteY290" fmla="*/ 4904625 h 6788783"/>
              <a:gd name="connsiteX291" fmla="*/ 1193282 w 3393176"/>
              <a:gd name="connsiteY291" fmla="*/ 4938058 h 6788783"/>
              <a:gd name="connsiteX292" fmla="*/ 1064980 w 3393176"/>
              <a:gd name="connsiteY292" fmla="*/ 4768227 h 6788783"/>
              <a:gd name="connsiteX293" fmla="*/ 1172803 w 3393176"/>
              <a:gd name="connsiteY293" fmla="*/ 4589252 h 6788783"/>
              <a:gd name="connsiteX294" fmla="*/ 1139751 w 3393176"/>
              <a:gd name="connsiteY294" fmla="*/ 4525625 h 6788783"/>
              <a:gd name="connsiteX295" fmla="*/ 1051264 w 3393176"/>
              <a:gd name="connsiteY295" fmla="*/ 4386560 h 6788783"/>
              <a:gd name="connsiteX296" fmla="*/ 952109 w 3393176"/>
              <a:gd name="connsiteY296" fmla="*/ 4514671 h 6788783"/>
              <a:gd name="connsiteX297" fmla="*/ 806186 w 3393176"/>
              <a:gd name="connsiteY297" fmla="*/ 4523339 h 6788783"/>
              <a:gd name="connsiteX298" fmla="*/ 695601 w 3393176"/>
              <a:gd name="connsiteY298" fmla="*/ 4349984 h 6788783"/>
              <a:gd name="connsiteX299" fmla="*/ 834665 w 3393176"/>
              <a:gd name="connsiteY299" fmla="*/ 4191298 h 6788783"/>
              <a:gd name="connsiteX300" fmla="*/ 1047263 w 3393176"/>
              <a:gd name="connsiteY300" fmla="*/ 4320266 h 6788783"/>
              <a:gd name="connsiteX301" fmla="*/ 979445 w 3393176"/>
              <a:gd name="connsiteY301" fmla="*/ 4124813 h 6788783"/>
              <a:gd name="connsiteX302" fmla="*/ 858954 w 3393176"/>
              <a:gd name="connsiteY302" fmla="*/ 4160722 h 6788783"/>
              <a:gd name="connsiteX303" fmla="*/ 728176 w 3393176"/>
              <a:gd name="connsiteY303" fmla="*/ 4095000 h 6788783"/>
              <a:gd name="connsiteX304" fmla="*/ 755227 w 3393176"/>
              <a:gd name="connsiteY304" fmla="*/ 3831919 h 6788783"/>
              <a:gd name="connsiteX305" fmla="*/ 904198 w 3393176"/>
              <a:gd name="connsiteY305" fmla="*/ 3797248 h 6788783"/>
              <a:gd name="connsiteX306" fmla="*/ 901912 w 3393176"/>
              <a:gd name="connsiteY306" fmla="*/ 3783628 h 6788783"/>
              <a:gd name="connsiteX307" fmla="*/ 809329 w 3393176"/>
              <a:gd name="connsiteY307" fmla="*/ 3772293 h 6788783"/>
              <a:gd name="connsiteX308" fmla="*/ 680836 w 3393176"/>
              <a:gd name="connsiteY308" fmla="*/ 3602653 h 6788783"/>
              <a:gd name="connsiteX309" fmla="*/ 831713 w 3393176"/>
              <a:gd name="connsiteY309" fmla="*/ 3403294 h 6788783"/>
              <a:gd name="connsiteX310" fmla="*/ 685409 w 3393176"/>
              <a:gd name="connsiteY310" fmla="*/ 3166697 h 6788783"/>
              <a:gd name="connsiteX311" fmla="*/ 833522 w 3393176"/>
              <a:gd name="connsiteY311" fmla="*/ 3022297 h 6788783"/>
              <a:gd name="connsiteX312" fmla="*/ 899626 w 3393176"/>
              <a:gd name="connsiteY312" fmla="*/ 3019821 h 6788783"/>
              <a:gd name="connsiteX313" fmla="*/ 904198 w 3393176"/>
              <a:gd name="connsiteY313" fmla="*/ 2991341 h 6788783"/>
              <a:gd name="connsiteX314" fmla="*/ 879147 w 3393176"/>
              <a:gd name="connsiteY314" fmla="*/ 2994008 h 6788783"/>
              <a:gd name="connsiteX315" fmla="*/ 741701 w 3393176"/>
              <a:gd name="connsiteY315" fmla="*/ 2943144 h 6788783"/>
              <a:gd name="connsiteX316" fmla="*/ 745416 w 3393176"/>
              <a:gd name="connsiteY316" fmla="*/ 2673683 h 6788783"/>
              <a:gd name="connsiteX317" fmla="*/ 977921 w 3393176"/>
              <a:gd name="connsiteY317" fmla="*/ 2669303 h 6788783"/>
              <a:gd name="connsiteX318" fmla="*/ 1049169 w 3393176"/>
              <a:gd name="connsiteY318" fmla="*/ 2463657 h 6788783"/>
              <a:gd name="connsiteX319" fmla="*/ 1048787 w 3393176"/>
              <a:gd name="connsiteY319" fmla="*/ 2462040 h 6788783"/>
              <a:gd name="connsiteX320" fmla="*/ 960776 w 3393176"/>
              <a:gd name="connsiteY320" fmla="*/ 2573575 h 6788783"/>
              <a:gd name="connsiteX321" fmla="*/ 822568 w 3393176"/>
              <a:gd name="connsiteY321" fmla="*/ 2592624 h 6788783"/>
              <a:gd name="connsiteX322" fmla="*/ 695505 w 3393176"/>
              <a:gd name="connsiteY322" fmla="*/ 2417650 h 6788783"/>
              <a:gd name="connsiteX323" fmla="*/ 838666 w 3393176"/>
              <a:gd name="connsiteY323" fmla="*/ 2255248 h 6788783"/>
              <a:gd name="connsiteX324" fmla="*/ 1048026 w 3393176"/>
              <a:gd name="connsiteY324" fmla="*/ 2393647 h 6788783"/>
              <a:gd name="connsiteX325" fmla="*/ 1142704 w 3393176"/>
              <a:gd name="connsiteY325" fmla="*/ 2256677 h 6788783"/>
              <a:gd name="connsiteX326" fmla="*/ 1167279 w 3393176"/>
              <a:gd name="connsiteY326" fmla="*/ 2209528 h 6788783"/>
              <a:gd name="connsiteX327" fmla="*/ 1069171 w 3393176"/>
              <a:gd name="connsiteY327" fmla="*/ 1999982 h 6788783"/>
              <a:gd name="connsiteX328" fmla="*/ 1237954 w 3393176"/>
              <a:gd name="connsiteY328" fmla="*/ 1851393 h 6788783"/>
              <a:gd name="connsiteX329" fmla="*/ 1368161 w 3393176"/>
              <a:gd name="connsiteY329" fmla="*/ 1892350 h 6788783"/>
              <a:gd name="connsiteX330" fmla="*/ 1486557 w 3393176"/>
              <a:gd name="connsiteY330" fmla="*/ 1744999 h 6788783"/>
              <a:gd name="connsiteX331" fmla="*/ 1464649 w 3393176"/>
              <a:gd name="connsiteY331" fmla="*/ 1596218 h 6788783"/>
              <a:gd name="connsiteX332" fmla="*/ 1614858 w 3393176"/>
              <a:gd name="connsiteY332" fmla="*/ 1453437 h 6788783"/>
              <a:gd name="connsiteX333" fmla="*/ 1754971 w 3393176"/>
              <a:gd name="connsiteY333" fmla="*/ 1478202 h 6788783"/>
              <a:gd name="connsiteX334" fmla="*/ 1885940 w 3393176"/>
              <a:gd name="connsiteY334" fmla="*/ 1373237 h 6788783"/>
              <a:gd name="connsiteX335" fmla="*/ 1853079 w 3393176"/>
              <a:gd name="connsiteY335" fmla="*/ 1213313 h 6788783"/>
              <a:gd name="connsiteX336" fmla="*/ 2010908 w 3393176"/>
              <a:gd name="connsiteY336" fmla="*/ 1071105 h 6788783"/>
              <a:gd name="connsiteX337" fmla="*/ 2204741 w 3393176"/>
              <a:gd name="connsiteY337" fmla="*/ 1170450 h 6788783"/>
              <a:gd name="connsiteX338" fmla="*/ 2254938 w 3393176"/>
              <a:gd name="connsiteY338" fmla="*/ 1144161 h 6788783"/>
              <a:gd name="connsiteX339" fmla="*/ 2391908 w 3393176"/>
              <a:gd name="connsiteY339" fmla="*/ 1054911 h 6788783"/>
              <a:gd name="connsiteX340" fmla="*/ 2267892 w 3393176"/>
              <a:gd name="connsiteY340" fmla="*/ 958803 h 6788783"/>
              <a:gd name="connsiteX341" fmla="*/ 2257129 w 3393176"/>
              <a:gd name="connsiteY341" fmla="*/ 813166 h 6788783"/>
              <a:gd name="connsiteX342" fmla="*/ 2428198 w 3393176"/>
              <a:gd name="connsiteY342" fmla="*/ 698675 h 6788783"/>
              <a:gd name="connsiteX343" fmla="*/ 2592219 w 3393176"/>
              <a:gd name="connsiteY343" fmla="*/ 840598 h 6788783"/>
              <a:gd name="connsiteX344" fmla="*/ 2471536 w 3393176"/>
              <a:gd name="connsiteY344" fmla="*/ 1046816 h 6788783"/>
              <a:gd name="connsiteX345" fmla="*/ 2654988 w 3393176"/>
              <a:gd name="connsiteY345" fmla="*/ 982997 h 6788783"/>
              <a:gd name="connsiteX346" fmla="*/ 2619460 w 3393176"/>
              <a:gd name="connsiteY346" fmla="*/ 874888 h 6788783"/>
              <a:gd name="connsiteX347" fmla="*/ 2677087 w 3393176"/>
              <a:gd name="connsiteY347" fmla="*/ 739728 h 6788783"/>
              <a:gd name="connsiteX348" fmla="*/ 2950835 w 3393176"/>
              <a:gd name="connsiteY348" fmla="*/ 759159 h 6788783"/>
              <a:gd name="connsiteX349" fmla="*/ 2986745 w 3393176"/>
              <a:gd name="connsiteY349" fmla="*/ 905654 h 6788783"/>
              <a:gd name="connsiteX350" fmla="*/ 3013414 w 3393176"/>
              <a:gd name="connsiteY350" fmla="*/ 901558 h 6788783"/>
              <a:gd name="connsiteX351" fmla="*/ 3022748 w 3393176"/>
              <a:gd name="connsiteY351" fmla="*/ 815357 h 6788783"/>
              <a:gd name="connsiteX352" fmla="*/ 3189912 w 3393176"/>
              <a:gd name="connsiteY352" fmla="*/ 683532 h 6788783"/>
              <a:gd name="connsiteX353" fmla="*/ 1251957 w 3393176"/>
              <a:gd name="connsiteY353" fmla="*/ 455878 h 6788783"/>
              <a:gd name="connsiteX354" fmla="*/ 1288342 w 3393176"/>
              <a:gd name="connsiteY354" fmla="*/ 487978 h 6788783"/>
              <a:gd name="connsiteX355" fmla="*/ 1256242 w 3393176"/>
              <a:gd name="connsiteY355" fmla="*/ 524458 h 6788783"/>
              <a:gd name="connsiteX356" fmla="*/ 1219095 w 3393176"/>
              <a:gd name="connsiteY356" fmla="*/ 492359 h 6788783"/>
              <a:gd name="connsiteX357" fmla="*/ 1251957 w 3393176"/>
              <a:gd name="connsiteY357" fmla="*/ 455878 h 6788783"/>
              <a:gd name="connsiteX358" fmla="*/ 1652482 w 3393176"/>
              <a:gd name="connsiteY358" fmla="*/ 414352 h 6788783"/>
              <a:gd name="connsiteX359" fmla="*/ 1726777 w 3393176"/>
              <a:gd name="connsiteY359" fmla="*/ 493124 h 6788783"/>
              <a:gd name="connsiteX360" fmla="*/ 1652482 w 3393176"/>
              <a:gd name="connsiteY360" fmla="*/ 564847 h 6788783"/>
              <a:gd name="connsiteX361" fmla="*/ 1577425 w 3393176"/>
              <a:gd name="connsiteY361" fmla="*/ 487218 h 6788783"/>
              <a:gd name="connsiteX362" fmla="*/ 1652482 w 3393176"/>
              <a:gd name="connsiteY362" fmla="*/ 414352 h 6788783"/>
              <a:gd name="connsiteX363" fmla="*/ 2039387 w 3393176"/>
              <a:gd name="connsiteY363" fmla="*/ 380729 h 6788783"/>
              <a:gd name="connsiteX364" fmla="*/ 2145782 w 3393176"/>
              <a:gd name="connsiteY364" fmla="*/ 491409 h 6788783"/>
              <a:gd name="connsiteX365" fmla="*/ 2030053 w 3393176"/>
              <a:gd name="connsiteY365" fmla="*/ 599328 h 6788783"/>
              <a:gd name="connsiteX366" fmla="*/ 1927088 w 3393176"/>
              <a:gd name="connsiteY366" fmla="*/ 485409 h 6788783"/>
              <a:gd name="connsiteX367" fmla="*/ 2039387 w 3393176"/>
              <a:gd name="connsiteY367" fmla="*/ 380729 h 6788783"/>
              <a:gd name="connsiteX368" fmla="*/ 2419053 w 3393176"/>
              <a:gd name="connsiteY368" fmla="*/ 358918 h 6788783"/>
              <a:gd name="connsiteX369" fmla="*/ 2552023 w 3393176"/>
              <a:gd name="connsiteY369" fmla="*/ 488458 h 6788783"/>
              <a:gd name="connsiteX370" fmla="*/ 2422482 w 3393176"/>
              <a:gd name="connsiteY370" fmla="*/ 621427 h 6788783"/>
              <a:gd name="connsiteX371" fmla="*/ 2289514 w 3393176"/>
              <a:gd name="connsiteY371" fmla="*/ 491887 h 6788783"/>
              <a:gd name="connsiteX372" fmla="*/ 2419053 w 3393176"/>
              <a:gd name="connsiteY372" fmla="*/ 358918 h 6788783"/>
              <a:gd name="connsiteX373" fmla="*/ 2804721 w 3393176"/>
              <a:gd name="connsiteY373" fmla="*/ 345489 h 6788783"/>
              <a:gd name="connsiteX374" fmla="*/ 2949787 w 3393176"/>
              <a:gd name="connsiteY374" fmla="*/ 487983 h 6788783"/>
              <a:gd name="connsiteX375" fmla="*/ 2809008 w 3393176"/>
              <a:gd name="connsiteY375" fmla="*/ 634762 h 6788783"/>
              <a:gd name="connsiteX376" fmla="*/ 2660513 w 3393176"/>
              <a:gd name="connsiteY376" fmla="*/ 488839 h 6788783"/>
              <a:gd name="connsiteX377" fmla="*/ 2804721 w 3393176"/>
              <a:gd name="connsiteY377" fmla="*/ 345489 h 6788783"/>
              <a:gd name="connsiteX378" fmla="*/ 3207915 w 3393176"/>
              <a:gd name="connsiteY378" fmla="*/ 338821 h 6788783"/>
              <a:gd name="connsiteX379" fmla="*/ 3354409 w 3393176"/>
              <a:gd name="connsiteY379" fmla="*/ 496555 h 6788783"/>
              <a:gd name="connsiteX380" fmla="*/ 3201819 w 3393176"/>
              <a:gd name="connsiteY380" fmla="*/ 641335 h 6788783"/>
              <a:gd name="connsiteX381" fmla="*/ 3051895 w 3393176"/>
              <a:gd name="connsiteY381" fmla="*/ 487030 h 6788783"/>
              <a:gd name="connsiteX382" fmla="*/ 3207915 w 3393176"/>
              <a:gd name="connsiteY382" fmla="*/ 338821 h 6788783"/>
              <a:gd name="connsiteX383" fmla="*/ 2032053 w 3393176"/>
              <a:gd name="connsiteY383" fmla="*/ 51067 h 6788783"/>
              <a:gd name="connsiteX384" fmla="*/ 2078155 w 3393176"/>
              <a:gd name="connsiteY384" fmla="*/ 89072 h 6788783"/>
              <a:gd name="connsiteX385" fmla="*/ 2037673 w 3393176"/>
              <a:gd name="connsiteY385" fmla="*/ 133077 h 6788783"/>
              <a:gd name="connsiteX386" fmla="*/ 1995382 w 3393176"/>
              <a:gd name="connsiteY386" fmla="*/ 91548 h 6788783"/>
              <a:gd name="connsiteX387" fmla="*/ 2032053 w 3393176"/>
              <a:gd name="connsiteY387" fmla="*/ 51067 h 6788783"/>
              <a:gd name="connsiteX388" fmla="*/ 1652768 w 3393176"/>
              <a:gd name="connsiteY388" fmla="*/ 49067 h 6788783"/>
              <a:gd name="connsiteX389" fmla="*/ 1694774 w 3393176"/>
              <a:gd name="connsiteY389" fmla="*/ 93167 h 6788783"/>
              <a:gd name="connsiteX390" fmla="*/ 1651053 w 3393176"/>
              <a:gd name="connsiteY390" fmla="*/ 134792 h 6788783"/>
              <a:gd name="connsiteX391" fmla="*/ 1609524 w 3393176"/>
              <a:gd name="connsiteY391" fmla="*/ 91072 h 6788783"/>
              <a:gd name="connsiteX392" fmla="*/ 1652768 w 3393176"/>
              <a:gd name="connsiteY392" fmla="*/ 49067 h 6788783"/>
              <a:gd name="connsiteX393" fmla="*/ 2420577 w 3393176"/>
              <a:gd name="connsiteY393" fmla="*/ 24111 h 6788783"/>
              <a:gd name="connsiteX394" fmla="*/ 2486586 w 3393176"/>
              <a:gd name="connsiteY394" fmla="*/ 93167 h 6788783"/>
              <a:gd name="connsiteX395" fmla="*/ 2414577 w 3393176"/>
              <a:gd name="connsiteY395" fmla="*/ 157556 h 6788783"/>
              <a:gd name="connsiteX396" fmla="*/ 2354759 w 3393176"/>
              <a:gd name="connsiteY396" fmla="*/ 87547 h 6788783"/>
              <a:gd name="connsiteX397" fmla="*/ 2420577 w 3393176"/>
              <a:gd name="connsiteY397" fmla="*/ 24111 h 6788783"/>
              <a:gd name="connsiteX398" fmla="*/ 2804340 w 3393176"/>
              <a:gd name="connsiteY398" fmla="*/ 10491 h 6788783"/>
              <a:gd name="connsiteX399" fmla="*/ 2888446 w 3393176"/>
              <a:gd name="connsiteY399" fmla="*/ 91168 h 6788783"/>
              <a:gd name="connsiteX400" fmla="*/ 2805959 w 3393176"/>
              <a:gd name="connsiteY400" fmla="*/ 173654 h 6788783"/>
              <a:gd name="connsiteX401" fmla="*/ 2723663 w 3393176"/>
              <a:gd name="connsiteY401" fmla="*/ 92882 h 6788783"/>
              <a:gd name="connsiteX402" fmla="*/ 2804340 w 3393176"/>
              <a:gd name="connsiteY402" fmla="*/ 10491 h 6788783"/>
              <a:gd name="connsiteX403" fmla="*/ 3201723 w 3393176"/>
              <a:gd name="connsiteY403" fmla="*/ 15 h 6788783"/>
              <a:gd name="connsiteX404" fmla="*/ 3295258 w 3393176"/>
              <a:gd name="connsiteY404" fmla="*/ 90502 h 6788783"/>
              <a:gd name="connsiteX405" fmla="*/ 3204771 w 3393176"/>
              <a:gd name="connsiteY405" fmla="*/ 184038 h 6788783"/>
              <a:gd name="connsiteX406" fmla="*/ 3111236 w 3393176"/>
              <a:gd name="connsiteY406" fmla="*/ 93550 h 6788783"/>
              <a:gd name="connsiteX407" fmla="*/ 3201723 w 3393176"/>
              <a:gd name="connsiteY407" fmla="*/ 15 h 678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3393176" h="6788783">
                <a:moveTo>
                  <a:pt x="1635431" y="6655035"/>
                </a:moveTo>
                <a:cubicBezTo>
                  <a:pt x="1662197" y="6653606"/>
                  <a:pt x="1678675" y="6669703"/>
                  <a:pt x="1677818" y="6696563"/>
                </a:cubicBezTo>
                <a:cubicBezTo>
                  <a:pt x="1677057" y="6719804"/>
                  <a:pt x="1661531" y="6734283"/>
                  <a:pt x="1638003" y="6733997"/>
                </a:cubicBezTo>
                <a:cubicBezTo>
                  <a:pt x="1614381" y="6733807"/>
                  <a:pt x="1601809" y="6718566"/>
                  <a:pt x="1597999" y="6695707"/>
                </a:cubicBezTo>
                <a:cubicBezTo>
                  <a:pt x="1599999" y="6672370"/>
                  <a:pt x="1612191" y="6656273"/>
                  <a:pt x="1635431" y="6655035"/>
                </a:cubicBezTo>
                <a:close/>
                <a:moveTo>
                  <a:pt x="2039769" y="6652748"/>
                </a:moveTo>
                <a:cubicBezTo>
                  <a:pt x="2066819" y="6654558"/>
                  <a:pt x="2079964" y="6671417"/>
                  <a:pt x="2078250" y="6697802"/>
                </a:cubicBezTo>
                <a:cubicBezTo>
                  <a:pt x="2076440" y="6724853"/>
                  <a:pt x="2059485" y="6737902"/>
                  <a:pt x="2033196" y="6736282"/>
                </a:cubicBezTo>
                <a:cubicBezTo>
                  <a:pt x="2006050" y="6734568"/>
                  <a:pt x="1994334" y="6717423"/>
                  <a:pt x="1994239" y="6691134"/>
                </a:cubicBezTo>
                <a:cubicBezTo>
                  <a:pt x="1997763" y="6664559"/>
                  <a:pt x="2013384" y="6650939"/>
                  <a:pt x="2039769" y="6652748"/>
                </a:cubicBezTo>
                <a:close/>
                <a:moveTo>
                  <a:pt x="2424959" y="6625983"/>
                </a:moveTo>
                <a:cubicBezTo>
                  <a:pt x="2465251" y="6634460"/>
                  <a:pt x="2491920" y="6657606"/>
                  <a:pt x="2487539" y="6701040"/>
                </a:cubicBezTo>
                <a:cubicBezTo>
                  <a:pt x="2483633" y="6739901"/>
                  <a:pt x="2457344" y="6764191"/>
                  <a:pt x="2417626" y="6761333"/>
                </a:cubicBezTo>
                <a:cubicBezTo>
                  <a:pt x="2375144" y="6758380"/>
                  <a:pt x="2350188" y="6730853"/>
                  <a:pt x="2354094" y="6687800"/>
                </a:cubicBezTo>
                <a:cubicBezTo>
                  <a:pt x="2357618" y="6648652"/>
                  <a:pt x="2384669" y="6628745"/>
                  <a:pt x="2424959" y="6625983"/>
                </a:cubicBezTo>
                <a:close/>
                <a:moveTo>
                  <a:pt x="2804625" y="6610553"/>
                </a:moveTo>
                <a:cubicBezTo>
                  <a:pt x="2854822" y="6615411"/>
                  <a:pt x="2885303" y="6640747"/>
                  <a:pt x="2887969" y="6692372"/>
                </a:cubicBezTo>
                <a:cubicBezTo>
                  <a:pt x="2890541" y="6741331"/>
                  <a:pt x="2851107" y="6780574"/>
                  <a:pt x="2802244" y="6777336"/>
                </a:cubicBezTo>
                <a:cubicBezTo>
                  <a:pt x="2751190" y="6773906"/>
                  <a:pt x="2722235" y="6744474"/>
                  <a:pt x="2722711" y="6693325"/>
                </a:cubicBezTo>
                <a:cubicBezTo>
                  <a:pt x="2723187" y="6641604"/>
                  <a:pt x="2754714" y="6616077"/>
                  <a:pt x="2804625" y="6610553"/>
                </a:cubicBezTo>
                <a:close/>
                <a:moveTo>
                  <a:pt x="3209153" y="6600361"/>
                </a:moveTo>
                <a:cubicBezTo>
                  <a:pt x="3257349" y="6603885"/>
                  <a:pt x="3298783" y="6649320"/>
                  <a:pt x="3297355" y="6697039"/>
                </a:cubicBezTo>
                <a:cubicBezTo>
                  <a:pt x="3295735" y="6748094"/>
                  <a:pt x="3247538" y="6792195"/>
                  <a:pt x="3197247" y="6788575"/>
                </a:cubicBezTo>
                <a:cubicBezTo>
                  <a:pt x="3148859" y="6785051"/>
                  <a:pt x="3107521" y="6739807"/>
                  <a:pt x="3109046" y="6691896"/>
                </a:cubicBezTo>
                <a:cubicBezTo>
                  <a:pt x="3110570" y="6640842"/>
                  <a:pt x="3158861" y="6596741"/>
                  <a:pt x="3209153" y="6600361"/>
                </a:cubicBezTo>
                <a:close/>
                <a:moveTo>
                  <a:pt x="1252813" y="6276130"/>
                </a:moveTo>
                <a:cubicBezTo>
                  <a:pt x="1272624" y="6276987"/>
                  <a:pt x="1286150" y="6287274"/>
                  <a:pt x="1287484" y="6308039"/>
                </a:cubicBezTo>
                <a:cubicBezTo>
                  <a:pt x="1288818" y="6328899"/>
                  <a:pt x="1276721" y="6342233"/>
                  <a:pt x="1256146" y="6343662"/>
                </a:cubicBezTo>
                <a:cubicBezTo>
                  <a:pt x="1235381" y="6344996"/>
                  <a:pt x="1221857" y="6332899"/>
                  <a:pt x="1220523" y="6312230"/>
                </a:cubicBezTo>
                <a:cubicBezTo>
                  <a:pt x="1219189" y="6291465"/>
                  <a:pt x="1231382" y="6279464"/>
                  <a:pt x="1252813" y="6276130"/>
                </a:cubicBezTo>
                <a:close/>
                <a:moveTo>
                  <a:pt x="1638385" y="6237935"/>
                </a:moveTo>
                <a:cubicBezTo>
                  <a:pt x="1684106" y="6241459"/>
                  <a:pt x="1710679" y="6265176"/>
                  <a:pt x="1709632" y="6311754"/>
                </a:cubicBezTo>
                <a:cubicBezTo>
                  <a:pt x="1708584" y="6358426"/>
                  <a:pt x="1681057" y="6382810"/>
                  <a:pt x="1635052" y="6381381"/>
                </a:cubicBezTo>
                <a:cubicBezTo>
                  <a:pt x="1592189" y="6380048"/>
                  <a:pt x="1567804" y="6354901"/>
                  <a:pt x="1567138" y="6311944"/>
                </a:cubicBezTo>
                <a:cubicBezTo>
                  <a:pt x="1566471" y="6265367"/>
                  <a:pt x="1592569" y="6241554"/>
                  <a:pt x="1638385" y="6237935"/>
                </a:cubicBezTo>
                <a:close/>
                <a:moveTo>
                  <a:pt x="2035293" y="6201358"/>
                </a:moveTo>
                <a:cubicBezTo>
                  <a:pt x="2093681" y="6200692"/>
                  <a:pt x="2144544" y="6250602"/>
                  <a:pt x="2145210" y="6309086"/>
                </a:cubicBezTo>
                <a:cubicBezTo>
                  <a:pt x="2145878" y="6367474"/>
                  <a:pt x="2096062" y="6418338"/>
                  <a:pt x="2037483" y="6419004"/>
                </a:cubicBezTo>
                <a:cubicBezTo>
                  <a:pt x="1979095" y="6419671"/>
                  <a:pt x="1928232" y="6369760"/>
                  <a:pt x="1927564" y="6311277"/>
                </a:cubicBezTo>
                <a:cubicBezTo>
                  <a:pt x="1926898" y="6252888"/>
                  <a:pt x="1976809" y="6202025"/>
                  <a:pt x="2035293" y="6201358"/>
                </a:cubicBezTo>
                <a:close/>
                <a:moveTo>
                  <a:pt x="2422577" y="6179547"/>
                </a:moveTo>
                <a:cubicBezTo>
                  <a:pt x="2494873" y="6180594"/>
                  <a:pt x="2552403" y="6239840"/>
                  <a:pt x="2551356" y="6311944"/>
                </a:cubicBezTo>
                <a:cubicBezTo>
                  <a:pt x="2550308" y="6384239"/>
                  <a:pt x="2491063" y="6441865"/>
                  <a:pt x="2418958" y="6440722"/>
                </a:cubicBezTo>
                <a:cubicBezTo>
                  <a:pt x="2346663" y="6439675"/>
                  <a:pt x="2289132" y="6380429"/>
                  <a:pt x="2290181" y="6308324"/>
                </a:cubicBezTo>
                <a:cubicBezTo>
                  <a:pt x="2291228" y="6236030"/>
                  <a:pt x="2350474" y="6178499"/>
                  <a:pt x="2422577" y="6179547"/>
                </a:cubicBezTo>
                <a:close/>
                <a:moveTo>
                  <a:pt x="2801768" y="6166878"/>
                </a:moveTo>
                <a:cubicBezTo>
                  <a:pt x="2881492" y="6164973"/>
                  <a:pt x="2946643" y="6227172"/>
                  <a:pt x="2948453" y="6306801"/>
                </a:cubicBezTo>
                <a:cubicBezTo>
                  <a:pt x="2950263" y="6386525"/>
                  <a:pt x="2888064" y="6451581"/>
                  <a:pt x="2808531" y="6453486"/>
                </a:cubicBezTo>
                <a:cubicBezTo>
                  <a:pt x="2728806" y="6455390"/>
                  <a:pt x="2663656" y="6393192"/>
                  <a:pt x="2661845" y="6313564"/>
                </a:cubicBezTo>
                <a:cubicBezTo>
                  <a:pt x="2659941" y="6233839"/>
                  <a:pt x="2722139" y="6168688"/>
                  <a:pt x="2801768" y="6166878"/>
                </a:cubicBezTo>
                <a:close/>
                <a:moveTo>
                  <a:pt x="3205343" y="6159258"/>
                </a:moveTo>
                <a:cubicBezTo>
                  <a:pt x="3289164" y="6160401"/>
                  <a:pt x="3356124" y="6230029"/>
                  <a:pt x="3354124" y="6313944"/>
                </a:cubicBezTo>
                <a:cubicBezTo>
                  <a:pt x="3352028" y="6397668"/>
                  <a:pt x="3281543" y="6463963"/>
                  <a:pt x="3197723" y="6461010"/>
                </a:cubicBezTo>
                <a:cubicBezTo>
                  <a:pt x="3116760" y="6458153"/>
                  <a:pt x="3052182" y="6390906"/>
                  <a:pt x="3052371" y="6309753"/>
                </a:cubicBezTo>
                <a:cubicBezTo>
                  <a:pt x="3052562" y="6225838"/>
                  <a:pt x="3121427" y="6158115"/>
                  <a:pt x="3205343" y="6159258"/>
                </a:cubicBezTo>
                <a:close/>
                <a:moveTo>
                  <a:pt x="1259100" y="5835122"/>
                </a:moveTo>
                <a:cubicBezTo>
                  <a:pt x="1308629" y="5838170"/>
                  <a:pt x="1348349" y="5883510"/>
                  <a:pt x="1344348" y="5932563"/>
                </a:cubicBezTo>
                <a:cubicBezTo>
                  <a:pt x="1340347" y="5982474"/>
                  <a:pt x="1294628" y="6022289"/>
                  <a:pt x="1245574" y="6015336"/>
                </a:cubicBezTo>
                <a:cubicBezTo>
                  <a:pt x="1192996" y="6008001"/>
                  <a:pt x="1164516" y="5974949"/>
                  <a:pt x="1163944" y="5922372"/>
                </a:cubicBezTo>
                <a:cubicBezTo>
                  <a:pt x="1163373" y="5872746"/>
                  <a:pt x="1209950" y="5832170"/>
                  <a:pt x="1259100" y="5835122"/>
                </a:cubicBezTo>
                <a:close/>
                <a:moveTo>
                  <a:pt x="1632861" y="5798070"/>
                </a:moveTo>
                <a:cubicBezTo>
                  <a:pt x="1707155" y="5795308"/>
                  <a:pt x="1765068" y="5849886"/>
                  <a:pt x="1766115" y="5923705"/>
                </a:cubicBezTo>
                <a:cubicBezTo>
                  <a:pt x="1767163" y="5997905"/>
                  <a:pt x="1711251" y="6054197"/>
                  <a:pt x="1637051" y="6053531"/>
                </a:cubicBezTo>
                <a:cubicBezTo>
                  <a:pt x="1565709" y="6052864"/>
                  <a:pt x="1511702" y="5999143"/>
                  <a:pt x="1510654" y="5927896"/>
                </a:cubicBezTo>
                <a:cubicBezTo>
                  <a:pt x="1509607" y="5856364"/>
                  <a:pt x="1561994" y="5800737"/>
                  <a:pt x="1632861" y="5798070"/>
                </a:cubicBezTo>
                <a:close/>
                <a:moveTo>
                  <a:pt x="2038625" y="5770924"/>
                </a:moveTo>
                <a:cubicBezTo>
                  <a:pt x="2126732" y="5771971"/>
                  <a:pt x="2193311" y="5841123"/>
                  <a:pt x="2191407" y="5929705"/>
                </a:cubicBezTo>
                <a:cubicBezTo>
                  <a:pt x="2189501" y="6017622"/>
                  <a:pt x="2119588" y="6083439"/>
                  <a:pt x="2030910" y="6080772"/>
                </a:cubicBezTo>
                <a:cubicBezTo>
                  <a:pt x="1945757" y="6078200"/>
                  <a:pt x="1881367" y="6011145"/>
                  <a:pt x="1881558" y="5925420"/>
                </a:cubicBezTo>
                <a:cubicBezTo>
                  <a:pt x="1881749" y="5837027"/>
                  <a:pt x="1950042" y="5769876"/>
                  <a:pt x="2038625" y="5770924"/>
                </a:cubicBezTo>
                <a:close/>
                <a:moveTo>
                  <a:pt x="2421911" y="5750444"/>
                </a:moveTo>
                <a:cubicBezTo>
                  <a:pt x="2516114" y="5751302"/>
                  <a:pt x="2596981" y="5833217"/>
                  <a:pt x="2596124" y="5927038"/>
                </a:cubicBezTo>
                <a:cubicBezTo>
                  <a:pt x="2595361" y="6021145"/>
                  <a:pt x="2513351" y="6102013"/>
                  <a:pt x="2419530" y="6101250"/>
                </a:cubicBezTo>
                <a:cubicBezTo>
                  <a:pt x="2325328" y="6100394"/>
                  <a:pt x="2244461" y="6018478"/>
                  <a:pt x="2245317" y="5924657"/>
                </a:cubicBezTo>
                <a:cubicBezTo>
                  <a:pt x="2246176" y="5830455"/>
                  <a:pt x="2328090" y="5749588"/>
                  <a:pt x="2421911" y="5750444"/>
                </a:cubicBezTo>
                <a:close/>
                <a:moveTo>
                  <a:pt x="485384" y="5493461"/>
                </a:moveTo>
                <a:cubicBezTo>
                  <a:pt x="506434" y="5493461"/>
                  <a:pt x="517674" y="5507081"/>
                  <a:pt x="520341" y="5527751"/>
                </a:cubicBezTo>
                <a:cubicBezTo>
                  <a:pt x="517674" y="5548420"/>
                  <a:pt x="506339" y="5562041"/>
                  <a:pt x="485384" y="5562041"/>
                </a:cubicBezTo>
                <a:cubicBezTo>
                  <a:pt x="464429" y="5561946"/>
                  <a:pt x="451094" y="5548706"/>
                  <a:pt x="451094" y="5527751"/>
                </a:cubicBezTo>
                <a:cubicBezTo>
                  <a:pt x="451094" y="5506796"/>
                  <a:pt x="464524" y="5493461"/>
                  <a:pt x="485384" y="5493461"/>
                </a:cubicBezTo>
                <a:close/>
                <a:moveTo>
                  <a:pt x="871432" y="5435739"/>
                </a:moveTo>
                <a:cubicBezTo>
                  <a:pt x="920486" y="5436786"/>
                  <a:pt x="962777" y="5480602"/>
                  <a:pt x="961729" y="5529465"/>
                </a:cubicBezTo>
                <a:cubicBezTo>
                  <a:pt x="960681" y="5578614"/>
                  <a:pt x="916866" y="5620809"/>
                  <a:pt x="868003" y="5619762"/>
                </a:cubicBezTo>
                <a:cubicBezTo>
                  <a:pt x="818854" y="5618714"/>
                  <a:pt x="776658" y="5574899"/>
                  <a:pt x="777706" y="5526036"/>
                </a:cubicBezTo>
                <a:cubicBezTo>
                  <a:pt x="778753" y="5476982"/>
                  <a:pt x="822568" y="5434691"/>
                  <a:pt x="871432" y="5435739"/>
                </a:cubicBezTo>
                <a:close/>
                <a:moveTo>
                  <a:pt x="1259767" y="5390685"/>
                </a:moveTo>
                <a:cubicBezTo>
                  <a:pt x="1333585" y="5393733"/>
                  <a:pt x="1392355" y="5456122"/>
                  <a:pt x="1391117" y="5530036"/>
                </a:cubicBezTo>
                <a:cubicBezTo>
                  <a:pt x="1389783" y="5606522"/>
                  <a:pt x="1324727" y="5667958"/>
                  <a:pt x="1248337" y="5664719"/>
                </a:cubicBezTo>
                <a:cubicBezTo>
                  <a:pt x="1174518" y="5661672"/>
                  <a:pt x="1115749" y="5599283"/>
                  <a:pt x="1116987" y="5525369"/>
                </a:cubicBezTo>
                <a:cubicBezTo>
                  <a:pt x="1118321" y="5448883"/>
                  <a:pt x="1183376" y="5387542"/>
                  <a:pt x="1259767" y="5390685"/>
                </a:cubicBezTo>
                <a:close/>
                <a:moveTo>
                  <a:pt x="1639051" y="5360682"/>
                </a:moveTo>
                <a:cubicBezTo>
                  <a:pt x="1734492" y="5360968"/>
                  <a:pt x="1806501" y="5434310"/>
                  <a:pt x="1805454" y="5530132"/>
                </a:cubicBezTo>
                <a:cubicBezTo>
                  <a:pt x="1804406" y="5625286"/>
                  <a:pt x="1730301" y="5696629"/>
                  <a:pt x="1634289" y="5694819"/>
                </a:cubicBezTo>
                <a:cubicBezTo>
                  <a:pt x="1541992" y="5693104"/>
                  <a:pt x="1471793" y="5621571"/>
                  <a:pt x="1471316" y="5528798"/>
                </a:cubicBezTo>
                <a:cubicBezTo>
                  <a:pt x="1470841" y="5433167"/>
                  <a:pt x="1543421" y="5360396"/>
                  <a:pt x="1639051" y="5360682"/>
                </a:cubicBezTo>
                <a:close/>
                <a:moveTo>
                  <a:pt x="90953" y="5102364"/>
                </a:moveTo>
                <a:cubicBezTo>
                  <a:pt x="118100" y="5104650"/>
                  <a:pt x="130863" y="5122557"/>
                  <a:pt x="128196" y="5148750"/>
                </a:cubicBezTo>
                <a:cubicBezTo>
                  <a:pt x="125815" y="5171896"/>
                  <a:pt x="110670" y="5185041"/>
                  <a:pt x="86953" y="5184469"/>
                </a:cubicBezTo>
                <a:cubicBezTo>
                  <a:pt x="59712" y="5183898"/>
                  <a:pt x="46852" y="5167896"/>
                  <a:pt x="45615" y="5141511"/>
                </a:cubicBezTo>
                <a:cubicBezTo>
                  <a:pt x="49139" y="5114746"/>
                  <a:pt x="64283" y="5100173"/>
                  <a:pt x="90953" y="5102364"/>
                </a:cubicBezTo>
                <a:close/>
                <a:moveTo>
                  <a:pt x="491099" y="5071217"/>
                </a:moveTo>
                <a:cubicBezTo>
                  <a:pt x="537105" y="5074361"/>
                  <a:pt x="560631" y="5103983"/>
                  <a:pt x="557584" y="5149132"/>
                </a:cubicBezTo>
                <a:cubicBezTo>
                  <a:pt x="554441" y="5195328"/>
                  <a:pt x="524627" y="5215902"/>
                  <a:pt x="479955" y="5216569"/>
                </a:cubicBezTo>
                <a:cubicBezTo>
                  <a:pt x="434140" y="5209807"/>
                  <a:pt x="409946" y="5182946"/>
                  <a:pt x="413185" y="5137702"/>
                </a:cubicBezTo>
                <a:cubicBezTo>
                  <a:pt x="416423" y="5091696"/>
                  <a:pt x="445951" y="5068075"/>
                  <a:pt x="491099" y="5071217"/>
                </a:cubicBezTo>
                <a:close/>
                <a:moveTo>
                  <a:pt x="870765" y="5014829"/>
                </a:moveTo>
                <a:cubicBezTo>
                  <a:pt x="944298" y="5015401"/>
                  <a:pt x="999829" y="5072646"/>
                  <a:pt x="998305" y="5146274"/>
                </a:cubicBezTo>
                <a:cubicBezTo>
                  <a:pt x="996877" y="5219617"/>
                  <a:pt x="938869" y="5274386"/>
                  <a:pt x="865050" y="5272100"/>
                </a:cubicBezTo>
                <a:cubicBezTo>
                  <a:pt x="791898" y="5269718"/>
                  <a:pt x="737701" y="5210854"/>
                  <a:pt x="741035" y="5137226"/>
                </a:cubicBezTo>
                <a:cubicBezTo>
                  <a:pt x="744178" y="5066645"/>
                  <a:pt x="799804" y="5014258"/>
                  <a:pt x="870765" y="5014829"/>
                </a:cubicBezTo>
                <a:close/>
                <a:moveTo>
                  <a:pt x="1256908" y="4976634"/>
                </a:moveTo>
                <a:cubicBezTo>
                  <a:pt x="1352444" y="4977872"/>
                  <a:pt x="1423691" y="5053025"/>
                  <a:pt x="1420834" y="5149704"/>
                </a:cubicBezTo>
                <a:cubicBezTo>
                  <a:pt x="1418072" y="5242191"/>
                  <a:pt x="1344919" y="5311438"/>
                  <a:pt x="1251289" y="5310295"/>
                </a:cubicBezTo>
                <a:cubicBezTo>
                  <a:pt x="1155658" y="5309057"/>
                  <a:pt x="1084411" y="5233809"/>
                  <a:pt x="1087269" y="5137226"/>
                </a:cubicBezTo>
                <a:cubicBezTo>
                  <a:pt x="1090031" y="5044738"/>
                  <a:pt x="1163183" y="4975396"/>
                  <a:pt x="1256908" y="4976634"/>
                </a:cubicBezTo>
                <a:close/>
                <a:moveTo>
                  <a:pt x="88572" y="4719554"/>
                </a:moveTo>
                <a:cubicBezTo>
                  <a:pt x="115147" y="4721364"/>
                  <a:pt x="130387" y="4738699"/>
                  <a:pt x="126291" y="4765369"/>
                </a:cubicBezTo>
                <a:cubicBezTo>
                  <a:pt x="122862" y="4787848"/>
                  <a:pt x="106194" y="4801850"/>
                  <a:pt x="82571" y="4798421"/>
                </a:cubicBezTo>
                <a:cubicBezTo>
                  <a:pt x="59807" y="4795278"/>
                  <a:pt x="47615" y="4779562"/>
                  <a:pt x="46948" y="4755654"/>
                </a:cubicBezTo>
                <a:cubicBezTo>
                  <a:pt x="51996" y="4733556"/>
                  <a:pt x="64855" y="4717935"/>
                  <a:pt x="88572" y="4719554"/>
                </a:cubicBezTo>
                <a:close/>
                <a:moveTo>
                  <a:pt x="483288" y="4650879"/>
                </a:moveTo>
                <a:cubicBezTo>
                  <a:pt x="541200" y="4649641"/>
                  <a:pt x="593302" y="4700599"/>
                  <a:pt x="593588" y="4758702"/>
                </a:cubicBezTo>
                <a:cubicBezTo>
                  <a:pt x="593778" y="4816614"/>
                  <a:pt x="541962" y="4868049"/>
                  <a:pt x="484050" y="4867287"/>
                </a:cubicBezTo>
                <a:cubicBezTo>
                  <a:pt x="428710" y="4866525"/>
                  <a:pt x="379370" y="4818424"/>
                  <a:pt x="377180" y="4762893"/>
                </a:cubicBezTo>
                <a:cubicBezTo>
                  <a:pt x="374893" y="4705171"/>
                  <a:pt x="425186" y="4652117"/>
                  <a:pt x="483288" y="4650879"/>
                </a:cubicBezTo>
                <a:close/>
                <a:moveTo>
                  <a:pt x="867812" y="4604683"/>
                </a:moveTo>
                <a:cubicBezTo>
                  <a:pt x="956300" y="4603826"/>
                  <a:pt x="1024023" y="4670596"/>
                  <a:pt x="1024118" y="4758893"/>
                </a:cubicBezTo>
                <a:cubicBezTo>
                  <a:pt x="1024213" y="4847190"/>
                  <a:pt x="956681" y="4914150"/>
                  <a:pt x="868194" y="4913483"/>
                </a:cubicBezTo>
                <a:cubicBezTo>
                  <a:pt x="780087" y="4912722"/>
                  <a:pt x="713793" y="4844332"/>
                  <a:pt x="715318" y="4755845"/>
                </a:cubicBezTo>
                <a:cubicBezTo>
                  <a:pt x="716841" y="4670691"/>
                  <a:pt x="782469" y="4605540"/>
                  <a:pt x="867812" y="4604683"/>
                </a:cubicBezTo>
                <a:close/>
                <a:moveTo>
                  <a:pt x="85619" y="4296358"/>
                </a:moveTo>
                <a:cubicBezTo>
                  <a:pt x="124957" y="4295120"/>
                  <a:pt x="146484" y="4321028"/>
                  <a:pt x="153342" y="4359699"/>
                </a:cubicBezTo>
                <a:cubicBezTo>
                  <a:pt x="148674" y="4397990"/>
                  <a:pt x="128101" y="4424565"/>
                  <a:pt x="88953" y="4425613"/>
                </a:cubicBezTo>
                <a:cubicBezTo>
                  <a:pt x="49805" y="4426565"/>
                  <a:pt x="23897" y="4401514"/>
                  <a:pt x="22754" y="4362652"/>
                </a:cubicBezTo>
                <a:cubicBezTo>
                  <a:pt x="21611" y="4323505"/>
                  <a:pt x="46757" y="4297597"/>
                  <a:pt x="85619" y="4296358"/>
                </a:cubicBezTo>
                <a:close/>
                <a:moveTo>
                  <a:pt x="490527" y="4231208"/>
                </a:moveTo>
                <a:cubicBezTo>
                  <a:pt x="562822" y="4234065"/>
                  <a:pt x="617971" y="4293692"/>
                  <a:pt x="615114" y="4366082"/>
                </a:cubicBezTo>
                <a:cubicBezTo>
                  <a:pt x="612256" y="4438472"/>
                  <a:pt x="552630" y="4493527"/>
                  <a:pt x="480240" y="4490669"/>
                </a:cubicBezTo>
                <a:cubicBezTo>
                  <a:pt x="407945" y="4487811"/>
                  <a:pt x="352796" y="4428185"/>
                  <a:pt x="355653" y="4355795"/>
                </a:cubicBezTo>
                <a:cubicBezTo>
                  <a:pt x="358510" y="4283500"/>
                  <a:pt x="418137" y="4228351"/>
                  <a:pt x="490527" y="4231208"/>
                </a:cubicBezTo>
                <a:close/>
                <a:moveTo>
                  <a:pt x="87524" y="3896594"/>
                </a:moveTo>
                <a:cubicBezTo>
                  <a:pt x="135435" y="3895927"/>
                  <a:pt x="160962" y="3927074"/>
                  <a:pt x="169154" y="3974128"/>
                </a:cubicBezTo>
                <a:cubicBezTo>
                  <a:pt x="164010" y="4023372"/>
                  <a:pt x="138578" y="4056424"/>
                  <a:pt x="87143" y="4056805"/>
                </a:cubicBezTo>
                <a:cubicBezTo>
                  <a:pt x="39423" y="4057091"/>
                  <a:pt x="8752" y="4027182"/>
                  <a:pt x="7324" y="3979938"/>
                </a:cubicBezTo>
                <a:cubicBezTo>
                  <a:pt x="5800" y="3928979"/>
                  <a:pt x="36566" y="3897261"/>
                  <a:pt x="87524" y="3896594"/>
                </a:cubicBezTo>
                <a:close/>
                <a:moveTo>
                  <a:pt x="481192" y="3834301"/>
                </a:moveTo>
                <a:cubicBezTo>
                  <a:pt x="561964" y="3832205"/>
                  <a:pt x="626449" y="3893737"/>
                  <a:pt x="627687" y="3974223"/>
                </a:cubicBezTo>
                <a:cubicBezTo>
                  <a:pt x="629021" y="4054995"/>
                  <a:pt x="566822" y="4118622"/>
                  <a:pt x="486050" y="4119003"/>
                </a:cubicBezTo>
                <a:cubicBezTo>
                  <a:pt x="405278" y="4119384"/>
                  <a:pt x="342413" y="4056424"/>
                  <a:pt x="342985" y="3975652"/>
                </a:cubicBezTo>
                <a:cubicBezTo>
                  <a:pt x="343556" y="3897547"/>
                  <a:pt x="403373" y="3836396"/>
                  <a:pt x="481192" y="3834301"/>
                </a:cubicBezTo>
                <a:close/>
                <a:moveTo>
                  <a:pt x="87429" y="3503879"/>
                </a:moveTo>
                <a:cubicBezTo>
                  <a:pt x="140674" y="3508737"/>
                  <a:pt x="172107" y="3536645"/>
                  <a:pt x="174964" y="3590747"/>
                </a:cubicBezTo>
                <a:cubicBezTo>
                  <a:pt x="177631" y="3642087"/>
                  <a:pt x="135054" y="3683901"/>
                  <a:pt x="83810" y="3679996"/>
                </a:cubicBezTo>
                <a:cubicBezTo>
                  <a:pt x="29994" y="3675901"/>
                  <a:pt x="-867" y="3644277"/>
                  <a:pt x="85" y="3590556"/>
                </a:cubicBezTo>
                <a:cubicBezTo>
                  <a:pt x="1037" y="3536454"/>
                  <a:pt x="34185" y="3508546"/>
                  <a:pt x="87429" y="3503879"/>
                </a:cubicBezTo>
                <a:close/>
                <a:moveTo>
                  <a:pt x="485479" y="3442157"/>
                </a:moveTo>
                <a:cubicBezTo>
                  <a:pt x="568537" y="3442252"/>
                  <a:pt x="637593" y="3512928"/>
                  <a:pt x="635498" y="3595890"/>
                </a:cubicBezTo>
                <a:cubicBezTo>
                  <a:pt x="633497" y="3676377"/>
                  <a:pt x="565679" y="3742575"/>
                  <a:pt x="485193" y="3742480"/>
                </a:cubicBezTo>
                <a:cubicBezTo>
                  <a:pt x="402135" y="3742385"/>
                  <a:pt x="333079" y="3671709"/>
                  <a:pt x="335174" y="3588746"/>
                </a:cubicBezTo>
                <a:cubicBezTo>
                  <a:pt x="337175" y="3508260"/>
                  <a:pt x="404993" y="3442062"/>
                  <a:pt x="485479" y="3442157"/>
                </a:cubicBezTo>
                <a:close/>
                <a:moveTo>
                  <a:pt x="88667" y="3119547"/>
                </a:moveTo>
                <a:cubicBezTo>
                  <a:pt x="142388" y="3125358"/>
                  <a:pt x="173154" y="3154027"/>
                  <a:pt x="174964" y="3208129"/>
                </a:cubicBezTo>
                <a:cubicBezTo>
                  <a:pt x="176678" y="3259469"/>
                  <a:pt x="133244" y="3300522"/>
                  <a:pt x="82095" y="3295664"/>
                </a:cubicBezTo>
                <a:cubicBezTo>
                  <a:pt x="28374" y="3290424"/>
                  <a:pt x="-1820" y="3258135"/>
                  <a:pt x="85" y="3204509"/>
                </a:cubicBezTo>
                <a:cubicBezTo>
                  <a:pt x="1990" y="3150409"/>
                  <a:pt x="35899" y="3123358"/>
                  <a:pt x="88667" y="3119547"/>
                </a:cubicBezTo>
                <a:close/>
                <a:moveTo>
                  <a:pt x="488622" y="3057826"/>
                </a:moveTo>
                <a:cubicBezTo>
                  <a:pt x="571585" y="3059731"/>
                  <a:pt x="639403" y="3132122"/>
                  <a:pt x="635498" y="3214606"/>
                </a:cubicBezTo>
                <a:cubicBezTo>
                  <a:pt x="631592" y="3295092"/>
                  <a:pt x="562346" y="3359957"/>
                  <a:pt x="482145" y="3358149"/>
                </a:cubicBezTo>
                <a:cubicBezTo>
                  <a:pt x="399182" y="3356241"/>
                  <a:pt x="331364" y="3283853"/>
                  <a:pt x="335269" y="3201366"/>
                </a:cubicBezTo>
                <a:cubicBezTo>
                  <a:pt x="339080" y="3120785"/>
                  <a:pt x="408421" y="3055921"/>
                  <a:pt x="488622" y="3057826"/>
                </a:cubicBezTo>
                <a:close/>
                <a:moveTo>
                  <a:pt x="88762" y="2729974"/>
                </a:moveTo>
                <a:cubicBezTo>
                  <a:pt x="136483" y="2730164"/>
                  <a:pt x="161724" y="2761597"/>
                  <a:pt x="169058" y="2808650"/>
                </a:cubicBezTo>
                <a:cubicBezTo>
                  <a:pt x="162962" y="2857609"/>
                  <a:pt x="137054" y="2890376"/>
                  <a:pt x="85905" y="2889708"/>
                </a:cubicBezTo>
                <a:cubicBezTo>
                  <a:pt x="38565" y="2889138"/>
                  <a:pt x="8181" y="2859038"/>
                  <a:pt x="7514" y="2811794"/>
                </a:cubicBezTo>
                <a:cubicBezTo>
                  <a:pt x="6752" y="2761121"/>
                  <a:pt x="37994" y="2729783"/>
                  <a:pt x="88762" y="2729974"/>
                </a:cubicBezTo>
                <a:close/>
                <a:moveTo>
                  <a:pt x="487194" y="2667873"/>
                </a:moveTo>
                <a:cubicBezTo>
                  <a:pt x="567775" y="2668730"/>
                  <a:pt x="629211" y="2732547"/>
                  <a:pt x="627401" y="2813416"/>
                </a:cubicBezTo>
                <a:cubicBezTo>
                  <a:pt x="625592" y="2893902"/>
                  <a:pt x="561012" y="2954670"/>
                  <a:pt x="480145" y="2952004"/>
                </a:cubicBezTo>
                <a:cubicBezTo>
                  <a:pt x="402421" y="2949337"/>
                  <a:pt x="343271" y="2887900"/>
                  <a:pt x="343366" y="2809796"/>
                </a:cubicBezTo>
                <a:cubicBezTo>
                  <a:pt x="343366" y="2728929"/>
                  <a:pt x="406231" y="2666920"/>
                  <a:pt x="487194" y="2667873"/>
                </a:cubicBezTo>
                <a:close/>
                <a:moveTo>
                  <a:pt x="85524" y="2360881"/>
                </a:moveTo>
                <a:cubicBezTo>
                  <a:pt x="125434" y="2365834"/>
                  <a:pt x="151152" y="2386979"/>
                  <a:pt x="150485" y="2426413"/>
                </a:cubicBezTo>
                <a:cubicBezTo>
                  <a:pt x="149818" y="2465655"/>
                  <a:pt x="124101" y="2489944"/>
                  <a:pt x="84668" y="2488705"/>
                </a:cubicBezTo>
                <a:cubicBezTo>
                  <a:pt x="48758" y="2487753"/>
                  <a:pt x="25041" y="2463940"/>
                  <a:pt x="23993" y="2427937"/>
                </a:cubicBezTo>
                <a:cubicBezTo>
                  <a:pt x="22850" y="2388312"/>
                  <a:pt x="47901" y="2366977"/>
                  <a:pt x="85524" y="2360881"/>
                </a:cubicBezTo>
                <a:close/>
                <a:moveTo>
                  <a:pt x="489004" y="2296873"/>
                </a:moveTo>
                <a:cubicBezTo>
                  <a:pt x="562251" y="2298779"/>
                  <a:pt x="616829" y="2357262"/>
                  <a:pt x="613972" y="2430890"/>
                </a:cubicBezTo>
                <a:cubicBezTo>
                  <a:pt x="611304" y="2501471"/>
                  <a:pt x="556059" y="2554334"/>
                  <a:pt x="485098" y="2554143"/>
                </a:cubicBezTo>
                <a:cubicBezTo>
                  <a:pt x="411470" y="2553952"/>
                  <a:pt x="355654" y="2497185"/>
                  <a:pt x="356701" y="2423557"/>
                </a:cubicBezTo>
                <a:cubicBezTo>
                  <a:pt x="357749" y="2350119"/>
                  <a:pt x="415280" y="2294968"/>
                  <a:pt x="489004" y="2296873"/>
                </a:cubicBezTo>
                <a:close/>
                <a:moveTo>
                  <a:pt x="87905" y="2001692"/>
                </a:moveTo>
                <a:cubicBezTo>
                  <a:pt x="114576" y="2003025"/>
                  <a:pt x="130006" y="2020266"/>
                  <a:pt x="126482" y="2046840"/>
                </a:cubicBezTo>
                <a:cubicBezTo>
                  <a:pt x="123434" y="2069414"/>
                  <a:pt x="106955" y="2083512"/>
                  <a:pt x="83333" y="2080653"/>
                </a:cubicBezTo>
                <a:cubicBezTo>
                  <a:pt x="60378" y="2077986"/>
                  <a:pt x="48186" y="2062366"/>
                  <a:pt x="46948" y="2038744"/>
                </a:cubicBezTo>
                <a:cubicBezTo>
                  <a:pt x="51425" y="2016075"/>
                  <a:pt x="64283" y="2000549"/>
                  <a:pt x="87905" y="2001692"/>
                </a:cubicBezTo>
                <a:close/>
                <a:moveTo>
                  <a:pt x="484146" y="1933019"/>
                </a:moveTo>
                <a:cubicBezTo>
                  <a:pt x="541963" y="1932162"/>
                  <a:pt x="593874" y="1983691"/>
                  <a:pt x="593588" y="2041604"/>
                </a:cubicBezTo>
                <a:cubicBezTo>
                  <a:pt x="593302" y="2096944"/>
                  <a:pt x="545582" y="2146665"/>
                  <a:pt x="490146" y="2149331"/>
                </a:cubicBezTo>
                <a:cubicBezTo>
                  <a:pt x="432615" y="2152190"/>
                  <a:pt x="379085" y="2102374"/>
                  <a:pt x="377275" y="2044175"/>
                </a:cubicBezTo>
                <a:cubicBezTo>
                  <a:pt x="375465" y="1986455"/>
                  <a:pt x="426043" y="1933781"/>
                  <a:pt x="484146" y="1933019"/>
                </a:cubicBezTo>
                <a:close/>
                <a:moveTo>
                  <a:pt x="870765" y="1886634"/>
                </a:moveTo>
                <a:cubicBezTo>
                  <a:pt x="958967" y="1887112"/>
                  <a:pt x="1025642" y="1955500"/>
                  <a:pt x="1024309" y="2043987"/>
                </a:cubicBezTo>
                <a:cubicBezTo>
                  <a:pt x="1022975" y="2131806"/>
                  <a:pt x="953728" y="2198004"/>
                  <a:pt x="865241" y="2195813"/>
                </a:cubicBezTo>
                <a:cubicBezTo>
                  <a:pt x="777516" y="2193717"/>
                  <a:pt x="712174" y="2123614"/>
                  <a:pt x="715127" y="2035034"/>
                </a:cubicBezTo>
                <a:cubicBezTo>
                  <a:pt x="717984" y="1950260"/>
                  <a:pt x="785135" y="1886158"/>
                  <a:pt x="870765" y="1886634"/>
                </a:cubicBezTo>
                <a:close/>
                <a:moveTo>
                  <a:pt x="89810" y="1598688"/>
                </a:moveTo>
                <a:cubicBezTo>
                  <a:pt x="116576" y="1599546"/>
                  <a:pt x="130292" y="1615834"/>
                  <a:pt x="132387" y="1643361"/>
                </a:cubicBezTo>
                <a:cubicBezTo>
                  <a:pt x="130387" y="1672031"/>
                  <a:pt x="114956" y="1688700"/>
                  <a:pt x="84858" y="1687652"/>
                </a:cubicBezTo>
                <a:cubicBezTo>
                  <a:pt x="58283" y="1686700"/>
                  <a:pt x="42947" y="1670697"/>
                  <a:pt x="42852" y="1644123"/>
                </a:cubicBezTo>
                <a:cubicBezTo>
                  <a:pt x="42757" y="1613929"/>
                  <a:pt x="59902" y="1597736"/>
                  <a:pt x="89810" y="1598688"/>
                </a:cubicBezTo>
                <a:close/>
                <a:moveTo>
                  <a:pt x="485288" y="1570972"/>
                </a:moveTo>
                <a:cubicBezTo>
                  <a:pt x="531008" y="1574496"/>
                  <a:pt x="557583" y="1598213"/>
                  <a:pt x="556535" y="1644791"/>
                </a:cubicBezTo>
                <a:cubicBezTo>
                  <a:pt x="555583" y="1691368"/>
                  <a:pt x="528055" y="1715847"/>
                  <a:pt x="481955" y="1714418"/>
                </a:cubicBezTo>
                <a:cubicBezTo>
                  <a:pt x="439092" y="1713085"/>
                  <a:pt x="414708" y="1687939"/>
                  <a:pt x="414041" y="1644981"/>
                </a:cubicBezTo>
                <a:cubicBezTo>
                  <a:pt x="413374" y="1598404"/>
                  <a:pt x="439473" y="1574591"/>
                  <a:pt x="485288" y="1570972"/>
                </a:cubicBezTo>
                <a:close/>
                <a:moveTo>
                  <a:pt x="876099" y="1515539"/>
                </a:moveTo>
                <a:cubicBezTo>
                  <a:pt x="946965" y="1518586"/>
                  <a:pt x="998877" y="1574498"/>
                  <a:pt x="997448" y="1646127"/>
                </a:cubicBezTo>
                <a:cubicBezTo>
                  <a:pt x="995924" y="1719851"/>
                  <a:pt x="937631" y="1774048"/>
                  <a:pt x="863336" y="1770810"/>
                </a:cubicBezTo>
                <a:cubicBezTo>
                  <a:pt x="792470" y="1767762"/>
                  <a:pt x="740559" y="1711849"/>
                  <a:pt x="741988" y="1640221"/>
                </a:cubicBezTo>
                <a:cubicBezTo>
                  <a:pt x="743511" y="1566497"/>
                  <a:pt x="801804" y="1512300"/>
                  <a:pt x="876099" y="1515539"/>
                </a:cubicBezTo>
                <a:close/>
                <a:moveTo>
                  <a:pt x="1259290" y="1477059"/>
                </a:moveTo>
                <a:cubicBezTo>
                  <a:pt x="1351111" y="1479345"/>
                  <a:pt x="1421025" y="1552402"/>
                  <a:pt x="1420167" y="1645080"/>
                </a:cubicBezTo>
                <a:cubicBezTo>
                  <a:pt x="1419310" y="1739949"/>
                  <a:pt x="1344444" y="1811768"/>
                  <a:pt x="1248717" y="1809387"/>
                </a:cubicBezTo>
                <a:cubicBezTo>
                  <a:pt x="1156896" y="1807102"/>
                  <a:pt x="1086983" y="1734139"/>
                  <a:pt x="1087840" y="1641366"/>
                </a:cubicBezTo>
                <a:cubicBezTo>
                  <a:pt x="1088698" y="1546401"/>
                  <a:pt x="1163659" y="1474678"/>
                  <a:pt x="1259290" y="1477059"/>
                </a:cubicBezTo>
                <a:close/>
                <a:moveTo>
                  <a:pt x="487574" y="1225308"/>
                </a:moveTo>
                <a:cubicBezTo>
                  <a:pt x="508815" y="1226451"/>
                  <a:pt x="517483" y="1241406"/>
                  <a:pt x="519864" y="1257217"/>
                </a:cubicBezTo>
                <a:cubicBezTo>
                  <a:pt x="515958" y="1281601"/>
                  <a:pt x="503862" y="1293698"/>
                  <a:pt x="483098" y="1292364"/>
                </a:cubicBezTo>
                <a:cubicBezTo>
                  <a:pt x="462428" y="1290936"/>
                  <a:pt x="450427" y="1277410"/>
                  <a:pt x="451855" y="1256645"/>
                </a:cubicBezTo>
                <a:cubicBezTo>
                  <a:pt x="453284" y="1235881"/>
                  <a:pt x="466810" y="1224165"/>
                  <a:pt x="487574" y="1225308"/>
                </a:cubicBezTo>
                <a:close/>
                <a:moveTo>
                  <a:pt x="866384" y="1168160"/>
                </a:moveTo>
                <a:cubicBezTo>
                  <a:pt x="915723" y="1166255"/>
                  <a:pt x="959348" y="1207595"/>
                  <a:pt x="960300" y="1257220"/>
                </a:cubicBezTo>
                <a:cubicBezTo>
                  <a:pt x="961253" y="1306750"/>
                  <a:pt x="919152" y="1351327"/>
                  <a:pt x="869622" y="1348850"/>
                </a:cubicBezTo>
                <a:cubicBezTo>
                  <a:pt x="816854" y="1346374"/>
                  <a:pt x="785326" y="1315989"/>
                  <a:pt x="779611" y="1263697"/>
                </a:cubicBezTo>
                <a:cubicBezTo>
                  <a:pt x="774277" y="1214834"/>
                  <a:pt x="816758" y="1170160"/>
                  <a:pt x="866384" y="1168160"/>
                </a:cubicBezTo>
                <a:close/>
                <a:moveTo>
                  <a:pt x="1257671" y="1122442"/>
                </a:moveTo>
                <a:cubicBezTo>
                  <a:pt x="1330727" y="1124537"/>
                  <a:pt x="1391496" y="1187783"/>
                  <a:pt x="1390449" y="1260651"/>
                </a:cubicBezTo>
                <a:cubicBezTo>
                  <a:pt x="1389306" y="1333611"/>
                  <a:pt x="1326822" y="1395238"/>
                  <a:pt x="1253956" y="1395238"/>
                </a:cubicBezTo>
                <a:cubicBezTo>
                  <a:pt x="1178518" y="1395144"/>
                  <a:pt x="1114605" y="1328753"/>
                  <a:pt x="1117748" y="1253602"/>
                </a:cubicBezTo>
                <a:cubicBezTo>
                  <a:pt x="1120797" y="1180544"/>
                  <a:pt x="1184995" y="1120347"/>
                  <a:pt x="1257671" y="1122442"/>
                </a:cubicBezTo>
                <a:close/>
                <a:moveTo>
                  <a:pt x="1649530" y="1091488"/>
                </a:moveTo>
                <a:cubicBezTo>
                  <a:pt x="1745541" y="1090346"/>
                  <a:pt x="1818979" y="1162259"/>
                  <a:pt x="1819455" y="1257891"/>
                </a:cubicBezTo>
                <a:cubicBezTo>
                  <a:pt x="1819837" y="1353807"/>
                  <a:pt x="1747256" y="1426482"/>
                  <a:pt x="1651434" y="1426101"/>
                </a:cubicBezTo>
                <a:cubicBezTo>
                  <a:pt x="1558375" y="1425720"/>
                  <a:pt x="1486747" y="1355617"/>
                  <a:pt x="1484842" y="1263129"/>
                </a:cubicBezTo>
                <a:cubicBezTo>
                  <a:pt x="1482938" y="1167021"/>
                  <a:pt x="1554184" y="1092632"/>
                  <a:pt x="1649530" y="1091488"/>
                </a:cubicBezTo>
                <a:close/>
                <a:moveTo>
                  <a:pt x="872480" y="834879"/>
                </a:moveTo>
                <a:cubicBezTo>
                  <a:pt x="896387" y="836403"/>
                  <a:pt x="906484" y="853644"/>
                  <a:pt x="910675" y="871932"/>
                </a:cubicBezTo>
                <a:cubicBezTo>
                  <a:pt x="906484" y="898506"/>
                  <a:pt x="893816" y="914223"/>
                  <a:pt x="870384" y="914032"/>
                </a:cubicBezTo>
                <a:cubicBezTo>
                  <a:pt x="843524" y="913651"/>
                  <a:pt x="827713" y="896792"/>
                  <a:pt x="830379" y="870122"/>
                </a:cubicBezTo>
                <a:cubicBezTo>
                  <a:pt x="832665" y="847548"/>
                  <a:pt x="848668" y="833355"/>
                  <a:pt x="872480" y="834879"/>
                </a:cubicBezTo>
                <a:close/>
                <a:moveTo>
                  <a:pt x="1255861" y="782875"/>
                </a:moveTo>
                <a:cubicBezTo>
                  <a:pt x="1304915" y="783922"/>
                  <a:pt x="1346730" y="827546"/>
                  <a:pt x="1345682" y="876314"/>
                </a:cubicBezTo>
                <a:cubicBezTo>
                  <a:pt x="1344634" y="925273"/>
                  <a:pt x="1301009" y="967183"/>
                  <a:pt x="1252241" y="966135"/>
                </a:cubicBezTo>
                <a:cubicBezTo>
                  <a:pt x="1203282" y="965087"/>
                  <a:pt x="1161373" y="921463"/>
                  <a:pt x="1162421" y="872695"/>
                </a:cubicBezTo>
                <a:cubicBezTo>
                  <a:pt x="1163469" y="823736"/>
                  <a:pt x="1207093" y="781826"/>
                  <a:pt x="1255861" y="782875"/>
                </a:cubicBezTo>
                <a:close/>
                <a:moveTo>
                  <a:pt x="1650482" y="743918"/>
                </a:moveTo>
                <a:cubicBezTo>
                  <a:pt x="1722586" y="742966"/>
                  <a:pt x="1781737" y="800592"/>
                  <a:pt x="1782689" y="872887"/>
                </a:cubicBezTo>
                <a:cubicBezTo>
                  <a:pt x="1783642" y="944991"/>
                  <a:pt x="1726015" y="1004141"/>
                  <a:pt x="1653720" y="1005094"/>
                </a:cubicBezTo>
                <a:cubicBezTo>
                  <a:pt x="1581617" y="1006045"/>
                  <a:pt x="1522466" y="948420"/>
                  <a:pt x="1521513" y="876125"/>
                </a:cubicBezTo>
                <a:cubicBezTo>
                  <a:pt x="1520561" y="804021"/>
                  <a:pt x="1578188" y="744871"/>
                  <a:pt x="1650482" y="743918"/>
                </a:cubicBezTo>
                <a:close/>
                <a:moveTo>
                  <a:pt x="2039673" y="718869"/>
                </a:moveTo>
                <a:cubicBezTo>
                  <a:pt x="2127303" y="720488"/>
                  <a:pt x="2193693" y="789735"/>
                  <a:pt x="2192073" y="877746"/>
                </a:cubicBezTo>
                <a:cubicBezTo>
                  <a:pt x="2190454" y="965376"/>
                  <a:pt x="2121207" y="1031766"/>
                  <a:pt x="2033196" y="1030147"/>
                </a:cubicBezTo>
                <a:cubicBezTo>
                  <a:pt x="1945661" y="1028528"/>
                  <a:pt x="1879177" y="959280"/>
                  <a:pt x="1880796" y="871269"/>
                </a:cubicBezTo>
                <a:cubicBezTo>
                  <a:pt x="1882415" y="783639"/>
                  <a:pt x="1951662" y="717250"/>
                  <a:pt x="2039673" y="718869"/>
                </a:cubicBezTo>
                <a:close/>
                <a:moveTo>
                  <a:pt x="3189912" y="683532"/>
                </a:moveTo>
                <a:cubicBezTo>
                  <a:pt x="3274304" y="677149"/>
                  <a:pt x="3340407" y="722202"/>
                  <a:pt x="3393176" y="826882"/>
                </a:cubicBezTo>
                <a:lnTo>
                  <a:pt x="3393176" y="2432893"/>
                </a:lnTo>
                <a:cubicBezTo>
                  <a:pt x="2862157" y="2433081"/>
                  <a:pt x="2431913" y="2863327"/>
                  <a:pt x="2431913" y="3394342"/>
                </a:cubicBezTo>
                <a:cubicBezTo>
                  <a:pt x="2431913" y="3925169"/>
                  <a:pt x="2862157" y="4355413"/>
                  <a:pt x="3393176" y="4355604"/>
                </a:cubicBezTo>
                <a:lnTo>
                  <a:pt x="3393176" y="5975426"/>
                </a:lnTo>
                <a:cubicBezTo>
                  <a:pt x="3343551" y="6077724"/>
                  <a:pt x="3272875" y="6135636"/>
                  <a:pt x="3159432" y="6110585"/>
                </a:cubicBezTo>
                <a:cubicBezTo>
                  <a:pt x="3076851" y="6092392"/>
                  <a:pt x="3019796" y="6022955"/>
                  <a:pt x="3012748" y="5940755"/>
                </a:cubicBezTo>
                <a:cubicBezTo>
                  <a:pt x="3011128" y="5922085"/>
                  <a:pt x="3012176" y="5904369"/>
                  <a:pt x="3015890" y="5887605"/>
                </a:cubicBezTo>
                <a:cubicBezTo>
                  <a:pt x="3005984" y="5886176"/>
                  <a:pt x="2996079" y="5884461"/>
                  <a:pt x="2986363" y="5882842"/>
                </a:cubicBezTo>
                <a:cubicBezTo>
                  <a:pt x="2992269" y="5908465"/>
                  <a:pt x="2992078" y="5936087"/>
                  <a:pt x="2985696" y="5966281"/>
                </a:cubicBezTo>
                <a:cubicBezTo>
                  <a:pt x="2967789" y="6051816"/>
                  <a:pt x="2890256" y="6112967"/>
                  <a:pt x="2802244" y="6111347"/>
                </a:cubicBezTo>
                <a:cubicBezTo>
                  <a:pt x="2716330" y="6109633"/>
                  <a:pt x="2642891" y="6049721"/>
                  <a:pt x="2625365" y="5966472"/>
                </a:cubicBezTo>
                <a:cubicBezTo>
                  <a:pt x="2612125" y="5904274"/>
                  <a:pt x="2624508" y="5852267"/>
                  <a:pt x="2664608" y="5808643"/>
                </a:cubicBezTo>
                <a:cubicBezTo>
                  <a:pt x="2589456" y="5786163"/>
                  <a:pt x="2515637" y="5759875"/>
                  <a:pt x="2443533" y="5730538"/>
                </a:cubicBezTo>
                <a:cubicBezTo>
                  <a:pt x="2432198" y="5731776"/>
                  <a:pt x="2420387" y="5731967"/>
                  <a:pt x="2408005" y="5730918"/>
                </a:cubicBezTo>
                <a:cubicBezTo>
                  <a:pt x="2341806" y="5725966"/>
                  <a:pt x="2292086" y="5696438"/>
                  <a:pt x="2255890" y="5645003"/>
                </a:cubicBezTo>
                <a:cubicBezTo>
                  <a:pt x="2238937" y="5636526"/>
                  <a:pt x="2222268" y="5627763"/>
                  <a:pt x="2205504" y="5618714"/>
                </a:cubicBezTo>
                <a:cubicBezTo>
                  <a:pt x="2157116" y="5692723"/>
                  <a:pt x="2092251" y="5733204"/>
                  <a:pt x="1999287" y="5714631"/>
                </a:cubicBezTo>
                <a:cubicBezTo>
                  <a:pt x="1917657" y="5698343"/>
                  <a:pt x="1864985" y="5644813"/>
                  <a:pt x="1849650" y="5562993"/>
                </a:cubicBezTo>
                <a:cubicBezTo>
                  <a:pt x="1838219" y="5503271"/>
                  <a:pt x="1851840" y="5454884"/>
                  <a:pt x="1884320" y="5414403"/>
                </a:cubicBezTo>
                <a:cubicBezTo>
                  <a:pt x="1837458" y="5379256"/>
                  <a:pt x="1791547" y="5342489"/>
                  <a:pt x="1747161" y="5303818"/>
                </a:cubicBezTo>
                <a:cubicBezTo>
                  <a:pt x="1705346" y="5334393"/>
                  <a:pt x="1655530" y="5344680"/>
                  <a:pt x="1595236" y="5332297"/>
                </a:cubicBezTo>
                <a:cubicBezTo>
                  <a:pt x="1517132" y="5316200"/>
                  <a:pt x="1464935" y="5263241"/>
                  <a:pt x="1449600" y="5184755"/>
                </a:cubicBezTo>
                <a:cubicBezTo>
                  <a:pt x="1438074" y="5125891"/>
                  <a:pt x="1448171" y="5076075"/>
                  <a:pt x="1478364" y="5034355"/>
                </a:cubicBezTo>
                <a:cubicBezTo>
                  <a:pt x="1442456" y="4992255"/>
                  <a:pt x="1407499" y="4949012"/>
                  <a:pt x="1374257" y="4904625"/>
                </a:cubicBezTo>
                <a:cubicBezTo>
                  <a:pt x="1326155" y="4945677"/>
                  <a:pt x="1268244" y="4962442"/>
                  <a:pt x="1193282" y="4938058"/>
                </a:cubicBezTo>
                <a:cubicBezTo>
                  <a:pt x="1119558" y="4913864"/>
                  <a:pt x="1066218" y="4845760"/>
                  <a:pt x="1064980" y="4768227"/>
                </a:cubicBezTo>
                <a:cubicBezTo>
                  <a:pt x="1063265" y="4685550"/>
                  <a:pt x="1100699" y="4628305"/>
                  <a:pt x="1172803" y="4589252"/>
                </a:cubicBezTo>
                <a:cubicBezTo>
                  <a:pt x="1161469" y="4568392"/>
                  <a:pt x="1150515" y="4547152"/>
                  <a:pt x="1139751" y="4525625"/>
                </a:cubicBezTo>
                <a:cubicBezTo>
                  <a:pt x="1096507" y="4494383"/>
                  <a:pt x="1066123" y="4451425"/>
                  <a:pt x="1051264" y="4386560"/>
                </a:cubicBezTo>
                <a:cubicBezTo>
                  <a:pt x="1024213" y="4445234"/>
                  <a:pt x="1000019" y="4490287"/>
                  <a:pt x="952109" y="4514671"/>
                </a:cubicBezTo>
                <a:cubicBezTo>
                  <a:pt x="904293" y="4538865"/>
                  <a:pt x="856001" y="4542389"/>
                  <a:pt x="806186" y="4523339"/>
                </a:cubicBezTo>
                <a:cubicBezTo>
                  <a:pt x="737320" y="4496669"/>
                  <a:pt x="689790" y="4421707"/>
                  <a:pt x="695601" y="4349984"/>
                </a:cubicBezTo>
                <a:cubicBezTo>
                  <a:pt x="701791" y="4271498"/>
                  <a:pt x="756560" y="4209109"/>
                  <a:pt x="834665" y="4191298"/>
                </a:cubicBezTo>
                <a:cubicBezTo>
                  <a:pt x="919533" y="4172152"/>
                  <a:pt x="983160" y="4209300"/>
                  <a:pt x="1047263" y="4320266"/>
                </a:cubicBezTo>
                <a:cubicBezTo>
                  <a:pt x="1022213" y="4256258"/>
                  <a:pt x="999448" y="4191107"/>
                  <a:pt x="979445" y="4124813"/>
                </a:cubicBezTo>
                <a:cubicBezTo>
                  <a:pt x="946393" y="4150435"/>
                  <a:pt x="907532" y="4163865"/>
                  <a:pt x="858954" y="4160722"/>
                </a:cubicBezTo>
                <a:cubicBezTo>
                  <a:pt x="806090" y="4157389"/>
                  <a:pt x="762085" y="4135672"/>
                  <a:pt x="728176" y="4095000"/>
                </a:cubicBezTo>
                <a:cubicBezTo>
                  <a:pt x="662072" y="4016038"/>
                  <a:pt x="674455" y="3895737"/>
                  <a:pt x="755227" y="3831919"/>
                </a:cubicBezTo>
                <a:cubicBezTo>
                  <a:pt x="801519" y="3795343"/>
                  <a:pt x="853144" y="3784008"/>
                  <a:pt x="904198" y="3797248"/>
                </a:cubicBezTo>
                <a:cubicBezTo>
                  <a:pt x="903150" y="3792676"/>
                  <a:pt x="902579" y="3788199"/>
                  <a:pt x="901912" y="3783628"/>
                </a:cubicBezTo>
                <a:cubicBezTo>
                  <a:pt x="874861" y="3788390"/>
                  <a:pt x="844286" y="3785723"/>
                  <a:pt x="809329" y="3772293"/>
                </a:cubicBezTo>
                <a:cubicBezTo>
                  <a:pt x="730652" y="3742098"/>
                  <a:pt x="684551" y="3685139"/>
                  <a:pt x="680836" y="3602653"/>
                </a:cubicBezTo>
                <a:cubicBezTo>
                  <a:pt x="676360" y="3504164"/>
                  <a:pt x="730081" y="3440061"/>
                  <a:pt x="831713" y="3403294"/>
                </a:cubicBezTo>
                <a:cubicBezTo>
                  <a:pt x="725890" y="3353479"/>
                  <a:pt x="660453" y="3284043"/>
                  <a:pt x="685409" y="3166697"/>
                </a:cubicBezTo>
                <a:cubicBezTo>
                  <a:pt x="702268" y="3087640"/>
                  <a:pt x="755036" y="3038014"/>
                  <a:pt x="833522" y="3022297"/>
                </a:cubicBezTo>
                <a:cubicBezTo>
                  <a:pt x="857240" y="3017536"/>
                  <a:pt x="879147" y="3016963"/>
                  <a:pt x="899626" y="3019821"/>
                </a:cubicBezTo>
                <a:cubicBezTo>
                  <a:pt x="901055" y="3010392"/>
                  <a:pt x="902579" y="3000866"/>
                  <a:pt x="904198" y="2991341"/>
                </a:cubicBezTo>
                <a:cubicBezTo>
                  <a:pt x="896102" y="2992770"/>
                  <a:pt x="887815" y="2993820"/>
                  <a:pt x="879147" y="2994008"/>
                </a:cubicBezTo>
                <a:cubicBezTo>
                  <a:pt x="826379" y="2995819"/>
                  <a:pt x="779897" y="2979912"/>
                  <a:pt x="741701" y="2943144"/>
                </a:cubicBezTo>
                <a:cubicBezTo>
                  <a:pt x="665692" y="2870184"/>
                  <a:pt x="667502" y="2744740"/>
                  <a:pt x="745416" y="2673683"/>
                </a:cubicBezTo>
                <a:cubicBezTo>
                  <a:pt x="815330" y="2609770"/>
                  <a:pt x="897721" y="2609390"/>
                  <a:pt x="977921" y="2669303"/>
                </a:cubicBezTo>
                <a:cubicBezTo>
                  <a:pt x="998781" y="2599387"/>
                  <a:pt x="1022689" y="2530809"/>
                  <a:pt x="1049169" y="2463657"/>
                </a:cubicBezTo>
                <a:cubicBezTo>
                  <a:pt x="1048978" y="2463087"/>
                  <a:pt x="1048978" y="2462705"/>
                  <a:pt x="1048787" y="2462040"/>
                </a:cubicBezTo>
                <a:cubicBezTo>
                  <a:pt x="1027356" y="2508901"/>
                  <a:pt x="1002972" y="2549000"/>
                  <a:pt x="960776" y="2573575"/>
                </a:cubicBezTo>
                <a:cubicBezTo>
                  <a:pt x="917818" y="2598817"/>
                  <a:pt x="872194" y="2607484"/>
                  <a:pt x="822568" y="2592624"/>
                </a:cubicBezTo>
                <a:cubicBezTo>
                  <a:pt x="745130" y="2569289"/>
                  <a:pt x="690743" y="2495757"/>
                  <a:pt x="695505" y="2417650"/>
                </a:cubicBezTo>
                <a:cubicBezTo>
                  <a:pt x="700268" y="2337070"/>
                  <a:pt x="757703" y="2271821"/>
                  <a:pt x="838666" y="2255248"/>
                </a:cubicBezTo>
                <a:cubicBezTo>
                  <a:pt x="925248" y="2237436"/>
                  <a:pt x="993638" y="2280871"/>
                  <a:pt x="1048026" y="2393647"/>
                </a:cubicBezTo>
                <a:cubicBezTo>
                  <a:pt x="1068505" y="2336022"/>
                  <a:pt x="1097080" y="2288301"/>
                  <a:pt x="1142704" y="2256677"/>
                </a:cubicBezTo>
                <a:cubicBezTo>
                  <a:pt x="1150705" y="2240769"/>
                  <a:pt x="1158992" y="2225053"/>
                  <a:pt x="1167279" y="2209528"/>
                </a:cubicBezTo>
                <a:cubicBezTo>
                  <a:pt x="1078886" y="2145426"/>
                  <a:pt x="1049549" y="2080371"/>
                  <a:pt x="1069171" y="1999982"/>
                </a:cubicBezTo>
                <a:cubicBezTo>
                  <a:pt x="1089364" y="1917972"/>
                  <a:pt x="1155277" y="1859680"/>
                  <a:pt x="1237954" y="1851393"/>
                </a:cubicBezTo>
                <a:cubicBezTo>
                  <a:pt x="1286341" y="1846440"/>
                  <a:pt x="1330347" y="1860346"/>
                  <a:pt x="1368161" y="1892350"/>
                </a:cubicBezTo>
                <a:cubicBezTo>
                  <a:pt x="1405784" y="1841677"/>
                  <a:pt x="1445218" y="1792527"/>
                  <a:pt x="1486557" y="1744999"/>
                </a:cubicBezTo>
                <a:cubicBezTo>
                  <a:pt x="1460077" y="1704327"/>
                  <a:pt x="1451218" y="1655272"/>
                  <a:pt x="1464649" y="1596218"/>
                </a:cubicBezTo>
                <a:cubicBezTo>
                  <a:pt x="1482365" y="1518493"/>
                  <a:pt x="1536086" y="1467725"/>
                  <a:pt x="1614858" y="1453437"/>
                </a:cubicBezTo>
                <a:cubicBezTo>
                  <a:pt x="1669818" y="1443246"/>
                  <a:pt x="1716109" y="1452771"/>
                  <a:pt x="1754971" y="1478202"/>
                </a:cubicBezTo>
                <a:cubicBezTo>
                  <a:pt x="1797452" y="1441626"/>
                  <a:pt x="1841077" y="1406670"/>
                  <a:pt x="1885940" y="1373237"/>
                </a:cubicBezTo>
                <a:cubicBezTo>
                  <a:pt x="1850982" y="1330279"/>
                  <a:pt x="1837172" y="1278654"/>
                  <a:pt x="1853079" y="1213313"/>
                </a:cubicBezTo>
                <a:cubicBezTo>
                  <a:pt x="1873272" y="1131398"/>
                  <a:pt x="1929279" y="1082059"/>
                  <a:pt x="2010908" y="1071105"/>
                </a:cubicBezTo>
                <a:cubicBezTo>
                  <a:pt x="2098348" y="1059294"/>
                  <a:pt x="2160545" y="1097299"/>
                  <a:pt x="2204741" y="1170450"/>
                </a:cubicBezTo>
                <a:cubicBezTo>
                  <a:pt x="2221219" y="1161305"/>
                  <a:pt x="2237983" y="1152638"/>
                  <a:pt x="2254938" y="1144161"/>
                </a:cubicBezTo>
                <a:cubicBezTo>
                  <a:pt x="2286085" y="1102633"/>
                  <a:pt x="2328471" y="1071867"/>
                  <a:pt x="2391908" y="1054911"/>
                </a:cubicBezTo>
                <a:cubicBezTo>
                  <a:pt x="2334472" y="1028433"/>
                  <a:pt x="2291419" y="1004428"/>
                  <a:pt x="2267892" y="958803"/>
                </a:cubicBezTo>
                <a:cubicBezTo>
                  <a:pt x="2243318" y="911559"/>
                  <a:pt x="2238079" y="863553"/>
                  <a:pt x="2257129" y="813166"/>
                </a:cubicBezTo>
                <a:cubicBezTo>
                  <a:pt x="2283322" y="743538"/>
                  <a:pt x="2355713" y="694961"/>
                  <a:pt x="2428198" y="698675"/>
                </a:cubicBezTo>
                <a:cubicBezTo>
                  <a:pt x="2508113" y="702962"/>
                  <a:pt x="2574216" y="760016"/>
                  <a:pt x="2592219" y="840598"/>
                </a:cubicBezTo>
                <a:cubicBezTo>
                  <a:pt x="2610412" y="921560"/>
                  <a:pt x="2574025" y="986235"/>
                  <a:pt x="2471536" y="1046816"/>
                </a:cubicBezTo>
                <a:cubicBezTo>
                  <a:pt x="2531640" y="1023289"/>
                  <a:pt x="2592789" y="1001761"/>
                  <a:pt x="2654988" y="982997"/>
                </a:cubicBezTo>
                <a:cubicBezTo>
                  <a:pt x="2632318" y="952993"/>
                  <a:pt x="2619269" y="917846"/>
                  <a:pt x="2619460" y="874888"/>
                </a:cubicBezTo>
                <a:cubicBezTo>
                  <a:pt x="2619651" y="822405"/>
                  <a:pt x="2638605" y="776495"/>
                  <a:pt x="2677087" y="739728"/>
                </a:cubicBezTo>
                <a:cubicBezTo>
                  <a:pt x="2755573" y="664957"/>
                  <a:pt x="2883683" y="674006"/>
                  <a:pt x="2950835" y="759159"/>
                </a:cubicBezTo>
                <a:cubicBezTo>
                  <a:pt x="2986745" y="804785"/>
                  <a:pt x="2998555" y="855647"/>
                  <a:pt x="2986745" y="905654"/>
                </a:cubicBezTo>
                <a:cubicBezTo>
                  <a:pt x="2995602" y="904225"/>
                  <a:pt x="3004556" y="902796"/>
                  <a:pt x="3013414" y="901558"/>
                </a:cubicBezTo>
                <a:cubicBezTo>
                  <a:pt x="3009890" y="875459"/>
                  <a:pt x="3012843" y="846980"/>
                  <a:pt x="3022748" y="815357"/>
                </a:cubicBezTo>
                <a:cubicBezTo>
                  <a:pt x="3046465" y="739919"/>
                  <a:pt x="3112379" y="689341"/>
                  <a:pt x="3189912" y="683532"/>
                </a:cubicBezTo>
                <a:close/>
                <a:moveTo>
                  <a:pt x="1251957" y="455878"/>
                </a:moveTo>
                <a:cubicBezTo>
                  <a:pt x="1273007" y="454354"/>
                  <a:pt x="1286817" y="467404"/>
                  <a:pt x="1288342" y="487978"/>
                </a:cubicBezTo>
                <a:cubicBezTo>
                  <a:pt x="1289866" y="509028"/>
                  <a:pt x="1276817" y="522839"/>
                  <a:pt x="1256242" y="524458"/>
                </a:cubicBezTo>
                <a:cubicBezTo>
                  <a:pt x="1235097" y="526078"/>
                  <a:pt x="1223476" y="512457"/>
                  <a:pt x="1219095" y="492359"/>
                </a:cubicBezTo>
                <a:cubicBezTo>
                  <a:pt x="1220333" y="471309"/>
                  <a:pt x="1231192" y="457402"/>
                  <a:pt x="1251957" y="455878"/>
                </a:cubicBezTo>
                <a:close/>
                <a:moveTo>
                  <a:pt x="1652482" y="414352"/>
                </a:moveTo>
                <a:cubicBezTo>
                  <a:pt x="1699250" y="419305"/>
                  <a:pt x="1728206" y="445117"/>
                  <a:pt x="1726777" y="493124"/>
                </a:cubicBezTo>
                <a:cubicBezTo>
                  <a:pt x="1725443" y="537510"/>
                  <a:pt x="1697059" y="565133"/>
                  <a:pt x="1652482" y="564847"/>
                </a:cubicBezTo>
                <a:cubicBezTo>
                  <a:pt x="1604571" y="564561"/>
                  <a:pt x="1576091" y="535033"/>
                  <a:pt x="1577425" y="487218"/>
                </a:cubicBezTo>
                <a:cubicBezTo>
                  <a:pt x="1578568" y="442736"/>
                  <a:pt x="1607238" y="418733"/>
                  <a:pt x="1652482" y="414352"/>
                </a:cubicBezTo>
                <a:close/>
                <a:moveTo>
                  <a:pt x="2039387" y="380729"/>
                </a:moveTo>
                <a:cubicBezTo>
                  <a:pt x="2098443" y="382443"/>
                  <a:pt x="2146544" y="432545"/>
                  <a:pt x="2145782" y="491409"/>
                </a:cubicBezTo>
                <a:cubicBezTo>
                  <a:pt x="2145019" y="553131"/>
                  <a:pt x="2091395" y="603138"/>
                  <a:pt x="2030053" y="599328"/>
                </a:cubicBezTo>
                <a:cubicBezTo>
                  <a:pt x="1971188" y="595803"/>
                  <a:pt x="1924421" y="544083"/>
                  <a:pt x="1927088" y="485409"/>
                </a:cubicBezTo>
                <a:cubicBezTo>
                  <a:pt x="1929659" y="426449"/>
                  <a:pt x="1980619" y="379014"/>
                  <a:pt x="2039387" y="380729"/>
                </a:cubicBezTo>
                <a:close/>
                <a:moveTo>
                  <a:pt x="2419053" y="358918"/>
                </a:moveTo>
                <a:cubicBezTo>
                  <a:pt x="2490872" y="357870"/>
                  <a:pt x="2550976" y="416449"/>
                  <a:pt x="2552023" y="488458"/>
                </a:cubicBezTo>
                <a:cubicBezTo>
                  <a:pt x="2553071" y="560181"/>
                  <a:pt x="2494492" y="620284"/>
                  <a:pt x="2422482" y="621427"/>
                </a:cubicBezTo>
                <a:cubicBezTo>
                  <a:pt x="2350665" y="622474"/>
                  <a:pt x="2290561" y="563896"/>
                  <a:pt x="2289514" y="491887"/>
                </a:cubicBezTo>
                <a:cubicBezTo>
                  <a:pt x="2288466" y="420068"/>
                  <a:pt x="2347045" y="359965"/>
                  <a:pt x="2419053" y="358918"/>
                </a:cubicBezTo>
                <a:close/>
                <a:moveTo>
                  <a:pt x="2804721" y="345489"/>
                </a:moveTo>
                <a:cubicBezTo>
                  <a:pt x="2883112" y="345203"/>
                  <a:pt x="2948549" y="409497"/>
                  <a:pt x="2949787" y="487983"/>
                </a:cubicBezTo>
                <a:cubicBezTo>
                  <a:pt x="2951026" y="566277"/>
                  <a:pt x="2887589" y="632476"/>
                  <a:pt x="2809008" y="634762"/>
                </a:cubicBezTo>
                <a:cubicBezTo>
                  <a:pt x="2728140" y="637048"/>
                  <a:pt x="2659750" y="569897"/>
                  <a:pt x="2660513" y="488839"/>
                </a:cubicBezTo>
                <a:cubicBezTo>
                  <a:pt x="2661275" y="410449"/>
                  <a:pt x="2726330" y="345774"/>
                  <a:pt x="2804721" y="345489"/>
                </a:cubicBezTo>
                <a:close/>
                <a:moveTo>
                  <a:pt x="3207915" y="338821"/>
                </a:moveTo>
                <a:cubicBezTo>
                  <a:pt x="3292115" y="341297"/>
                  <a:pt x="3357743" y="411973"/>
                  <a:pt x="3354409" y="496555"/>
                </a:cubicBezTo>
                <a:cubicBezTo>
                  <a:pt x="3351170" y="577994"/>
                  <a:pt x="3283733" y="642002"/>
                  <a:pt x="3201819" y="641335"/>
                </a:cubicBezTo>
                <a:cubicBezTo>
                  <a:pt x="3117332" y="640668"/>
                  <a:pt x="3050371" y="571707"/>
                  <a:pt x="3051895" y="487030"/>
                </a:cubicBezTo>
                <a:cubicBezTo>
                  <a:pt x="3053514" y="402734"/>
                  <a:pt x="3123237" y="336344"/>
                  <a:pt x="3207915" y="338821"/>
                </a:cubicBezTo>
                <a:close/>
                <a:moveTo>
                  <a:pt x="2032053" y="51067"/>
                </a:moveTo>
                <a:cubicBezTo>
                  <a:pt x="2058437" y="48781"/>
                  <a:pt x="2074249" y="62402"/>
                  <a:pt x="2078155" y="89072"/>
                </a:cubicBezTo>
                <a:cubicBezTo>
                  <a:pt x="2077487" y="115742"/>
                  <a:pt x="2064819" y="132411"/>
                  <a:pt x="2037673" y="133077"/>
                </a:cubicBezTo>
                <a:cubicBezTo>
                  <a:pt x="2010717" y="133744"/>
                  <a:pt x="1995572" y="118504"/>
                  <a:pt x="1995382" y="91548"/>
                </a:cubicBezTo>
                <a:cubicBezTo>
                  <a:pt x="1995191" y="67926"/>
                  <a:pt x="2008622" y="53067"/>
                  <a:pt x="2032053" y="51067"/>
                </a:cubicBezTo>
                <a:close/>
                <a:moveTo>
                  <a:pt x="1652768" y="49067"/>
                </a:moveTo>
                <a:cubicBezTo>
                  <a:pt x="1680486" y="51162"/>
                  <a:pt x="1695440" y="65736"/>
                  <a:pt x="1694774" y="93167"/>
                </a:cubicBezTo>
                <a:cubicBezTo>
                  <a:pt x="1694106" y="120695"/>
                  <a:pt x="1678390" y="135268"/>
                  <a:pt x="1651053" y="134792"/>
                </a:cubicBezTo>
                <a:cubicBezTo>
                  <a:pt x="1623526" y="134220"/>
                  <a:pt x="1609049" y="118409"/>
                  <a:pt x="1609524" y="91072"/>
                </a:cubicBezTo>
                <a:cubicBezTo>
                  <a:pt x="1610001" y="63354"/>
                  <a:pt x="1626193" y="50210"/>
                  <a:pt x="1652768" y="49067"/>
                </a:cubicBezTo>
                <a:close/>
                <a:moveTo>
                  <a:pt x="2420577" y="24111"/>
                </a:moveTo>
                <a:cubicBezTo>
                  <a:pt x="2461725" y="32112"/>
                  <a:pt x="2488205" y="53543"/>
                  <a:pt x="2486586" y="93167"/>
                </a:cubicBezTo>
                <a:cubicBezTo>
                  <a:pt x="2484967" y="135458"/>
                  <a:pt x="2457439" y="161461"/>
                  <a:pt x="2414577" y="157556"/>
                </a:cubicBezTo>
                <a:cubicBezTo>
                  <a:pt x="2376095" y="154127"/>
                  <a:pt x="2351998" y="127171"/>
                  <a:pt x="2354759" y="87547"/>
                </a:cubicBezTo>
                <a:cubicBezTo>
                  <a:pt x="2357522" y="48114"/>
                  <a:pt x="2385335" y="29254"/>
                  <a:pt x="2420577" y="24111"/>
                </a:cubicBezTo>
                <a:close/>
                <a:moveTo>
                  <a:pt x="2804340" y="10491"/>
                </a:moveTo>
                <a:cubicBezTo>
                  <a:pt x="2855870" y="9729"/>
                  <a:pt x="2881874" y="41543"/>
                  <a:pt x="2888446" y="91168"/>
                </a:cubicBezTo>
                <a:cubicBezTo>
                  <a:pt x="2882922" y="141079"/>
                  <a:pt x="2857489" y="173369"/>
                  <a:pt x="2805959" y="173654"/>
                </a:cubicBezTo>
                <a:cubicBezTo>
                  <a:pt x="2755000" y="173845"/>
                  <a:pt x="2724139" y="143841"/>
                  <a:pt x="2723663" y="92882"/>
                </a:cubicBezTo>
                <a:cubicBezTo>
                  <a:pt x="2723092" y="41924"/>
                  <a:pt x="2753382" y="11253"/>
                  <a:pt x="2804340" y="10491"/>
                </a:cubicBezTo>
                <a:close/>
                <a:moveTo>
                  <a:pt x="3201723" y="15"/>
                </a:moveTo>
                <a:cubicBezTo>
                  <a:pt x="3250586" y="-938"/>
                  <a:pt x="3294306" y="41353"/>
                  <a:pt x="3295258" y="90502"/>
                </a:cubicBezTo>
                <a:cubicBezTo>
                  <a:pt x="3296116" y="139461"/>
                  <a:pt x="3253920" y="183180"/>
                  <a:pt x="3204771" y="184038"/>
                </a:cubicBezTo>
                <a:cubicBezTo>
                  <a:pt x="3155907" y="184990"/>
                  <a:pt x="3112188" y="142699"/>
                  <a:pt x="3111236" y="93550"/>
                </a:cubicBezTo>
                <a:cubicBezTo>
                  <a:pt x="3110283" y="44687"/>
                  <a:pt x="3152574" y="967"/>
                  <a:pt x="3201723" y="1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140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xmlns="" id="{85242B15-45F9-4320-AE47-2F475F29AC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0308" y="-28"/>
            <a:ext cx="5593792" cy="6865389"/>
          </a:xfrm>
          <a:custGeom>
            <a:avLst/>
            <a:gdLst>
              <a:gd name="connsiteX0" fmla="*/ 100492 w 5594520"/>
              <a:gd name="connsiteY0" fmla="*/ 6654824 h 6863800"/>
              <a:gd name="connsiteX1" fmla="*/ 212669 w 5594520"/>
              <a:gd name="connsiteY1" fmla="*/ 6710509 h 6863800"/>
              <a:gd name="connsiteX2" fmla="*/ 203605 w 5594520"/>
              <a:gd name="connsiteY2" fmla="*/ 6839033 h 6863800"/>
              <a:gd name="connsiteX3" fmla="*/ 181267 w 5594520"/>
              <a:gd name="connsiteY3" fmla="*/ 6863476 h 6863800"/>
              <a:gd name="connsiteX4" fmla="*/ 47885 w 5594520"/>
              <a:gd name="connsiteY4" fmla="*/ 6863476 h 6863800"/>
              <a:gd name="connsiteX5" fmla="*/ 3532 w 5594520"/>
              <a:gd name="connsiteY5" fmla="*/ 6740940 h 6863800"/>
              <a:gd name="connsiteX6" fmla="*/ 100492 w 5594520"/>
              <a:gd name="connsiteY6" fmla="*/ 6654824 h 6863800"/>
              <a:gd name="connsiteX7" fmla="*/ 397927 w 5594520"/>
              <a:gd name="connsiteY7" fmla="*/ 6644903 h 6863800"/>
              <a:gd name="connsiteX8" fmla="*/ 488820 w 5594520"/>
              <a:gd name="connsiteY8" fmla="*/ 6694322 h 6863800"/>
              <a:gd name="connsiteX9" fmla="*/ 498370 w 5594520"/>
              <a:gd name="connsiteY9" fmla="*/ 6827703 h 6863800"/>
              <a:gd name="connsiteX10" fmla="*/ 476841 w 5594520"/>
              <a:gd name="connsiteY10" fmla="*/ 6863638 h 6863800"/>
              <a:gd name="connsiteX11" fmla="*/ 305258 w 5594520"/>
              <a:gd name="connsiteY11" fmla="*/ 6863638 h 6863800"/>
              <a:gd name="connsiteX12" fmla="*/ 268999 w 5594520"/>
              <a:gd name="connsiteY12" fmla="*/ 6750168 h 6863800"/>
              <a:gd name="connsiteX13" fmla="*/ 363046 w 5594520"/>
              <a:gd name="connsiteY13" fmla="*/ 6648512 h 6863800"/>
              <a:gd name="connsiteX14" fmla="*/ 397927 w 5594520"/>
              <a:gd name="connsiteY14" fmla="*/ 6644903 h 6863800"/>
              <a:gd name="connsiteX15" fmla="*/ 113927 w 5594520"/>
              <a:gd name="connsiteY15" fmla="*/ 6407973 h 6863800"/>
              <a:gd name="connsiteX16" fmla="*/ 208137 w 5594520"/>
              <a:gd name="connsiteY16" fmla="*/ 6501697 h 6863800"/>
              <a:gd name="connsiteX17" fmla="*/ 113280 w 5594520"/>
              <a:gd name="connsiteY17" fmla="*/ 6594772 h 6863800"/>
              <a:gd name="connsiteX18" fmla="*/ 21500 w 5594520"/>
              <a:gd name="connsiteY18" fmla="*/ 6503477 h 6863800"/>
              <a:gd name="connsiteX19" fmla="*/ 113927 w 5594520"/>
              <a:gd name="connsiteY19" fmla="*/ 6407973 h 6863800"/>
              <a:gd name="connsiteX20" fmla="*/ 391049 w 5594520"/>
              <a:gd name="connsiteY20" fmla="*/ 6395023 h 6863800"/>
              <a:gd name="connsiteX21" fmla="*/ 497399 w 5594520"/>
              <a:gd name="connsiteY21" fmla="*/ 6503962 h 6863800"/>
              <a:gd name="connsiteX22" fmla="*/ 390887 w 5594520"/>
              <a:gd name="connsiteY22" fmla="*/ 6607883 h 6863800"/>
              <a:gd name="connsiteX23" fmla="*/ 284539 w 5594520"/>
              <a:gd name="connsiteY23" fmla="*/ 6498944 h 6863800"/>
              <a:gd name="connsiteX24" fmla="*/ 391049 w 5594520"/>
              <a:gd name="connsiteY24" fmla="*/ 6395023 h 6863800"/>
              <a:gd name="connsiteX25" fmla="*/ 658620 w 5594520"/>
              <a:gd name="connsiteY25" fmla="*/ 6384340 h 6863800"/>
              <a:gd name="connsiteX26" fmla="*/ 775006 w 5594520"/>
              <a:gd name="connsiteY26" fmla="*/ 6502182 h 6863800"/>
              <a:gd name="connsiteX27" fmla="*/ 657163 w 5594520"/>
              <a:gd name="connsiteY27" fmla="*/ 6618567 h 6863800"/>
              <a:gd name="connsiteX28" fmla="*/ 540779 w 5594520"/>
              <a:gd name="connsiteY28" fmla="*/ 6500725 h 6863800"/>
              <a:gd name="connsiteX29" fmla="*/ 658620 w 5594520"/>
              <a:gd name="connsiteY29" fmla="*/ 6384340 h 6863800"/>
              <a:gd name="connsiteX30" fmla="*/ 115708 w 5594520"/>
              <a:gd name="connsiteY30" fmla="*/ 6131660 h 6863800"/>
              <a:gd name="connsiteX31" fmla="*/ 208137 w 5594520"/>
              <a:gd name="connsiteY31" fmla="*/ 6222471 h 6863800"/>
              <a:gd name="connsiteX32" fmla="*/ 116193 w 5594520"/>
              <a:gd name="connsiteY32" fmla="*/ 6318459 h 6863800"/>
              <a:gd name="connsiteX33" fmla="*/ 21338 w 5594520"/>
              <a:gd name="connsiteY33" fmla="*/ 6225384 h 6863800"/>
              <a:gd name="connsiteX34" fmla="*/ 115708 w 5594520"/>
              <a:gd name="connsiteY34" fmla="*/ 6131660 h 6863800"/>
              <a:gd name="connsiteX35" fmla="*/ 392991 w 5594520"/>
              <a:gd name="connsiteY35" fmla="*/ 6123406 h 6863800"/>
              <a:gd name="connsiteX36" fmla="*/ 492866 w 5594520"/>
              <a:gd name="connsiteY36" fmla="*/ 6224737 h 6863800"/>
              <a:gd name="connsiteX37" fmla="*/ 389106 w 5594520"/>
              <a:gd name="connsiteY37" fmla="*/ 6326877 h 6863800"/>
              <a:gd name="connsiteX38" fmla="*/ 289233 w 5594520"/>
              <a:gd name="connsiteY38" fmla="*/ 6225547 h 6863800"/>
              <a:gd name="connsiteX39" fmla="*/ 392991 w 5594520"/>
              <a:gd name="connsiteY39" fmla="*/ 6123406 h 6863800"/>
              <a:gd name="connsiteX40" fmla="*/ 657972 w 5594520"/>
              <a:gd name="connsiteY40" fmla="*/ 6111427 h 6863800"/>
              <a:gd name="connsiteX41" fmla="*/ 771768 w 5594520"/>
              <a:gd name="connsiteY41" fmla="*/ 6227651 h 6863800"/>
              <a:gd name="connsiteX42" fmla="*/ 657810 w 5594520"/>
              <a:gd name="connsiteY42" fmla="*/ 6339017 h 6863800"/>
              <a:gd name="connsiteX43" fmla="*/ 544016 w 5594520"/>
              <a:gd name="connsiteY43" fmla="*/ 6222795 h 6863800"/>
              <a:gd name="connsiteX44" fmla="*/ 657972 w 5594520"/>
              <a:gd name="connsiteY44" fmla="*/ 6111427 h 6863800"/>
              <a:gd name="connsiteX45" fmla="*/ 924411 w 5594520"/>
              <a:gd name="connsiteY45" fmla="*/ 6101877 h 6863800"/>
              <a:gd name="connsiteX46" fmla="*/ 1047919 w 5594520"/>
              <a:gd name="connsiteY46" fmla="*/ 6226032 h 6863800"/>
              <a:gd name="connsiteX47" fmla="*/ 922468 w 5594520"/>
              <a:gd name="connsiteY47" fmla="*/ 6348406 h 6863800"/>
              <a:gd name="connsiteX48" fmla="*/ 801390 w 5594520"/>
              <a:gd name="connsiteY48" fmla="*/ 6221823 h 6863800"/>
              <a:gd name="connsiteX49" fmla="*/ 924411 w 5594520"/>
              <a:gd name="connsiteY49" fmla="*/ 6101877 h 6863800"/>
              <a:gd name="connsiteX50" fmla="*/ 391049 w 5594520"/>
              <a:gd name="connsiteY50" fmla="*/ 5863280 h 6863800"/>
              <a:gd name="connsiteX51" fmla="*/ 486068 w 5594520"/>
              <a:gd name="connsiteY51" fmla="*/ 5960565 h 6863800"/>
              <a:gd name="connsiteX52" fmla="*/ 391211 w 5594520"/>
              <a:gd name="connsiteY52" fmla="*/ 6053316 h 6863800"/>
              <a:gd name="connsiteX53" fmla="*/ 296194 w 5594520"/>
              <a:gd name="connsiteY53" fmla="*/ 5956033 h 6863800"/>
              <a:gd name="connsiteX54" fmla="*/ 391049 w 5594520"/>
              <a:gd name="connsiteY54" fmla="*/ 5863280 h 6863800"/>
              <a:gd name="connsiteX55" fmla="*/ 655059 w 5594520"/>
              <a:gd name="connsiteY55" fmla="*/ 5850655 h 6863800"/>
              <a:gd name="connsiteX56" fmla="*/ 765455 w 5594520"/>
              <a:gd name="connsiteY56" fmla="*/ 5956680 h 6863800"/>
              <a:gd name="connsiteX57" fmla="*/ 658296 w 5594520"/>
              <a:gd name="connsiteY57" fmla="*/ 6065943 h 6863800"/>
              <a:gd name="connsiteX58" fmla="*/ 550329 w 5594520"/>
              <a:gd name="connsiteY58" fmla="*/ 5957490 h 6863800"/>
              <a:gd name="connsiteX59" fmla="*/ 655059 w 5594520"/>
              <a:gd name="connsiteY59" fmla="*/ 5850655 h 6863800"/>
              <a:gd name="connsiteX60" fmla="*/ 926191 w 5594520"/>
              <a:gd name="connsiteY60" fmla="*/ 5839809 h 6863800"/>
              <a:gd name="connsiteX61" fmla="*/ 1043224 w 5594520"/>
              <a:gd name="connsiteY61" fmla="*/ 5958622 h 6863800"/>
              <a:gd name="connsiteX62" fmla="*/ 925543 w 5594520"/>
              <a:gd name="connsiteY62" fmla="*/ 6076950 h 6863800"/>
              <a:gd name="connsiteX63" fmla="*/ 806245 w 5594520"/>
              <a:gd name="connsiteY63" fmla="*/ 5955709 h 6863800"/>
              <a:gd name="connsiteX64" fmla="*/ 926191 w 5594520"/>
              <a:gd name="connsiteY64" fmla="*/ 5839809 h 6863800"/>
              <a:gd name="connsiteX65" fmla="*/ 388783 w 5594520"/>
              <a:gd name="connsiteY65" fmla="*/ 5604450 h 6863800"/>
              <a:gd name="connsiteX66" fmla="*/ 478136 w 5594520"/>
              <a:gd name="connsiteY66" fmla="*/ 5689271 h 6863800"/>
              <a:gd name="connsiteX67" fmla="*/ 393315 w 5594520"/>
              <a:gd name="connsiteY67" fmla="*/ 5778623 h 6863800"/>
              <a:gd name="connsiteX68" fmla="*/ 303963 w 5594520"/>
              <a:gd name="connsiteY68" fmla="*/ 5693803 h 6863800"/>
              <a:gd name="connsiteX69" fmla="*/ 388783 w 5594520"/>
              <a:gd name="connsiteY69" fmla="*/ 5604450 h 6863800"/>
              <a:gd name="connsiteX70" fmla="*/ 656192 w 5594520"/>
              <a:gd name="connsiteY70" fmla="*/ 5588263 h 6863800"/>
              <a:gd name="connsiteX71" fmla="*/ 761247 w 5594520"/>
              <a:gd name="connsiteY71" fmla="*/ 5690080 h 6863800"/>
              <a:gd name="connsiteX72" fmla="*/ 659430 w 5594520"/>
              <a:gd name="connsiteY72" fmla="*/ 5795134 h 6863800"/>
              <a:gd name="connsiteX73" fmla="*/ 554376 w 5594520"/>
              <a:gd name="connsiteY73" fmla="*/ 5693480 h 6863800"/>
              <a:gd name="connsiteX74" fmla="*/ 656192 w 5594520"/>
              <a:gd name="connsiteY74" fmla="*/ 5588263 h 6863800"/>
              <a:gd name="connsiteX75" fmla="*/ 924087 w 5594520"/>
              <a:gd name="connsiteY75" fmla="*/ 5577095 h 6863800"/>
              <a:gd name="connsiteX76" fmla="*/ 1039016 w 5594520"/>
              <a:gd name="connsiteY76" fmla="*/ 5691214 h 6863800"/>
              <a:gd name="connsiteX77" fmla="*/ 924896 w 5594520"/>
              <a:gd name="connsiteY77" fmla="*/ 5806142 h 6863800"/>
              <a:gd name="connsiteX78" fmla="*/ 809969 w 5594520"/>
              <a:gd name="connsiteY78" fmla="*/ 5692023 h 6863800"/>
              <a:gd name="connsiteX79" fmla="*/ 924087 w 5594520"/>
              <a:gd name="connsiteY79" fmla="*/ 5577095 h 6863800"/>
              <a:gd name="connsiteX80" fmla="*/ 1202665 w 5594520"/>
              <a:gd name="connsiteY80" fmla="*/ 5567706 h 6863800"/>
              <a:gd name="connsiteX81" fmla="*/ 1324878 w 5594520"/>
              <a:gd name="connsiteY81" fmla="*/ 5693318 h 6863800"/>
              <a:gd name="connsiteX82" fmla="*/ 1199266 w 5594520"/>
              <a:gd name="connsiteY82" fmla="*/ 5815530 h 6863800"/>
              <a:gd name="connsiteX83" fmla="*/ 1077054 w 5594520"/>
              <a:gd name="connsiteY83" fmla="*/ 5689919 h 6863800"/>
              <a:gd name="connsiteX84" fmla="*/ 1202665 w 5594520"/>
              <a:gd name="connsiteY84" fmla="*/ 5567706 h 6863800"/>
              <a:gd name="connsiteX85" fmla="*/ 389268 w 5594520"/>
              <a:gd name="connsiteY85" fmla="*/ 5319883 h 6863800"/>
              <a:gd name="connsiteX86" fmla="*/ 486391 w 5594520"/>
              <a:gd name="connsiteY86" fmla="*/ 5414740 h 6863800"/>
              <a:gd name="connsiteX87" fmla="*/ 390401 w 5594520"/>
              <a:gd name="connsiteY87" fmla="*/ 5510728 h 6863800"/>
              <a:gd name="connsiteX88" fmla="*/ 295546 w 5594520"/>
              <a:gd name="connsiteY88" fmla="*/ 5413444 h 6863800"/>
              <a:gd name="connsiteX89" fmla="*/ 389268 w 5594520"/>
              <a:gd name="connsiteY89" fmla="*/ 5319883 h 6863800"/>
              <a:gd name="connsiteX90" fmla="*/ 658134 w 5594520"/>
              <a:gd name="connsiteY90" fmla="*/ 5319560 h 6863800"/>
              <a:gd name="connsiteX91" fmla="*/ 753638 w 5594520"/>
              <a:gd name="connsiteY91" fmla="*/ 5416683 h 6863800"/>
              <a:gd name="connsiteX92" fmla="*/ 655221 w 5594520"/>
              <a:gd name="connsiteY92" fmla="*/ 5511053 h 6863800"/>
              <a:gd name="connsiteX93" fmla="*/ 562145 w 5594520"/>
              <a:gd name="connsiteY93" fmla="*/ 5411503 h 6863800"/>
              <a:gd name="connsiteX94" fmla="*/ 658134 w 5594520"/>
              <a:gd name="connsiteY94" fmla="*/ 5319560 h 6863800"/>
              <a:gd name="connsiteX95" fmla="*/ 924086 w 5594520"/>
              <a:gd name="connsiteY95" fmla="*/ 5305800 h 6863800"/>
              <a:gd name="connsiteX96" fmla="*/ 1033997 w 5594520"/>
              <a:gd name="connsiteY96" fmla="*/ 5413606 h 6863800"/>
              <a:gd name="connsiteX97" fmla="*/ 922629 w 5594520"/>
              <a:gd name="connsiteY97" fmla="*/ 5524811 h 6863800"/>
              <a:gd name="connsiteX98" fmla="*/ 814986 w 5594520"/>
              <a:gd name="connsiteY98" fmla="*/ 5414578 h 6863800"/>
              <a:gd name="connsiteX99" fmla="*/ 924086 w 5594520"/>
              <a:gd name="connsiteY99" fmla="*/ 5305800 h 6863800"/>
              <a:gd name="connsiteX100" fmla="*/ 1204931 w 5594520"/>
              <a:gd name="connsiteY100" fmla="*/ 5294793 h 6863800"/>
              <a:gd name="connsiteX101" fmla="*/ 1321478 w 5594520"/>
              <a:gd name="connsiteY101" fmla="*/ 5415711 h 6863800"/>
              <a:gd name="connsiteX102" fmla="*/ 1199266 w 5594520"/>
              <a:gd name="connsiteY102" fmla="*/ 5535818 h 6863800"/>
              <a:gd name="connsiteX103" fmla="*/ 1080453 w 5594520"/>
              <a:gd name="connsiteY103" fmla="*/ 5412635 h 6863800"/>
              <a:gd name="connsiteX104" fmla="*/ 1204931 w 5594520"/>
              <a:gd name="connsiteY104" fmla="*/ 5294793 h 6863800"/>
              <a:gd name="connsiteX105" fmla="*/ 659753 w 5594520"/>
              <a:gd name="connsiteY105" fmla="*/ 5060567 h 6863800"/>
              <a:gd name="connsiteX106" fmla="*/ 745869 w 5594520"/>
              <a:gd name="connsiteY106" fmla="*/ 5149273 h 6863800"/>
              <a:gd name="connsiteX107" fmla="*/ 658297 w 5594520"/>
              <a:gd name="connsiteY107" fmla="*/ 5236521 h 6863800"/>
              <a:gd name="connsiteX108" fmla="*/ 569916 w 5594520"/>
              <a:gd name="connsiteY108" fmla="*/ 5145388 h 6863800"/>
              <a:gd name="connsiteX109" fmla="*/ 659753 w 5594520"/>
              <a:gd name="connsiteY109" fmla="*/ 5060567 h 6863800"/>
              <a:gd name="connsiteX110" fmla="*/ 922306 w 5594520"/>
              <a:gd name="connsiteY110" fmla="*/ 5043895 h 6863800"/>
              <a:gd name="connsiteX111" fmla="*/ 1028980 w 5594520"/>
              <a:gd name="connsiteY111" fmla="*/ 5148464 h 6863800"/>
              <a:gd name="connsiteX112" fmla="*/ 926839 w 5594520"/>
              <a:gd name="connsiteY112" fmla="*/ 5252870 h 6863800"/>
              <a:gd name="connsiteX113" fmla="*/ 820166 w 5594520"/>
              <a:gd name="connsiteY113" fmla="*/ 5148302 h 6863800"/>
              <a:gd name="connsiteX114" fmla="*/ 922306 w 5594520"/>
              <a:gd name="connsiteY114" fmla="*/ 5043895 h 6863800"/>
              <a:gd name="connsiteX115" fmla="*/ 1204445 w 5594520"/>
              <a:gd name="connsiteY115" fmla="*/ 5033374 h 6863800"/>
              <a:gd name="connsiteX116" fmla="*/ 1316136 w 5594520"/>
              <a:gd name="connsiteY116" fmla="*/ 5150892 h 6863800"/>
              <a:gd name="connsiteX117" fmla="*/ 1199751 w 5594520"/>
              <a:gd name="connsiteY117" fmla="*/ 5263715 h 6863800"/>
              <a:gd name="connsiteX118" fmla="*/ 1085794 w 5594520"/>
              <a:gd name="connsiteY118" fmla="*/ 5143932 h 6863800"/>
              <a:gd name="connsiteX119" fmla="*/ 1204445 w 5594520"/>
              <a:gd name="connsiteY119" fmla="*/ 5033374 h 6863800"/>
              <a:gd name="connsiteX120" fmla="*/ 1470074 w 5594520"/>
              <a:gd name="connsiteY120" fmla="*/ 5024147 h 6863800"/>
              <a:gd name="connsiteX121" fmla="*/ 1591963 w 5594520"/>
              <a:gd name="connsiteY121" fmla="*/ 5149759 h 6863800"/>
              <a:gd name="connsiteX122" fmla="*/ 1467646 w 5594520"/>
              <a:gd name="connsiteY122" fmla="*/ 5272780 h 6863800"/>
              <a:gd name="connsiteX123" fmla="*/ 1343330 w 5594520"/>
              <a:gd name="connsiteY123" fmla="*/ 5144903 h 6863800"/>
              <a:gd name="connsiteX124" fmla="*/ 1470074 w 5594520"/>
              <a:gd name="connsiteY124" fmla="*/ 5024147 h 6863800"/>
              <a:gd name="connsiteX125" fmla="*/ 662019 w 5594520"/>
              <a:gd name="connsiteY125" fmla="*/ 4795910 h 6863800"/>
              <a:gd name="connsiteX126" fmla="*/ 743602 w 5594520"/>
              <a:gd name="connsiteY126" fmla="*/ 4883483 h 6863800"/>
              <a:gd name="connsiteX127" fmla="*/ 653602 w 5594520"/>
              <a:gd name="connsiteY127" fmla="*/ 4967331 h 6863800"/>
              <a:gd name="connsiteX128" fmla="*/ 572019 w 5594520"/>
              <a:gd name="connsiteY128" fmla="*/ 4879760 h 6863800"/>
              <a:gd name="connsiteX129" fmla="*/ 662019 w 5594520"/>
              <a:gd name="connsiteY129" fmla="*/ 4795910 h 6863800"/>
              <a:gd name="connsiteX130" fmla="*/ 927162 w 5594520"/>
              <a:gd name="connsiteY130" fmla="*/ 4784579 h 6863800"/>
              <a:gd name="connsiteX131" fmla="*/ 1021695 w 5594520"/>
              <a:gd name="connsiteY131" fmla="*/ 4881702 h 6863800"/>
              <a:gd name="connsiteX132" fmla="*/ 922144 w 5594520"/>
              <a:gd name="connsiteY132" fmla="*/ 4978662 h 6863800"/>
              <a:gd name="connsiteX133" fmla="*/ 827612 w 5594520"/>
              <a:gd name="connsiteY133" fmla="*/ 4881540 h 6863800"/>
              <a:gd name="connsiteX134" fmla="*/ 927162 w 5594520"/>
              <a:gd name="connsiteY134" fmla="*/ 4784579 h 6863800"/>
              <a:gd name="connsiteX135" fmla="*/ 1199427 w 5594520"/>
              <a:gd name="connsiteY135" fmla="*/ 4769849 h 6863800"/>
              <a:gd name="connsiteX136" fmla="*/ 1312899 w 5594520"/>
              <a:gd name="connsiteY136" fmla="*/ 4881540 h 6863800"/>
              <a:gd name="connsiteX137" fmla="*/ 1200075 w 5594520"/>
              <a:gd name="connsiteY137" fmla="*/ 4993716 h 6863800"/>
              <a:gd name="connsiteX138" fmla="*/ 1089032 w 5594520"/>
              <a:gd name="connsiteY138" fmla="*/ 4879759 h 6863800"/>
              <a:gd name="connsiteX139" fmla="*/ 1199427 w 5594520"/>
              <a:gd name="connsiteY139" fmla="*/ 4769849 h 6863800"/>
              <a:gd name="connsiteX140" fmla="*/ 1467807 w 5594520"/>
              <a:gd name="connsiteY140" fmla="*/ 4759975 h 6863800"/>
              <a:gd name="connsiteX141" fmla="*/ 1589373 w 5594520"/>
              <a:gd name="connsiteY141" fmla="*/ 4881864 h 6863800"/>
              <a:gd name="connsiteX142" fmla="*/ 1467484 w 5594520"/>
              <a:gd name="connsiteY142" fmla="*/ 5003428 h 6863800"/>
              <a:gd name="connsiteX143" fmla="*/ 1345919 w 5594520"/>
              <a:gd name="connsiteY143" fmla="*/ 4881540 h 6863800"/>
              <a:gd name="connsiteX144" fmla="*/ 1467807 w 5594520"/>
              <a:gd name="connsiteY144" fmla="*/ 4759975 h 6863800"/>
              <a:gd name="connsiteX145" fmla="*/ 923278 w 5594520"/>
              <a:gd name="connsiteY145" fmla="*/ 4524292 h 6863800"/>
              <a:gd name="connsiteX146" fmla="*/ 1015221 w 5594520"/>
              <a:gd name="connsiteY146" fmla="*/ 4613645 h 6863800"/>
              <a:gd name="connsiteX147" fmla="*/ 925867 w 5594520"/>
              <a:gd name="connsiteY147" fmla="*/ 4705588 h 6863800"/>
              <a:gd name="connsiteX148" fmla="*/ 833925 w 5594520"/>
              <a:gd name="connsiteY148" fmla="*/ 4616235 h 6863800"/>
              <a:gd name="connsiteX149" fmla="*/ 923278 w 5594520"/>
              <a:gd name="connsiteY149" fmla="*/ 4524292 h 6863800"/>
              <a:gd name="connsiteX150" fmla="*/ 656030 w 5594520"/>
              <a:gd name="connsiteY150" fmla="*/ 4512638 h 6863800"/>
              <a:gd name="connsiteX151" fmla="*/ 760275 w 5594520"/>
              <a:gd name="connsiteY151" fmla="*/ 4614779 h 6863800"/>
              <a:gd name="connsiteX152" fmla="*/ 661210 w 5594520"/>
              <a:gd name="connsiteY152" fmla="*/ 4717404 h 6863800"/>
              <a:gd name="connsiteX153" fmla="*/ 558260 w 5594520"/>
              <a:gd name="connsiteY153" fmla="*/ 4630804 h 6863800"/>
              <a:gd name="connsiteX154" fmla="*/ 656030 w 5594520"/>
              <a:gd name="connsiteY154" fmla="*/ 4512638 h 6863800"/>
              <a:gd name="connsiteX155" fmla="*/ 1198780 w 5594520"/>
              <a:gd name="connsiteY155" fmla="*/ 4509562 h 6863800"/>
              <a:gd name="connsiteX156" fmla="*/ 1306262 w 5594520"/>
              <a:gd name="connsiteY156" fmla="*/ 4612836 h 6863800"/>
              <a:gd name="connsiteX157" fmla="*/ 1202988 w 5594520"/>
              <a:gd name="connsiteY157" fmla="*/ 4720317 h 6863800"/>
              <a:gd name="connsiteX158" fmla="*/ 1095507 w 5594520"/>
              <a:gd name="connsiteY158" fmla="*/ 4617044 h 6863800"/>
              <a:gd name="connsiteX159" fmla="*/ 1198780 w 5594520"/>
              <a:gd name="connsiteY159" fmla="*/ 4509562 h 6863800"/>
              <a:gd name="connsiteX160" fmla="*/ 1468617 w 5594520"/>
              <a:gd name="connsiteY160" fmla="*/ 4498717 h 6863800"/>
              <a:gd name="connsiteX161" fmla="*/ 1583708 w 5594520"/>
              <a:gd name="connsiteY161" fmla="*/ 4617045 h 6863800"/>
              <a:gd name="connsiteX162" fmla="*/ 1464246 w 5594520"/>
              <a:gd name="connsiteY162" fmla="*/ 4731001 h 6863800"/>
              <a:gd name="connsiteX163" fmla="*/ 1351423 w 5594520"/>
              <a:gd name="connsiteY163" fmla="*/ 4615102 h 6863800"/>
              <a:gd name="connsiteX164" fmla="*/ 1468617 w 5594520"/>
              <a:gd name="connsiteY164" fmla="*/ 4498717 h 6863800"/>
              <a:gd name="connsiteX165" fmla="*/ 1736026 w 5594520"/>
              <a:gd name="connsiteY165" fmla="*/ 4490138 h 6863800"/>
              <a:gd name="connsiteX166" fmla="*/ 1859210 w 5594520"/>
              <a:gd name="connsiteY166" fmla="*/ 4614131 h 6863800"/>
              <a:gd name="connsiteX167" fmla="*/ 1732950 w 5594520"/>
              <a:gd name="connsiteY167" fmla="*/ 4739742 h 6863800"/>
              <a:gd name="connsiteX168" fmla="*/ 1609767 w 5594520"/>
              <a:gd name="connsiteY168" fmla="*/ 4615750 h 6863800"/>
              <a:gd name="connsiteX169" fmla="*/ 1736026 w 5594520"/>
              <a:gd name="connsiteY169" fmla="*/ 4490138 h 6863800"/>
              <a:gd name="connsiteX170" fmla="*/ 923439 w 5594520"/>
              <a:gd name="connsiteY170" fmla="*/ 4255426 h 6863800"/>
              <a:gd name="connsiteX171" fmla="*/ 1007936 w 5594520"/>
              <a:gd name="connsiteY171" fmla="*/ 4339761 h 6863800"/>
              <a:gd name="connsiteX172" fmla="*/ 925867 w 5594520"/>
              <a:gd name="connsiteY172" fmla="*/ 4421830 h 6863800"/>
              <a:gd name="connsiteX173" fmla="*/ 841371 w 5594520"/>
              <a:gd name="connsiteY173" fmla="*/ 4337495 h 6863800"/>
              <a:gd name="connsiteX174" fmla="*/ 923439 w 5594520"/>
              <a:gd name="connsiteY174" fmla="*/ 4255426 h 6863800"/>
              <a:gd name="connsiteX175" fmla="*/ 1202341 w 5594520"/>
              <a:gd name="connsiteY175" fmla="*/ 4239401 h 6863800"/>
              <a:gd name="connsiteX176" fmla="*/ 1300112 w 5594520"/>
              <a:gd name="connsiteY176" fmla="*/ 4340086 h 6863800"/>
              <a:gd name="connsiteX177" fmla="*/ 1199428 w 5594520"/>
              <a:gd name="connsiteY177" fmla="*/ 4437855 h 6863800"/>
              <a:gd name="connsiteX178" fmla="*/ 1101658 w 5594520"/>
              <a:gd name="connsiteY178" fmla="*/ 4337172 h 6863800"/>
              <a:gd name="connsiteX179" fmla="*/ 1202341 w 5594520"/>
              <a:gd name="connsiteY179" fmla="*/ 4239401 h 6863800"/>
              <a:gd name="connsiteX180" fmla="*/ 1466837 w 5594520"/>
              <a:gd name="connsiteY180" fmla="*/ 4225804 h 6863800"/>
              <a:gd name="connsiteX181" fmla="*/ 1580632 w 5594520"/>
              <a:gd name="connsiteY181" fmla="*/ 4336686 h 6863800"/>
              <a:gd name="connsiteX182" fmla="*/ 1466189 w 5594520"/>
              <a:gd name="connsiteY182" fmla="*/ 4451613 h 6863800"/>
              <a:gd name="connsiteX183" fmla="*/ 1354823 w 5594520"/>
              <a:gd name="connsiteY183" fmla="*/ 4338466 h 6863800"/>
              <a:gd name="connsiteX184" fmla="*/ 1466837 w 5594520"/>
              <a:gd name="connsiteY184" fmla="*/ 4225804 h 6863800"/>
              <a:gd name="connsiteX185" fmla="*/ 1734894 w 5594520"/>
              <a:gd name="connsiteY185" fmla="*/ 4216092 h 6863800"/>
              <a:gd name="connsiteX186" fmla="*/ 1856945 w 5594520"/>
              <a:gd name="connsiteY186" fmla="*/ 4337819 h 6863800"/>
              <a:gd name="connsiteX187" fmla="*/ 1736351 w 5594520"/>
              <a:gd name="connsiteY187" fmla="*/ 4461002 h 6863800"/>
              <a:gd name="connsiteX188" fmla="*/ 1612034 w 5594520"/>
              <a:gd name="connsiteY188" fmla="*/ 4336848 h 6863800"/>
              <a:gd name="connsiteX189" fmla="*/ 1734894 w 5594520"/>
              <a:gd name="connsiteY189" fmla="*/ 4216092 h 6863800"/>
              <a:gd name="connsiteX190" fmla="*/ 927810 w 5594520"/>
              <a:gd name="connsiteY190" fmla="*/ 3983808 h 6863800"/>
              <a:gd name="connsiteX191" fmla="*/ 1012793 w 5594520"/>
              <a:gd name="connsiteY191" fmla="*/ 4072676 h 6863800"/>
              <a:gd name="connsiteX192" fmla="*/ 921497 w 5594520"/>
              <a:gd name="connsiteY192" fmla="*/ 4159924 h 6863800"/>
              <a:gd name="connsiteX193" fmla="*/ 836515 w 5594520"/>
              <a:gd name="connsiteY193" fmla="*/ 4071057 h 6863800"/>
              <a:gd name="connsiteX194" fmla="*/ 927810 w 5594520"/>
              <a:gd name="connsiteY194" fmla="*/ 3983808 h 6863800"/>
              <a:gd name="connsiteX195" fmla="*/ 1201046 w 5594520"/>
              <a:gd name="connsiteY195" fmla="*/ 3978305 h 6863800"/>
              <a:gd name="connsiteX196" fmla="*/ 1294608 w 5594520"/>
              <a:gd name="connsiteY196" fmla="*/ 4073162 h 6863800"/>
              <a:gd name="connsiteX197" fmla="*/ 1198456 w 5594520"/>
              <a:gd name="connsiteY197" fmla="*/ 4165428 h 6863800"/>
              <a:gd name="connsiteX198" fmla="*/ 1107323 w 5594520"/>
              <a:gd name="connsiteY198" fmla="*/ 4068306 h 6863800"/>
              <a:gd name="connsiteX199" fmla="*/ 1201046 w 5594520"/>
              <a:gd name="connsiteY199" fmla="*/ 3978305 h 6863800"/>
              <a:gd name="connsiteX200" fmla="*/ 1468293 w 5594520"/>
              <a:gd name="connsiteY200" fmla="*/ 3965517 h 6863800"/>
              <a:gd name="connsiteX201" fmla="*/ 1574157 w 5594520"/>
              <a:gd name="connsiteY201" fmla="*/ 4074618 h 6863800"/>
              <a:gd name="connsiteX202" fmla="*/ 1467322 w 5594520"/>
              <a:gd name="connsiteY202" fmla="*/ 4178215 h 6863800"/>
              <a:gd name="connsiteX203" fmla="*/ 1361459 w 5594520"/>
              <a:gd name="connsiteY203" fmla="*/ 4069115 h 6863800"/>
              <a:gd name="connsiteX204" fmla="*/ 1468293 w 5594520"/>
              <a:gd name="connsiteY204" fmla="*/ 3965517 h 6863800"/>
              <a:gd name="connsiteX205" fmla="*/ 1733112 w 5594520"/>
              <a:gd name="connsiteY205" fmla="*/ 3954671 h 6863800"/>
              <a:gd name="connsiteX206" fmla="*/ 1851602 w 5594520"/>
              <a:gd name="connsiteY206" fmla="*/ 4070571 h 6863800"/>
              <a:gd name="connsiteX207" fmla="*/ 1735702 w 5594520"/>
              <a:gd name="connsiteY207" fmla="*/ 4189060 h 6863800"/>
              <a:gd name="connsiteX208" fmla="*/ 1617213 w 5594520"/>
              <a:gd name="connsiteY208" fmla="*/ 4073161 h 6863800"/>
              <a:gd name="connsiteX209" fmla="*/ 1733112 w 5594520"/>
              <a:gd name="connsiteY209" fmla="*/ 3954671 h 6863800"/>
              <a:gd name="connsiteX210" fmla="*/ 1200236 w 5594520"/>
              <a:gd name="connsiteY210" fmla="*/ 3719799 h 6863800"/>
              <a:gd name="connsiteX211" fmla="*/ 1286352 w 5594520"/>
              <a:gd name="connsiteY211" fmla="*/ 3803163 h 6863800"/>
              <a:gd name="connsiteX212" fmla="*/ 1199427 w 5594520"/>
              <a:gd name="connsiteY212" fmla="*/ 3890411 h 6863800"/>
              <a:gd name="connsiteX213" fmla="*/ 1115740 w 5594520"/>
              <a:gd name="connsiteY213" fmla="*/ 3804782 h 6863800"/>
              <a:gd name="connsiteX214" fmla="*/ 1200236 w 5594520"/>
              <a:gd name="connsiteY214" fmla="*/ 3719799 h 6863800"/>
              <a:gd name="connsiteX215" fmla="*/ 1471855 w 5594520"/>
              <a:gd name="connsiteY215" fmla="*/ 3703287 h 6863800"/>
              <a:gd name="connsiteX216" fmla="*/ 1569463 w 5594520"/>
              <a:gd name="connsiteY216" fmla="*/ 3806885 h 6863800"/>
              <a:gd name="connsiteX217" fmla="*/ 1463437 w 5594520"/>
              <a:gd name="connsiteY217" fmla="*/ 3906759 h 6863800"/>
              <a:gd name="connsiteX218" fmla="*/ 1365830 w 5594520"/>
              <a:gd name="connsiteY218" fmla="*/ 3803162 h 6863800"/>
              <a:gd name="connsiteX219" fmla="*/ 1471855 w 5594520"/>
              <a:gd name="connsiteY219" fmla="*/ 3703287 h 6863800"/>
              <a:gd name="connsiteX220" fmla="*/ 1737807 w 5594520"/>
              <a:gd name="connsiteY220" fmla="*/ 3691309 h 6863800"/>
              <a:gd name="connsiteX221" fmla="*/ 1848365 w 5594520"/>
              <a:gd name="connsiteY221" fmla="*/ 3806076 h 6863800"/>
              <a:gd name="connsiteX222" fmla="*/ 1731170 w 5594520"/>
              <a:gd name="connsiteY222" fmla="*/ 3918899 h 6863800"/>
              <a:gd name="connsiteX223" fmla="*/ 1620613 w 5594520"/>
              <a:gd name="connsiteY223" fmla="*/ 3804133 h 6863800"/>
              <a:gd name="connsiteX224" fmla="*/ 1737807 w 5594520"/>
              <a:gd name="connsiteY224" fmla="*/ 3691309 h 6863800"/>
              <a:gd name="connsiteX225" fmla="*/ 2001332 w 5594520"/>
              <a:gd name="connsiteY225" fmla="*/ 3681759 h 6863800"/>
              <a:gd name="connsiteX226" fmla="*/ 2124515 w 5594520"/>
              <a:gd name="connsiteY226" fmla="*/ 3806399 h 6863800"/>
              <a:gd name="connsiteX227" fmla="*/ 1998742 w 5594520"/>
              <a:gd name="connsiteY227" fmla="*/ 3928287 h 6863800"/>
              <a:gd name="connsiteX228" fmla="*/ 1877986 w 5594520"/>
              <a:gd name="connsiteY228" fmla="*/ 3801382 h 6863800"/>
              <a:gd name="connsiteX229" fmla="*/ 2001332 w 5594520"/>
              <a:gd name="connsiteY229" fmla="*/ 3681759 h 6863800"/>
              <a:gd name="connsiteX230" fmla="*/ 1203474 w 5594520"/>
              <a:gd name="connsiteY230" fmla="*/ 3450447 h 6863800"/>
              <a:gd name="connsiteX231" fmla="*/ 1279230 w 5594520"/>
              <a:gd name="connsiteY231" fmla="*/ 3530088 h 6863800"/>
              <a:gd name="connsiteX232" fmla="*/ 1200722 w 5594520"/>
              <a:gd name="connsiteY232" fmla="*/ 3607138 h 6863800"/>
              <a:gd name="connsiteX233" fmla="*/ 1122539 w 5594520"/>
              <a:gd name="connsiteY233" fmla="*/ 3525070 h 6863800"/>
              <a:gd name="connsiteX234" fmla="*/ 1203474 w 5594520"/>
              <a:gd name="connsiteY234" fmla="*/ 3450447 h 6863800"/>
              <a:gd name="connsiteX235" fmla="*/ 1465703 w 5594520"/>
              <a:gd name="connsiteY235" fmla="*/ 3434098 h 6863800"/>
              <a:gd name="connsiteX236" fmla="*/ 1562341 w 5594520"/>
              <a:gd name="connsiteY236" fmla="*/ 3525717 h 6863800"/>
              <a:gd name="connsiteX237" fmla="*/ 1467160 w 5594520"/>
              <a:gd name="connsiteY237" fmla="*/ 3623487 h 6863800"/>
              <a:gd name="connsiteX238" fmla="*/ 1372790 w 5594520"/>
              <a:gd name="connsiteY238" fmla="*/ 3529440 h 6863800"/>
              <a:gd name="connsiteX239" fmla="*/ 1465703 w 5594520"/>
              <a:gd name="connsiteY239" fmla="*/ 3434098 h 6863800"/>
              <a:gd name="connsiteX240" fmla="*/ 1733598 w 5594520"/>
              <a:gd name="connsiteY240" fmla="*/ 3421472 h 6863800"/>
              <a:gd name="connsiteX241" fmla="*/ 1841728 w 5594520"/>
              <a:gd name="connsiteY241" fmla="*/ 3529278 h 6863800"/>
              <a:gd name="connsiteX242" fmla="*/ 1732789 w 5594520"/>
              <a:gd name="connsiteY242" fmla="*/ 3636113 h 6863800"/>
              <a:gd name="connsiteX243" fmla="*/ 1627088 w 5594520"/>
              <a:gd name="connsiteY243" fmla="*/ 3526041 h 6863800"/>
              <a:gd name="connsiteX244" fmla="*/ 1733598 w 5594520"/>
              <a:gd name="connsiteY244" fmla="*/ 3421472 h 6863800"/>
              <a:gd name="connsiteX245" fmla="*/ 2004083 w 5594520"/>
              <a:gd name="connsiteY245" fmla="*/ 3410467 h 6863800"/>
              <a:gd name="connsiteX246" fmla="*/ 2119497 w 5594520"/>
              <a:gd name="connsiteY246" fmla="*/ 3530249 h 6863800"/>
              <a:gd name="connsiteX247" fmla="*/ 2000845 w 5594520"/>
              <a:gd name="connsiteY247" fmla="*/ 3646958 h 6863800"/>
              <a:gd name="connsiteX248" fmla="*/ 1883004 w 5594520"/>
              <a:gd name="connsiteY248" fmla="*/ 3529440 h 6863800"/>
              <a:gd name="connsiteX249" fmla="*/ 2004083 w 5594520"/>
              <a:gd name="connsiteY249" fmla="*/ 3410467 h 6863800"/>
              <a:gd name="connsiteX250" fmla="*/ 1470074 w 5594520"/>
              <a:gd name="connsiteY250" fmla="*/ 3175755 h 6863800"/>
              <a:gd name="connsiteX251" fmla="*/ 1554085 w 5594520"/>
              <a:gd name="connsiteY251" fmla="*/ 3265593 h 6863800"/>
              <a:gd name="connsiteX252" fmla="*/ 1462951 w 5594520"/>
              <a:gd name="connsiteY252" fmla="*/ 3348309 h 6863800"/>
              <a:gd name="connsiteX253" fmla="*/ 1381369 w 5594520"/>
              <a:gd name="connsiteY253" fmla="*/ 3260899 h 6863800"/>
              <a:gd name="connsiteX254" fmla="*/ 1470074 w 5594520"/>
              <a:gd name="connsiteY254" fmla="*/ 3175755 h 6863800"/>
              <a:gd name="connsiteX255" fmla="*/ 1200398 w 5594520"/>
              <a:gd name="connsiteY255" fmla="*/ 3167177 h 6863800"/>
              <a:gd name="connsiteX256" fmla="*/ 1295579 w 5594520"/>
              <a:gd name="connsiteY256" fmla="*/ 3260253 h 6863800"/>
              <a:gd name="connsiteX257" fmla="*/ 1203798 w 5594520"/>
              <a:gd name="connsiteY257" fmla="*/ 3356727 h 6863800"/>
              <a:gd name="connsiteX258" fmla="*/ 1106190 w 5594520"/>
              <a:gd name="connsiteY258" fmla="*/ 3261224 h 6863800"/>
              <a:gd name="connsiteX259" fmla="*/ 1200398 w 5594520"/>
              <a:gd name="connsiteY259" fmla="*/ 3167177 h 6863800"/>
              <a:gd name="connsiteX260" fmla="*/ 1732950 w 5594520"/>
              <a:gd name="connsiteY260" fmla="*/ 3158761 h 6863800"/>
              <a:gd name="connsiteX261" fmla="*/ 1837681 w 5594520"/>
              <a:gd name="connsiteY261" fmla="*/ 3260416 h 6863800"/>
              <a:gd name="connsiteX262" fmla="*/ 1736026 w 5594520"/>
              <a:gd name="connsiteY262" fmla="*/ 3365144 h 6863800"/>
              <a:gd name="connsiteX263" fmla="*/ 1631296 w 5594520"/>
              <a:gd name="connsiteY263" fmla="*/ 3263492 h 6863800"/>
              <a:gd name="connsiteX264" fmla="*/ 1732950 w 5594520"/>
              <a:gd name="connsiteY264" fmla="*/ 3158761 h 6863800"/>
              <a:gd name="connsiteX265" fmla="*/ 2001008 w 5594520"/>
              <a:gd name="connsiteY265" fmla="*/ 3147434 h 6863800"/>
              <a:gd name="connsiteX266" fmla="*/ 2115774 w 5594520"/>
              <a:gd name="connsiteY266" fmla="*/ 3261552 h 6863800"/>
              <a:gd name="connsiteX267" fmla="*/ 2001655 w 5594520"/>
              <a:gd name="connsiteY267" fmla="*/ 3376316 h 6863800"/>
              <a:gd name="connsiteX268" fmla="*/ 1886889 w 5594520"/>
              <a:gd name="connsiteY268" fmla="*/ 3262198 h 6863800"/>
              <a:gd name="connsiteX269" fmla="*/ 2001008 w 5594520"/>
              <a:gd name="connsiteY269" fmla="*/ 3147434 h 6863800"/>
              <a:gd name="connsiteX270" fmla="*/ 2277806 w 5594520"/>
              <a:gd name="connsiteY270" fmla="*/ 3138210 h 6863800"/>
              <a:gd name="connsiteX271" fmla="*/ 2401313 w 5594520"/>
              <a:gd name="connsiteY271" fmla="*/ 3262200 h 6863800"/>
              <a:gd name="connsiteX272" fmla="*/ 2277320 w 5594520"/>
              <a:gd name="connsiteY272" fmla="*/ 3385704 h 6863800"/>
              <a:gd name="connsiteX273" fmla="*/ 2153813 w 5594520"/>
              <a:gd name="connsiteY273" fmla="*/ 3261715 h 6863800"/>
              <a:gd name="connsiteX274" fmla="*/ 2277806 w 5594520"/>
              <a:gd name="connsiteY274" fmla="*/ 3138210 h 6863800"/>
              <a:gd name="connsiteX275" fmla="*/ 1465218 w 5594520"/>
              <a:gd name="connsiteY275" fmla="*/ 2918057 h 6863800"/>
              <a:gd name="connsiteX276" fmla="*/ 1545020 w 5594520"/>
              <a:gd name="connsiteY276" fmla="*/ 2993974 h 6863800"/>
              <a:gd name="connsiteX277" fmla="*/ 1467969 w 5594520"/>
              <a:gd name="connsiteY277" fmla="*/ 3072482 h 6863800"/>
              <a:gd name="connsiteX278" fmla="*/ 1390595 w 5594520"/>
              <a:gd name="connsiteY278" fmla="*/ 2994298 h 6863800"/>
              <a:gd name="connsiteX279" fmla="*/ 1465218 w 5594520"/>
              <a:gd name="connsiteY279" fmla="*/ 2918057 h 6863800"/>
              <a:gd name="connsiteX280" fmla="*/ 1733113 w 5594520"/>
              <a:gd name="connsiteY280" fmla="*/ 2899446 h 6863800"/>
              <a:gd name="connsiteX281" fmla="*/ 1830236 w 5594520"/>
              <a:gd name="connsiteY281" fmla="*/ 2995111 h 6863800"/>
              <a:gd name="connsiteX282" fmla="*/ 1733437 w 5594520"/>
              <a:gd name="connsiteY282" fmla="*/ 3090938 h 6863800"/>
              <a:gd name="connsiteX283" fmla="*/ 1638581 w 5594520"/>
              <a:gd name="connsiteY283" fmla="*/ 2997701 h 6863800"/>
              <a:gd name="connsiteX284" fmla="*/ 1733113 w 5594520"/>
              <a:gd name="connsiteY284" fmla="*/ 2899446 h 6863800"/>
              <a:gd name="connsiteX285" fmla="*/ 2000683 w 5594520"/>
              <a:gd name="connsiteY285" fmla="*/ 2885689 h 6863800"/>
              <a:gd name="connsiteX286" fmla="*/ 2110756 w 5594520"/>
              <a:gd name="connsiteY286" fmla="*/ 2993494 h 6863800"/>
              <a:gd name="connsiteX287" fmla="*/ 2004245 w 5594520"/>
              <a:gd name="connsiteY287" fmla="*/ 3104700 h 6863800"/>
              <a:gd name="connsiteX288" fmla="*/ 1891745 w 5594520"/>
              <a:gd name="connsiteY288" fmla="*/ 2994628 h 6863800"/>
              <a:gd name="connsiteX289" fmla="*/ 2000683 w 5594520"/>
              <a:gd name="connsiteY289" fmla="*/ 2885689 h 6863800"/>
              <a:gd name="connsiteX290" fmla="*/ 2279748 w 5594520"/>
              <a:gd name="connsiteY290" fmla="*/ 2874522 h 6863800"/>
              <a:gd name="connsiteX291" fmla="*/ 2398237 w 5594520"/>
              <a:gd name="connsiteY291" fmla="*/ 2993659 h 6863800"/>
              <a:gd name="connsiteX292" fmla="*/ 2277806 w 5594520"/>
              <a:gd name="connsiteY292" fmla="*/ 3115708 h 6863800"/>
              <a:gd name="connsiteX293" fmla="*/ 2157050 w 5594520"/>
              <a:gd name="connsiteY293" fmla="*/ 2994144 h 6863800"/>
              <a:gd name="connsiteX294" fmla="*/ 2279748 w 5594520"/>
              <a:gd name="connsiteY294" fmla="*/ 2874522 h 6863800"/>
              <a:gd name="connsiteX295" fmla="*/ 1472340 w 5594520"/>
              <a:gd name="connsiteY295" fmla="*/ 2649353 h 6863800"/>
              <a:gd name="connsiteX296" fmla="*/ 1546801 w 5594520"/>
              <a:gd name="connsiteY296" fmla="*/ 2730612 h 6863800"/>
              <a:gd name="connsiteX297" fmla="*/ 1463114 w 5594520"/>
              <a:gd name="connsiteY297" fmla="*/ 2807339 h 6863800"/>
              <a:gd name="connsiteX298" fmla="*/ 1388653 w 5594520"/>
              <a:gd name="connsiteY298" fmla="*/ 2726080 h 6863800"/>
              <a:gd name="connsiteX299" fmla="*/ 1472340 w 5594520"/>
              <a:gd name="connsiteY299" fmla="*/ 2649353 h 6863800"/>
              <a:gd name="connsiteX300" fmla="*/ 1733274 w 5594520"/>
              <a:gd name="connsiteY300" fmla="*/ 2640452 h 6863800"/>
              <a:gd name="connsiteX301" fmla="*/ 1822304 w 5594520"/>
              <a:gd name="connsiteY301" fmla="*/ 2726244 h 6863800"/>
              <a:gd name="connsiteX302" fmla="*/ 1737807 w 5594520"/>
              <a:gd name="connsiteY302" fmla="*/ 2816406 h 6863800"/>
              <a:gd name="connsiteX303" fmla="*/ 1646350 w 5594520"/>
              <a:gd name="connsiteY303" fmla="*/ 2728186 h 6863800"/>
              <a:gd name="connsiteX304" fmla="*/ 1733274 w 5594520"/>
              <a:gd name="connsiteY304" fmla="*/ 2640452 h 6863800"/>
              <a:gd name="connsiteX305" fmla="*/ 2000684 w 5594520"/>
              <a:gd name="connsiteY305" fmla="*/ 2624107 h 6863800"/>
              <a:gd name="connsiteX306" fmla="*/ 2105738 w 5594520"/>
              <a:gd name="connsiteY306" fmla="*/ 2730132 h 6863800"/>
              <a:gd name="connsiteX307" fmla="*/ 2001979 w 5594520"/>
              <a:gd name="connsiteY307" fmla="*/ 2832757 h 6863800"/>
              <a:gd name="connsiteX308" fmla="*/ 1896925 w 5594520"/>
              <a:gd name="connsiteY308" fmla="*/ 2726732 h 6863800"/>
              <a:gd name="connsiteX309" fmla="*/ 2000684 w 5594520"/>
              <a:gd name="connsiteY309" fmla="*/ 2624107 h 6863800"/>
              <a:gd name="connsiteX310" fmla="*/ 2279263 w 5594520"/>
              <a:gd name="connsiteY310" fmla="*/ 2613263 h 6863800"/>
              <a:gd name="connsiteX311" fmla="*/ 2392734 w 5594520"/>
              <a:gd name="connsiteY311" fmla="*/ 2729000 h 6863800"/>
              <a:gd name="connsiteX312" fmla="*/ 2278130 w 5594520"/>
              <a:gd name="connsiteY312" fmla="*/ 2843604 h 6863800"/>
              <a:gd name="connsiteX313" fmla="*/ 2162230 w 5594520"/>
              <a:gd name="connsiteY313" fmla="*/ 2725601 h 6863800"/>
              <a:gd name="connsiteX314" fmla="*/ 2279263 w 5594520"/>
              <a:gd name="connsiteY314" fmla="*/ 2613263 h 6863800"/>
              <a:gd name="connsiteX315" fmla="*/ 2546024 w 5594520"/>
              <a:gd name="connsiteY315" fmla="*/ 2604041 h 6863800"/>
              <a:gd name="connsiteX316" fmla="*/ 2668560 w 5594520"/>
              <a:gd name="connsiteY316" fmla="*/ 2728842 h 6863800"/>
              <a:gd name="connsiteX317" fmla="*/ 2540197 w 5594520"/>
              <a:gd name="connsiteY317" fmla="*/ 2852672 h 6863800"/>
              <a:gd name="connsiteX318" fmla="*/ 2419926 w 5594520"/>
              <a:gd name="connsiteY318" fmla="*/ 2725442 h 6863800"/>
              <a:gd name="connsiteX319" fmla="*/ 2546024 w 5594520"/>
              <a:gd name="connsiteY319" fmla="*/ 2604041 h 6863800"/>
              <a:gd name="connsiteX320" fmla="*/ 1735055 w 5594520"/>
              <a:gd name="connsiteY320" fmla="*/ 2373041 h 6863800"/>
              <a:gd name="connsiteX321" fmla="*/ 1813401 w 5594520"/>
              <a:gd name="connsiteY321" fmla="*/ 2451387 h 6863800"/>
              <a:gd name="connsiteX322" fmla="*/ 1736350 w 5594520"/>
              <a:gd name="connsiteY322" fmla="*/ 2531028 h 6863800"/>
              <a:gd name="connsiteX323" fmla="*/ 1655577 w 5594520"/>
              <a:gd name="connsiteY323" fmla="*/ 2454948 h 6863800"/>
              <a:gd name="connsiteX324" fmla="*/ 1735055 w 5594520"/>
              <a:gd name="connsiteY324" fmla="*/ 2373041 h 6863800"/>
              <a:gd name="connsiteX325" fmla="*/ 2010073 w 5594520"/>
              <a:gd name="connsiteY325" fmla="*/ 2354916 h 6863800"/>
              <a:gd name="connsiteX326" fmla="*/ 2107843 w 5594520"/>
              <a:gd name="connsiteY326" fmla="*/ 2453819 h 6863800"/>
              <a:gd name="connsiteX327" fmla="*/ 2011368 w 5594520"/>
              <a:gd name="connsiteY327" fmla="*/ 2549325 h 6863800"/>
              <a:gd name="connsiteX328" fmla="*/ 1913598 w 5594520"/>
              <a:gd name="connsiteY328" fmla="*/ 2450420 h 6863800"/>
              <a:gd name="connsiteX329" fmla="*/ 2010073 w 5594520"/>
              <a:gd name="connsiteY329" fmla="*/ 2354916 h 6863800"/>
              <a:gd name="connsiteX330" fmla="*/ 2278615 w 5594520"/>
              <a:gd name="connsiteY330" fmla="*/ 2340349 h 6863800"/>
              <a:gd name="connsiteX331" fmla="*/ 2389334 w 5594520"/>
              <a:gd name="connsiteY331" fmla="*/ 2449452 h 6863800"/>
              <a:gd name="connsiteX332" fmla="*/ 2279101 w 5594520"/>
              <a:gd name="connsiteY332" fmla="*/ 2563734 h 6863800"/>
              <a:gd name="connsiteX333" fmla="*/ 2165953 w 5594520"/>
              <a:gd name="connsiteY333" fmla="*/ 2452364 h 6863800"/>
              <a:gd name="connsiteX334" fmla="*/ 2278615 w 5594520"/>
              <a:gd name="connsiteY334" fmla="*/ 2340349 h 6863800"/>
              <a:gd name="connsiteX335" fmla="*/ 2546024 w 5594520"/>
              <a:gd name="connsiteY335" fmla="*/ 2330636 h 6863800"/>
              <a:gd name="connsiteX336" fmla="*/ 2665808 w 5594520"/>
              <a:gd name="connsiteY336" fmla="*/ 2453823 h 6863800"/>
              <a:gd name="connsiteX337" fmla="*/ 2542625 w 5594520"/>
              <a:gd name="connsiteY337" fmla="*/ 2573610 h 6863800"/>
              <a:gd name="connsiteX338" fmla="*/ 2422840 w 5594520"/>
              <a:gd name="connsiteY338" fmla="*/ 2450424 h 6863800"/>
              <a:gd name="connsiteX339" fmla="*/ 2546024 w 5594520"/>
              <a:gd name="connsiteY339" fmla="*/ 2330636 h 6863800"/>
              <a:gd name="connsiteX340" fmla="*/ 1731332 w 5594520"/>
              <a:gd name="connsiteY340" fmla="*/ 2113079 h 6863800"/>
              <a:gd name="connsiteX341" fmla="*/ 1806765 w 5594520"/>
              <a:gd name="connsiteY341" fmla="*/ 2183330 h 6863800"/>
              <a:gd name="connsiteX342" fmla="*/ 1735217 w 5594520"/>
              <a:gd name="connsiteY342" fmla="*/ 2257629 h 6863800"/>
              <a:gd name="connsiteX343" fmla="*/ 1662214 w 5594520"/>
              <a:gd name="connsiteY343" fmla="*/ 2184949 h 6863800"/>
              <a:gd name="connsiteX344" fmla="*/ 1731332 w 5594520"/>
              <a:gd name="connsiteY344" fmla="*/ 2113079 h 6863800"/>
              <a:gd name="connsiteX345" fmla="*/ 2009587 w 5594520"/>
              <a:gd name="connsiteY345" fmla="*/ 2094303 h 6863800"/>
              <a:gd name="connsiteX346" fmla="*/ 2101853 w 5594520"/>
              <a:gd name="connsiteY346" fmla="*/ 2184142 h 6863800"/>
              <a:gd name="connsiteX347" fmla="*/ 2012015 w 5594520"/>
              <a:gd name="connsiteY347" fmla="*/ 2276405 h 6863800"/>
              <a:gd name="connsiteX348" fmla="*/ 1919748 w 5594520"/>
              <a:gd name="connsiteY348" fmla="*/ 2186570 h 6863800"/>
              <a:gd name="connsiteX349" fmla="*/ 2009587 w 5594520"/>
              <a:gd name="connsiteY349" fmla="*/ 2094303 h 6863800"/>
              <a:gd name="connsiteX350" fmla="*/ 2276997 w 5594520"/>
              <a:gd name="connsiteY350" fmla="*/ 2080062 h 6863800"/>
              <a:gd name="connsiteX351" fmla="*/ 2382698 w 5594520"/>
              <a:gd name="connsiteY351" fmla="*/ 2184793 h 6863800"/>
              <a:gd name="connsiteX352" fmla="*/ 2277968 w 5594520"/>
              <a:gd name="connsiteY352" fmla="*/ 2290494 h 6863800"/>
              <a:gd name="connsiteX353" fmla="*/ 2172266 w 5594520"/>
              <a:gd name="connsiteY353" fmla="*/ 2185765 h 6863800"/>
              <a:gd name="connsiteX354" fmla="*/ 2276997 w 5594520"/>
              <a:gd name="connsiteY354" fmla="*/ 2080062 h 6863800"/>
              <a:gd name="connsiteX355" fmla="*/ 2542625 w 5594520"/>
              <a:gd name="connsiteY355" fmla="*/ 2069543 h 6863800"/>
              <a:gd name="connsiteX356" fmla="*/ 2660305 w 5594520"/>
              <a:gd name="connsiteY356" fmla="*/ 2184956 h 6863800"/>
              <a:gd name="connsiteX357" fmla="*/ 2543597 w 5594520"/>
              <a:gd name="connsiteY357" fmla="*/ 2301337 h 6863800"/>
              <a:gd name="connsiteX358" fmla="*/ 2428344 w 5594520"/>
              <a:gd name="connsiteY358" fmla="*/ 2183661 h 6863800"/>
              <a:gd name="connsiteX359" fmla="*/ 2542625 w 5594520"/>
              <a:gd name="connsiteY359" fmla="*/ 2069543 h 6863800"/>
              <a:gd name="connsiteX360" fmla="*/ 2813110 w 5594520"/>
              <a:gd name="connsiteY360" fmla="*/ 2060642 h 6863800"/>
              <a:gd name="connsiteX361" fmla="*/ 2935969 w 5594520"/>
              <a:gd name="connsiteY361" fmla="*/ 2184960 h 6863800"/>
              <a:gd name="connsiteX362" fmla="*/ 2809225 w 5594520"/>
              <a:gd name="connsiteY362" fmla="*/ 2310083 h 6863800"/>
              <a:gd name="connsiteX363" fmla="*/ 2686365 w 5594520"/>
              <a:gd name="connsiteY363" fmla="*/ 2185768 h 6863800"/>
              <a:gd name="connsiteX364" fmla="*/ 2813110 w 5594520"/>
              <a:gd name="connsiteY364" fmla="*/ 2060642 h 6863800"/>
              <a:gd name="connsiteX365" fmla="*/ 2011368 w 5594520"/>
              <a:gd name="connsiteY365" fmla="*/ 1834987 h 6863800"/>
              <a:gd name="connsiteX366" fmla="*/ 2094245 w 5594520"/>
              <a:gd name="connsiteY366" fmla="*/ 1916731 h 6863800"/>
              <a:gd name="connsiteX367" fmla="*/ 2010073 w 5594520"/>
              <a:gd name="connsiteY367" fmla="*/ 2002036 h 6863800"/>
              <a:gd name="connsiteX368" fmla="*/ 1927195 w 5594520"/>
              <a:gd name="connsiteY368" fmla="*/ 1920292 h 6863800"/>
              <a:gd name="connsiteX369" fmla="*/ 2011368 w 5594520"/>
              <a:gd name="connsiteY369" fmla="*/ 1834987 h 6863800"/>
              <a:gd name="connsiteX370" fmla="*/ 1733275 w 5594520"/>
              <a:gd name="connsiteY370" fmla="*/ 1832073 h 6863800"/>
              <a:gd name="connsiteX371" fmla="*/ 1820848 w 5594520"/>
              <a:gd name="connsiteY371" fmla="*/ 1918511 h 6863800"/>
              <a:gd name="connsiteX372" fmla="*/ 1733275 w 5594520"/>
              <a:gd name="connsiteY372" fmla="*/ 2004789 h 6863800"/>
              <a:gd name="connsiteX373" fmla="*/ 1648131 w 5594520"/>
              <a:gd name="connsiteY373" fmla="*/ 1916083 h 6863800"/>
              <a:gd name="connsiteX374" fmla="*/ 1733275 w 5594520"/>
              <a:gd name="connsiteY374" fmla="*/ 1832073 h 6863800"/>
              <a:gd name="connsiteX375" fmla="*/ 2275540 w 5594520"/>
              <a:gd name="connsiteY375" fmla="*/ 1819288 h 6863800"/>
              <a:gd name="connsiteX376" fmla="*/ 2376871 w 5594520"/>
              <a:gd name="connsiteY376" fmla="*/ 1916411 h 6863800"/>
              <a:gd name="connsiteX377" fmla="*/ 2279749 w 5594520"/>
              <a:gd name="connsiteY377" fmla="*/ 2017742 h 6863800"/>
              <a:gd name="connsiteX378" fmla="*/ 2178417 w 5594520"/>
              <a:gd name="connsiteY378" fmla="*/ 1920620 h 6863800"/>
              <a:gd name="connsiteX379" fmla="*/ 2275540 w 5594520"/>
              <a:gd name="connsiteY379" fmla="*/ 1819288 h 6863800"/>
              <a:gd name="connsiteX380" fmla="*/ 2547967 w 5594520"/>
              <a:gd name="connsiteY380" fmla="*/ 1805532 h 6863800"/>
              <a:gd name="connsiteX381" fmla="*/ 2657229 w 5594520"/>
              <a:gd name="connsiteY381" fmla="*/ 1921108 h 6863800"/>
              <a:gd name="connsiteX382" fmla="*/ 2538254 w 5594520"/>
              <a:gd name="connsiteY382" fmla="*/ 2031342 h 6863800"/>
              <a:gd name="connsiteX383" fmla="*/ 2431420 w 5594520"/>
              <a:gd name="connsiteY383" fmla="*/ 1913501 h 6863800"/>
              <a:gd name="connsiteX384" fmla="*/ 2547967 w 5594520"/>
              <a:gd name="connsiteY384" fmla="*/ 1805532 h 6863800"/>
              <a:gd name="connsiteX385" fmla="*/ 2811977 w 5594520"/>
              <a:gd name="connsiteY385" fmla="*/ 1795985 h 6863800"/>
              <a:gd name="connsiteX386" fmla="*/ 2933703 w 5594520"/>
              <a:gd name="connsiteY386" fmla="*/ 1917875 h 6863800"/>
              <a:gd name="connsiteX387" fmla="*/ 2812948 w 5594520"/>
              <a:gd name="connsiteY387" fmla="*/ 2040895 h 6863800"/>
              <a:gd name="connsiteX388" fmla="*/ 2688955 w 5594520"/>
              <a:gd name="connsiteY388" fmla="*/ 1916580 h 6863800"/>
              <a:gd name="connsiteX389" fmla="*/ 2811977 w 5594520"/>
              <a:gd name="connsiteY389" fmla="*/ 1795985 h 6863800"/>
              <a:gd name="connsiteX390" fmla="*/ 2009749 w 5594520"/>
              <a:gd name="connsiteY390" fmla="*/ 1568871 h 6863800"/>
              <a:gd name="connsiteX391" fmla="*/ 2084048 w 5594520"/>
              <a:gd name="connsiteY391" fmla="*/ 1641065 h 6863800"/>
              <a:gd name="connsiteX392" fmla="*/ 2011854 w 5594520"/>
              <a:gd name="connsiteY392" fmla="*/ 1715365 h 6863800"/>
              <a:gd name="connsiteX393" fmla="*/ 1937554 w 5594520"/>
              <a:gd name="connsiteY393" fmla="*/ 1643170 h 6863800"/>
              <a:gd name="connsiteX394" fmla="*/ 2009749 w 5594520"/>
              <a:gd name="connsiteY394" fmla="*/ 1568871 h 6863800"/>
              <a:gd name="connsiteX395" fmla="*/ 2281367 w 5594520"/>
              <a:gd name="connsiteY395" fmla="*/ 1548963 h 6863800"/>
              <a:gd name="connsiteX396" fmla="*/ 2371043 w 5594520"/>
              <a:gd name="connsiteY396" fmla="*/ 1642363 h 6863800"/>
              <a:gd name="connsiteX397" fmla="*/ 2276348 w 5594520"/>
              <a:gd name="connsiteY397" fmla="*/ 1735600 h 6863800"/>
              <a:gd name="connsiteX398" fmla="*/ 2184406 w 5594520"/>
              <a:gd name="connsiteY398" fmla="*/ 1639935 h 6863800"/>
              <a:gd name="connsiteX399" fmla="*/ 2281367 w 5594520"/>
              <a:gd name="connsiteY399" fmla="*/ 1548963 h 6863800"/>
              <a:gd name="connsiteX400" fmla="*/ 2548291 w 5594520"/>
              <a:gd name="connsiteY400" fmla="*/ 1536179 h 6863800"/>
              <a:gd name="connsiteX401" fmla="*/ 2650431 w 5594520"/>
              <a:gd name="connsiteY401" fmla="*/ 1644956 h 6863800"/>
              <a:gd name="connsiteX402" fmla="*/ 2538092 w 5594520"/>
              <a:gd name="connsiteY402" fmla="*/ 1748230 h 6863800"/>
              <a:gd name="connsiteX403" fmla="*/ 2438380 w 5594520"/>
              <a:gd name="connsiteY403" fmla="*/ 1637186 h 6863800"/>
              <a:gd name="connsiteX404" fmla="*/ 2548291 w 5594520"/>
              <a:gd name="connsiteY404" fmla="*/ 1536179 h 6863800"/>
              <a:gd name="connsiteX405" fmla="*/ 2815214 w 5594520"/>
              <a:gd name="connsiteY405" fmla="*/ 1525336 h 6863800"/>
              <a:gd name="connsiteX406" fmla="*/ 2928037 w 5594520"/>
              <a:gd name="connsiteY406" fmla="*/ 1646254 h 6863800"/>
              <a:gd name="connsiteX407" fmla="*/ 2807120 w 5594520"/>
              <a:gd name="connsiteY407" fmla="*/ 1759078 h 6863800"/>
              <a:gd name="connsiteX408" fmla="*/ 2694296 w 5594520"/>
              <a:gd name="connsiteY408" fmla="*/ 1638160 h 6863800"/>
              <a:gd name="connsiteX409" fmla="*/ 2815214 w 5594520"/>
              <a:gd name="connsiteY409" fmla="*/ 1525336 h 6863800"/>
              <a:gd name="connsiteX410" fmla="*/ 3091526 w 5594520"/>
              <a:gd name="connsiteY410" fmla="*/ 1516921 h 6863800"/>
              <a:gd name="connsiteX411" fmla="*/ 3212767 w 5594520"/>
              <a:gd name="connsiteY411" fmla="*/ 1647390 h 6863800"/>
              <a:gd name="connsiteX412" fmla="*/ 3081165 w 5594520"/>
              <a:gd name="connsiteY412" fmla="*/ 1767498 h 6863800"/>
              <a:gd name="connsiteX413" fmla="*/ 2962191 w 5594520"/>
              <a:gd name="connsiteY413" fmla="*/ 1639458 h 6863800"/>
              <a:gd name="connsiteX414" fmla="*/ 3091526 w 5594520"/>
              <a:gd name="connsiteY414" fmla="*/ 1516921 h 6863800"/>
              <a:gd name="connsiteX415" fmla="*/ 2015415 w 5594520"/>
              <a:gd name="connsiteY415" fmla="*/ 1305184 h 6863800"/>
              <a:gd name="connsiteX416" fmla="*/ 2080973 w 5594520"/>
              <a:gd name="connsiteY416" fmla="*/ 1377703 h 6863800"/>
              <a:gd name="connsiteX417" fmla="*/ 2006026 w 5594520"/>
              <a:gd name="connsiteY417" fmla="*/ 1445527 h 6863800"/>
              <a:gd name="connsiteX418" fmla="*/ 1940468 w 5594520"/>
              <a:gd name="connsiteY418" fmla="*/ 1373009 h 6863800"/>
              <a:gd name="connsiteX419" fmla="*/ 2015415 w 5594520"/>
              <a:gd name="connsiteY419" fmla="*/ 1305184 h 6863800"/>
              <a:gd name="connsiteX420" fmla="*/ 2277805 w 5594520"/>
              <a:gd name="connsiteY420" fmla="*/ 1290295 h 6863800"/>
              <a:gd name="connsiteX421" fmla="*/ 2362788 w 5594520"/>
              <a:gd name="connsiteY421" fmla="*/ 1375600 h 6863800"/>
              <a:gd name="connsiteX422" fmla="*/ 2277481 w 5594520"/>
              <a:gd name="connsiteY422" fmla="*/ 1460583 h 6863800"/>
              <a:gd name="connsiteX423" fmla="*/ 2192500 w 5594520"/>
              <a:gd name="connsiteY423" fmla="*/ 1375276 h 6863800"/>
              <a:gd name="connsiteX424" fmla="*/ 2277805 w 5594520"/>
              <a:gd name="connsiteY424" fmla="*/ 1290295 h 6863800"/>
              <a:gd name="connsiteX425" fmla="*/ 2545701 w 5594520"/>
              <a:gd name="connsiteY425" fmla="*/ 1273786 h 6863800"/>
              <a:gd name="connsiteX426" fmla="*/ 2645898 w 5594520"/>
              <a:gd name="connsiteY426" fmla="*/ 1379165 h 6863800"/>
              <a:gd name="connsiteX427" fmla="*/ 2542949 w 5594520"/>
              <a:gd name="connsiteY427" fmla="*/ 1476935 h 6863800"/>
              <a:gd name="connsiteX428" fmla="*/ 2442750 w 5594520"/>
              <a:gd name="connsiteY428" fmla="*/ 1371558 h 6863800"/>
              <a:gd name="connsiteX429" fmla="*/ 2545701 w 5594520"/>
              <a:gd name="connsiteY429" fmla="*/ 1273786 h 6863800"/>
              <a:gd name="connsiteX430" fmla="*/ 2811814 w 5594520"/>
              <a:gd name="connsiteY430" fmla="*/ 1261810 h 6863800"/>
              <a:gd name="connsiteX431" fmla="*/ 2924962 w 5594520"/>
              <a:gd name="connsiteY431" fmla="*/ 1378358 h 6863800"/>
              <a:gd name="connsiteX432" fmla="*/ 2810681 w 5594520"/>
              <a:gd name="connsiteY432" fmla="*/ 1489076 h 6863800"/>
              <a:gd name="connsiteX433" fmla="*/ 2697533 w 5594520"/>
              <a:gd name="connsiteY433" fmla="*/ 1372530 h 6863800"/>
              <a:gd name="connsiteX434" fmla="*/ 2811814 w 5594520"/>
              <a:gd name="connsiteY434" fmla="*/ 1261810 h 6863800"/>
              <a:gd name="connsiteX435" fmla="*/ 3088288 w 5594520"/>
              <a:gd name="connsiteY435" fmla="*/ 1252101 h 6863800"/>
              <a:gd name="connsiteX436" fmla="*/ 3210662 w 5594520"/>
              <a:gd name="connsiteY436" fmla="*/ 1377551 h 6863800"/>
              <a:gd name="connsiteX437" fmla="*/ 3084080 w 5594520"/>
              <a:gd name="connsiteY437" fmla="*/ 1498631 h 6863800"/>
              <a:gd name="connsiteX438" fmla="*/ 2964133 w 5594520"/>
              <a:gd name="connsiteY438" fmla="*/ 1370915 h 6863800"/>
              <a:gd name="connsiteX439" fmla="*/ 3088288 w 5594520"/>
              <a:gd name="connsiteY439" fmla="*/ 1252101 h 6863800"/>
              <a:gd name="connsiteX440" fmla="*/ 2276997 w 5594520"/>
              <a:gd name="connsiteY440" fmla="*/ 1032920 h 6863800"/>
              <a:gd name="connsiteX441" fmla="*/ 2353238 w 5594520"/>
              <a:gd name="connsiteY441" fmla="*/ 1108190 h 6863800"/>
              <a:gd name="connsiteX442" fmla="*/ 2277968 w 5594520"/>
              <a:gd name="connsiteY442" fmla="*/ 1184432 h 6863800"/>
              <a:gd name="connsiteX443" fmla="*/ 2201726 w 5594520"/>
              <a:gd name="connsiteY443" fmla="*/ 1109161 h 6863800"/>
              <a:gd name="connsiteX444" fmla="*/ 2276997 w 5594520"/>
              <a:gd name="connsiteY444" fmla="*/ 1032920 h 6863800"/>
              <a:gd name="connsiteX445" fmla="*/ 2012663 w 5594520"/>
              <a:gd name="connsiteY445" fmla="*/ 1014307 h 6863800"/>
              <a:gd name="connsiteX446" fmla="*/ 2105252 w 5594520"/>
              <a:gd name="connsiteY446" fmla="*/ 1109810 h 6863800"/>
              <a:gd name="connsiteX447" fmla="*/ 2010557 w 5594520"/>
              <a:gd name="connsiteY447" fmla="*/ 1203210 h 6863800"/>
              <a:gd name="connsiteX448" fmla="*/ 1918453 w 5594520"/>
              <a:gd name="connsiteY448" fmla="*/ 1123409 h 6863800"/>
              <a:gd name="connsiteX449" fmla="*/ 2012663 w 5594520"/>
              <a:gd name="connsiteY449" fmla="*/ 1014307 h 6863800"/>
              <a:gd name="connsiteX450" fmla="*/ 2545863 w 5594520"/>
              <a:gd name="connsiteY450" fmla="*/ 1013984 h 6863800"/>
              <a:gd name="connsiteX451" fmla="*/ 2639100 w 5594520"/>
              <a:gd name="connsiteY451" fmla="*/ 1109002 h 6863800"/>
              <a:gd name="connsiteX452" fmla="*/ 2545215 w 5594520"/>
              <a:gd name="connsiteY452" fmla="*/ 1203374 h 6863800"/>
              <a:gd name="connsiteX453" fmla="*/ 2449711 w 5594520"/>
              <a:gd name="connsiteY453" fmla="*/ 1106089 h 6863800"/>
              <a:gd name="connsiteX454" fmla="*/ 2545863 w 5594520"/>
              <a:gd name="connsiteY454" fmla="*/ 1013984 h 6863800"/>
              <a:gd name="connsiteX455" fmla="*/ 2815538 w 5594520"/>
              <a:gd name="connsiteY455" fmla="*/ 1001521 h 6863800"/>
              <a:gd name="connsiteX456" fmla="*/ 2918488 w 5594520"/>
              <a:gd name="connsiteY456" fmla="*/ 1109491 h 6863800"/>
              <a:gd name="connsiteX457" fmla="*/ 2809225 w 5594520"/>
              <a:gd name="connsiteY457" fmla="*/ 1216002 h 6863800"/>
              <a:gd name="connsiteX458" fmla="*/ 2703847 w 5594520"/>
              <a:gd name="connsiteY458" fmla="*/ 1105768 h 6863800"/>
              <a:gd name="connsiteX459" fmla="*/ 2815538 w 5594520"/>
              <a:gd name="connsiteY459" fmla="*/ 1001521 h 6863800"/>
              <a:gd name="connsiteX460" fmla="*/ 3087317 w 5594520"/>
              <a:gd name="connsiteY460" fmla="*/ 989546 h 6863800"/>
              <a:gd name="connsiteX461" fmla="*/ 3206454 w 5594520"/>
              <a:gd name="connsiteY461" fmla="*/ 1110951 h 6863800"/>
              <a:gd name="connsiteX462" fmla="*/ 3087479 w 5594520"/>
              <a:gd name="connsiteY462" fmla="*/ 1227660 h 6863800"/>
              <a:gd name="connsiteX463" fmla="*/ 2968342 w 5594520"/>
              <a:gd name="connsiteY463" fmla="*/ 1106255 h 6863800"/>
              <a:gd name="connsiteX464" fmla="*/ 3087317 w 5594520"/>
              <a:gd name="connsiteY464" fmla="*/ 989546 h 6863800"/>
              <a:gd name="connsiteX465" fmla="*/ 2278615 w 5594520"/>
              <a:gd name="connsiteY465" fmla="*/ 776365 h 6863800"/>
              <a:gd name="connsiteX466" fmla="*/ 2342877 w 5594520"/>
              <a:gd name="connsiteY466" fmla="*/ 840465 h 6863800"/>
              <a:gd name="connsiteX467" fmla="*/ 2276511 w 5594520"/>
              <a:gd name="connsiteY467" fmla="*/ 907157 h 6863800"/>
              <a:gd name="connsiteX468" fmla="*/ 2212247 w 5594520"/>
              <a:gd name="connsiteY468" fmla="*/ 843055 h 6863800"/>
              <a:gd name="connsiteX469" fmla="*/ 2278615 w 5594520"/>
              <a:gd name="connsiteY469" fmla="*/ 776365 h 6863800"/>
              <a:gd name="connsiteX470" fmla="*/ 2541653 w 5594520"/>
              <a:gd name="connsiteY470" fmla="*/ 755638 h 6863800"/>
              <a:gd name="connsiteX471" fmla="*/ 2630682 w 5594520"/>
              <a:gd name="connsiteY471" fmla="*/ 840296 h 6863800"/>
              <a:gd name="connsiteX472" fmla="*/ 2544729 w 5594520"/>
              <a:gd name="connsiteY472" fmla="*/ 928193 h 6863800"/>
              <a:gd name="connsiteX473" fmla="*/ 2458128 w 5594520"/>
              <a:gd name="connsiteY473" fmla="*/ 841106 h 6863800"/>
              <a:gd name="connsiteX474" fmla="*/ 2541653 w 5594520"/>
              <a:gd name="connsiteY474" fmla="*/ 755638 h 6863800"/>
              <a:gd name="connsiteX475" fmla="*/ 2813272 w 5594520"/>
              <a:gd name="connsiteY475" fmla="*/ 738643 h 6863800"/>
              <a:gd name="connsiteX476" fmla="*/ 2914440 w 5594520"/>
              <a:gd name="connsiteY476" fmla="*/ 844022 h 6863800"/>
              <a:gd name="connsiteX477" fmla="*/ 2809063 w 5594520"/>
              <a:gd name="connsiteY477" fmla="*/ 945190 h 6863800"/>
              <a:gd name="connsiteX478" fmla="*/ 2707893 w 5594520"/>
              <a:gd name="connsiteY478" fmla="*/ 839813 h 6863800"/>
              <a:gd name="connsiteX479" fmla="*/ 2813272 w 5594520"/>
              <a:gd name="connsiteY479" fmla="*/ 738643 h 6863800"/>
              <a:gd name="connsiteX480" fmla="*/ 3085213 w 5594520"/>
              <a:gd name="connsiteY480" fmla="*/ 727316 h 6863800"/>
              <a:gd name="connsiteX481" fmla="*/ 3202083 w 5594520"/>
              <a:gd name="connsiteY481" fmla="*/ 839654 h 6863800"/>
              <a:gd name="connsiteX482" fmla="*/ 3089745 w 5594520"/>
              <a:gd name="connsiteY482" fmla="*/ 956524 h 6863800"/>
              <a:gd name="connsiteX483" fmla="*/ 2972874 w 5594520"/>
              <a:gd name="connsiteY483" fmla="*/ 844186 h 6863800"/>
              <a:gd name="connsiteX484" fmla="*/ 3085213 w 5594520"/>
              <a:gd name="connsiteY484" fmla="*/ 727316 h 6863800"/>
              <a:gd name="connsiteX485" fmla="*/ 3353917 w 5594520"/>
              <a:gd name="connsiteY485" fmla="*/ 718092 h 6863800"/>
              <a:gd name="connsiteX486" fmla="*/ 3478072 w 5594520"/>
              <a:gd name="connsiteY486" fmla="*/ 841436 h 6863800"/>
              <a:gd name="connsiteX487" fmla="*/ 3354727 w 5594520"/>
              <a:gd name="connsiteY487" fmla="*/ 965592 h 6863800"/>
              <a:gd name="connsiteX488" fmla="*/ 3230572 w 5594520"/>
              <a:gd name="connsiteY488" fmla="*/ 842246 h 6863800"/>
              <a:gd name="connsiteX489" fmla="*/ 3353917 w 5594520"/>
              <a:gd name="connsiteY489" fmla="*/ 718092 h 6863800"/>
              <a:gd name="connsiteX490" fmla="*/ 2275702 w 5594520"/>
              <a:gd name="connsiteY490" fmla="*/ 489037 h 6863800"/>
              <a:gd name="connsiteX491" fmla="*/ 2354047 w 5594520"/>
              <a:gd name="connsiteY491" fmla="*/ 565926 h 6863800"/>
              <a:gd name="connsiteX492" fmla="*/ 2279587 w 5594520"/>
              <a:gd name="connsiteY492" fmla="*/ 642006 h 6863800"/>
              <a:gd name="connsiteX493" fmla="*/ 2201240 w 5594520"/>
              <a:gd name="connsiteY493" fmla="*/ 565116 h 6863800"/>
              <a:gd name="connsiteX494" fmla="*/ 2275702 w 5594520"/>
              <a:gd name="connsiteY494" fmla="*/ 489037 h 6863800"/>
              <a:gd name="connsiteX495" fmla="*/ 2543759 w 5594520"/>
              <a:gd name="connsiteY495" fmla="*/ 488714 h 6863800"/>
              <a:gd name="connsiteX496" fmla="*/ 2621294 w 5594520"/>
              <a:gd name="connsiteY496" fmla="*/ 566087 h 6863800"/>
              <a:gd name="connsiteX497" fmla="*/ 2542625 w 5594520"/>
              <a:gd name="connsiteY497" fmla="*/ 642490 h 6863800"/>
              <a:gd name="connsiteX498" fmla="*/ 2467517 w 5594520"/>
              <a:gd name="connsiteY498" fmla="*/ 562688 h 6863800"/>
              <a:gd name="connsiteX499" fmla="*/ 2543759 w 5594520"/>
              <a:gd name="connsiteY499" fmla="*/ 488714 h 6863800"/>
              <a:gd name="connsiteX500" fmla="*/ 2812462 w 5594520"/>
              <a:gd name="connsiteY500" fmla="*/ 470102 h 6863800"/>
              <a:gd name="connsiteX501" fmla="*/ 2906509 w 5594520"/>
              <a:gd name="connsiteY501" fmla="*/ 568195 h 6863800"/>
              <a:gd name="connsiteX502" fmla="*/ 2807281 w 5594520"/>
              <a:gd name="connsiteY502" fmla="*/ 661109 h 6863800"/>
              <a:gd name="connsiteX503" fmla="*/ 2715501 w 5594520"/>
              <a:gd name="connsiteY503" fmla="*/ 565443 h 6863800"/>
              <a:gd name="connsiteX504" fmla="*/ 2812462 w 5594520"/>
              <a:gd name="connsiteY504" fmla="*/ 470102 h 6863800"/>
              <a:gd name="connsiteX505" fmla="*/ 3089422 w 5594520"/>
              <a:gd name="connsiteY505" fmla="*/ 455535 h 6863800"/>
              <a:gd name="connsiteX506" fmla="*/ 3197227 w 5594520"/>
              <a:gd name="connsiteY506" fmla="*/ 566255 h 6863800"/>
              <a:gd name="connsiteX507" fmla="*/ 3087803 w 5594520"/>
              <a:gd name="connsiteY507" fmla="*/ 675355 h 6863800"/>
              <a:gd name="connsiteX508" fmla="*/ 2977569 w 5594520"/>
              <a:gd name="connsiteY508" fmla="*/ 562207 h 6863800"/>
              <a:gd name="connsiteX509" fmla="*/ 3089422 w 5594520"/>
              <a:gd name="connsiteY509" fmla="*/ 455535 h 6863800"/>
              <a:gd name="connsiteX510" fmla="*/ 3354242 w 5594520"/>
              <a:gd name="connsiteY510" fmla="*/ 445177 h 6863800"/>
              <a:gd name="connsiteX511" fmla="*/ 3474511 w 5594520"/>
              <a:gd name="connsiteY511" fmla="*/ 566743 h 6863800"/>
              <a:gd name="connsiteX512" fmla="*/ 3351813 w 5594520"/>
              <a:gd name="connsiteY512" fmla="*/ 685879 h 6863800"/>
              <a:gd name="connsiteX513" fmla="*/ 3233971 w 5594520"/>
              <a:gd name="connsiteY513" fmla="*/ 566743 h 6863800"/>
              <a:gd name="connsiteX514" fmla="*/ 3354242 w 5594520"/>
              <a:gd name="connsiteY514" fmla="*/ 445177 h 6863800"/>
              <a:gd name="connsiteX515" fmla="*/ 2544891 w 5594520"/>
              <a:gd name="connsiteY515" fmla="*/ 232149 h 6863800"/>
              <a:gd name="connsiteX516" fmla="*/ 2611096 w 5594520"/>
              <a:gd name="connsiteY516" fmla="*/ 298193 h 6863800"/>
              <a:gd name="connsiteX517" fmla="*/ 2546186 w 5594520"/>
              <a:gd name="connsiteY517" fmla="*/ 365531 h 6863800"/>
              <a:gd name="connsiteX518" fmla="*/ 2477714 w 5594520"/>
              <a:gd name="connsiteY518" fmla="*/ 297222 h 6863800"/>
              <a:gd name="connsiteX519" fmla="*/ 2544891 w 5594520"/>
              <a:gd name="connsiteY519" fmla="*/ 232149 h 6863800"/>
              <a:gd name="connsiteX520" fmla="*/ 2814729 w 5594520"/>
              <a:gd name="connsiteY520" fmla="*/ 211270 h 6863800"/>
              <a:gd name="connsiteX521" fmla="*/ 2898577 w 5594520"/>
              <a:gd name="connsiteY521" fmla="*/ 301270 h 6863800"/>
              <a:gd name="connsiteX522" fmla="*/ 2809711 w 5594520"/>
              <a:gd name="connsiteY522" fmla="*/ 386252 h 6863800"/>
              <a:gd name="connsiteX523" fmla="*/ 2723433 w 5594520"/>
              <a:gd name="connsiteY523" fmla="*/ 298681 h 6863800"/>
              <a:gd name="connsiteX524" fmla="*/ 2814729 w 5594520"/>
              <a:gd name="connsiteY524" fmla="*/ 211270 h 6863800"/>
              <a:gd name="connsiteX525" fmla="*/ 3090716 w 5594520"/>
              <a:gd name="connsiteY525" fmla="*/ 194114 h 6863800"/>
              <a:gd name="connsiteX526" fmla="*/ 3191885 w 5594520"/>
              <a:gd name="connsiteY526" fmla="*/ 299654 h 6863800"/>
              <a:gd name="connsiteX527" fmla="*/ 3084079 w 5594520"/>
              <a:gd name="connsiteY527" fmla="*/ 403251 h 6863800"/>
              <a:gd name="connsiteX528" fmla="*/ 2982910 w 5594520"/>
              <a:gd name="connsiteY528" fmla="*/ 297712 h 6863800"/>
              <a:gd name="connsiteX529" fmla="*/ 3090716 w 5594520"/>
              <a:gd name="connsiteY529" fmla="*/ 194114 h 6863800"/>
              <a:gd name="connsiteX530" fmla="*/ 3355536 w 5594520"/>
              <a:gd name="connsiteY530" fmla="*/ 183596 h 6863800"/>
              <a:gd name="connsiteX531" fmla="*/ 3469331 w 5594520"/>
              <a:gd name="connsiteY531" fmla="*/ 298685 h 6863800"/>
              <a:gd name="connsiteX532" fmla="*/ 3355374 w 5594520"/>
              <a:gd name="connsiteY532" fmla="*/ 413775 h 6863800"/>
              <a:gd name="connsiteX533" fmla="*/ 3239151 w 5594520"/>
              <a:gd name="connsiteY533" fmla="*/ 296257 h 6863800"/>
              <a:gd name="connsiteX534" fmla="*/ 3355536 w 5594520"/>
              <a:gd name="connsiteY534" fmla="*/ 183596 h 6863800"/>
              <a:gd name="connsiteX535" fmla="*/ 3620841 w 5594520"/>
              <a:gd name="connsiteY535" fmla="*/ 172105 h 6863800"/>
              <a:gd name="connsiteX536" fmla="*/ 3745157 w 5594520"/>
              <a:gd name="connsiteY536" fmla="*/ 297393 h 6863800"/>
              <a:gd name="connsiteX537" fmla="*/ 3623431 w 5594520"/>
              <a:gd name="connsiteY537" fmla="*/ 423004 h 6863800"/>
              <a:gd name="connsiteX538" fmla="*/ 3496685 w 5594520"/>
              <a:gd name="connsiteY538" fmla="*/ 302249 h 6863800"/>
              <a:gd name="connsiteX539" fmla="*/ 3620841 w 5594520"/>
              <a:gd name="connsiteY539" fmla="*/ 172105 h 6863800"/>
              <a:gd name="connsiteX540" fmla="*/ 3256430 w 5594520"/>
              <a:gd name="connsiteY540" fmla="*/ 38 h 6863800"/>
              <a:gd name="connsiteX541" fmla="*/ 3295805 w 5594520"/>
              <a:gd name="connsiteY541" fmla="*/ 3923 h 6863800"/>
              <a:gd name="connsiteX542" fmla="*/ 5534628 w 5594520"/>
              <a:gd name="connsiteY542" fmla="*/ 2305 h 6863800"/>
              <a:gd name="connsiteX543" fmla="*/ 5594520 w 5594520"/>
              <a:gd name="connsiteY543" fmla="*/ 61063 h 6863800"/>
              <a:gd name="connsiteX544" fmla="*/ 5593225 w 5594520"/>
              <a:gd name="connsiteY544" fmla="*/ 6863800 h 6863800"/>
              <a:gd name="connsiteX545" fmla="*/ 819680 w 5594520"/>
              <a:gd name="connsiteY545" fmla="*/ 6863800 h 6863800"/>
              <a:gd name="connsiteX546" fmla="*/ 788601 w 5594520"/>
              <a:gd name="connsiteY546" fmla="*/ 6795168 h 6863800"/>
              <a:gd name="connsiteX547" fmla="*/ 752990 w 5594520"/>
              <a:gd name="connsiteY547" fmla="*/ 6863800 h 6863800"/>
              <a:gd name="connsiteX548" fmla="*/ 562469 w 5594520"/>
              <a:gd name="connsiteY548" fmla="*/ 6863800 h 6863800"/>
              <a:gd name="connsiteX549" fmla="*/ 528800 w 5594520"/>
              <a:gd name="connsiteY549" fmla="*/ 6752919 h 6863800"/>
              <a:gd name="connsiteX550" fmla="*/ 645670 w 5594520"/>
              <a:gd name="connsiteY550" fmla="*/ 6638963 h 6863800"/>
              <a:gd name="connsiteX551" fmla="*/ 787468 w 5594520"/>
              <a:gd name="connsiteY551" fmla="*/ 6743369 h 6863800"/>
              <a:gd name="connsiteX552" fmla="*/ 968762 w 5594520"/>
              <a:gd name="connsiteY552" fmla="*/ 6630870 h 6863800"/>
              <a:gd name="connsiteX553" fmla="*/ 860310 w 5594520"/>
              <a:gd name="connsiteY553" fmla="*/ 6610474 h 6863800"/>
              <a:gd name="connsiteX554" fmla="*/ 799932 w 5594520"/>
              <a:gd name="connsiteY554" fmla="*/ 6518208 h 6863800"/>
              <a:gd name="connsiteX555" fmla="*/ 882162 w 5594520"/>
              <a:gd name="connsiteY555" fmla="*/ 6382885 h 6863800"/>
              <a:gd name="connsiteX556" fmla="*/ 1048402 w 5594520"/>
              <a:gd name="connsiteY556" fmla="*/ 6458963 h 6863800"/>
              <a:gd name="connsiteX557" fmla="*/ 1103438 w 5594520"/>
              <a:gd name="connsiteY557" fmla="*/ 6341932 h 6863800"/>
              <a:gd name="connsiteX558" fmla="*/ 1100039 w 5594520"/>
              <a:gd name="connsiteY558" fmla="*/ 6307130 h 6863800"/>
              <a:gd name="connsiteX559" fmla="*/ 1188582 w 5594520"/>
              <a:gd name="connsiteY559" fmla="*/ 6094109 h 6863800"/>
              <a:gd name="connsiteX560" fmla="*/ 1215128 w 5594520"/>
              <a:gd name="connsiteY560" fmla="*/ 6086501 h 6863800"/>
              <a:gd name="connsiteX561" fmla="*/ 1120111 w 5594520"/>
              <a:gd name="connsiteY561" fmla="*/ 6056717 h 6863800"/>
              <a:gd name="connsiteX562" fmla="*/ 1075920 w 5594520"/>
              <a:gd name="connsiteY562" fmla="*/ 5980152 h 6863800"/>
              <a:gd name="connsiteX563" fmla="*/ 1139211 w 5594520"/>
              <a:gd name="connsiteY563" fmla="*/ 5847095 h 6863800"/>
              <a:gd name="connsiteX564" fmla="*/ 1311117 w 5594520"/>
              <a:gd name="connsiteY564" fmla="*/ 5886429 h 6863800"/>
              <a:gd name="connsiteX565" fmla="*/ 1356279 w 5594520"/>
              <a:gd name="connsiteY565" fmla="*/ 5789146 h 6863800"/>
              <a:gd name="connsiteX566" fmla="*/ 1355632 w 5594520"/>
              <a:gd name="connsiteY566" fmla="*/ 5758229 h 6863800"/>
              <a:gd name="connsiteX567" fmla="*/ 1449192 w 5594520"/>
              <a:gd name="connsiteY567" fmla="*/ 5561233 h 6863800"/>
              <a:gd name="connsiteX568" fmla="*/ 1461333 w 5594520"/>
              <a:gd name="connsiteY568" fmla="*/ 5554435 h 6863800"/>
              <a:gd name="connsiteX569" fmla="*/ 1436405 w 5594520"/>
              <a:gd name="connsiteY569" fmla="*/ 5539219 h 6863800"/>
              <a:gd name="connsiteX570" fmla="*/ 1342682 w 5594520"/>
              <a:gd name="connsiteY570" fmla="*/ 5436593 h 6863800"/>
              <a:gd name="connsiteX571" fmla="*/ 1397556 w 5594520"/>
              <a:gd name="connsiteY571" fmla="*/ 5309040 h 6863800"/>
              <a:gd name="connsiteX572" fmla="*/ 1536117 w 5594520"/>
              <a:gd name="connsiteY572" fmla="*/ 5308716 h 6863800"/>
              <a:gd name="connsiteX573" fmla="*/ 1582573 w 5594520"/>
              <a:gd name="connsiteY573" fmla="*/ 5296575 h 6863800"/>
              <a:gd name="connsiteX574" fmla="*/ 1606044 w 5594520"/>
              <a:gd name="connsiteY574" fmla="*/ 5158339 h 6863800"/>
              <a:gd name="connsiteX575" fmla="*/ 1714983 w 5594520"/>
              <a:gd name="connsiteY575" fmla="*/ 5014760 h 6863800"/>
              <a:gd name="connsiteX576" fmla="*/ 1677267 w 5594520"/>
              <a:gd name="connsiteY576" fmla="*/ 4996469 h 6863800"/>
              <a:gd name="connsiteX577" fmla="*/ 1616890 w 5594520"/>
              <a:gd name="connsiteY577" fmla="*/ 4830390 h 6863800"/>
              <a:gd name="connsiteX578" fmla="*/ 1783616 w 5594520"/>
              <a:gd name="connsiteY578" fmla="*/ 4764347 h 6863800"/>
              <a:gd name="connsiteX579" fmla="*/ 1834767 w 5594520"/>
              <a:gd name="connsiteY579" fmla="*/ 4745246 h 6863800"/>
              <a:gd name="connsiteX580" fmla="*/ 1870216 w 5594520"/>
              <a:gd name="connsiteY580" fmla="*/ 4611056 h 6863800"/>
              <a:gd name="connsiteX581" fmla="*/ 1926547 w 5594520"/>
              <a:gd name="connsiteY581" fmla="*/ 4506974 h 6863800"/>
              <a:gd name="connsiteX582" fmla="*/ 1928004 w 5594520"/>
              <a:gd name="connsiteY582" fmla="*/ 4443035 h 6863800"/>
              <a:gd name="connsiteX583" fmla="*/ 1882842 w 5594520"/>
              <a:gd name="connsiteY583" fmla="*/ 4287640 h 6863800"/>
              <a:gd name="connsiteX584" fmla="*/ 2021564 w 5594520"/>
              <a:gd name="connsiteY584" fmla="*/ 4213503 h 6863800"/>
              <a:gd name="connsiteX585" fmla="*/ 2100557 w 5594520"/>
              <a:gd name="connsiteY585" fmla="*/ 4156040 h 6863800"/>
              <a:gd name="connsiteX586" fmla="*/ 2005701 w 5594520"/>
              <a:gd name="connsiteY586" fmla="*/ 4197478 h 6863800"/>
              <a:gd name="connsiteX587" fmla="*/ 1911331 w 5594520"/>
              <a:gd name="connsiteY587" fmla="*/ 4159763 h 6863800"/>
              <a:gd name="connsiteX588" fmla="*/ 1891421 w 5594520"/>
              <a:gd name="connsiteY588" fmla="*/ 4010195 h 6863800"/>
              <a:gd name="connsiteX589" fmla="*/ 2029658 w 5594520"/>
              <a:gd name="connsiteY589" fmla="*/ 3948684 h 6863800"/>
              <a:gd name="connsiteX590" fmla="*/ 2131798 w 5594520"/>
              <a:gd name="connsiteY590" fmla="*/ 4089187 h 6863800"/>
              <a:gd name="connsiteX591" fmla="*/ 2203992 w 5594520"/>
              <a:gd name="connsiteY591" fmla="*/ 3938648 h 6863800"/>
              <a:gd name="connsiteX592" fmla="*/ 2193309 w 5594520"/>
              <a:gd name="connsiteY592" fmla="*/ 3903522 h 6863800"/>
              <a:gd name="connsiteX593" fmla="*/ 2161420 w 5594520"/>
              <a:gd name="connsiteY593" fmla="*/ 3747965 h 6863800"/>
              <a:gd name="connsiteX594" fmla="*/ 2299333 w 5594520"/>
              <a:gd name="connsiteY594" fmla="*/ 3678038 h 6863800"/>
              <a:gd name="connsiteX595" fmla="*/ 2333812 w 5594520"/>
              <a:gd name="connsiteY595" fmla="*/ 3647768 h 6863800"/>
              <a:gd name="connsiteX596" fmla="*/ 2201888 w 5594520"/>
              <a:gd name="connsiteY596" fmla="*/ 3630772 h 6863800"/>
              <a:gd name="connsiteX597" fmla="*/ 2154945 w 5594520"/>
              <a:gd name="connsiteY597" fmla="*/ 3561006 h 6863800"/>
              <a:gd name="connsiteX598" fmla="*/ 2228758 w 5594520"/>
              <a:gd name="connsiteY598" fmla="*/ 3412248 h 6863800"/>
              <a:gd name="connsiteX599" fmla="*/ 2406329 w 5594520"/>
              <a:gd name="connsiteY599" fmla="*/ 3494477 h 6863800"/>
              <a:gd name="connsiteX600" fmla="*/ 2437085 w 5594520"/>
              <a:gd name="connsiteY600" fmla="*/ 3431349 h 6863800"/>
              <a:gd name="connsiteX601" fmla="*/ 2433685 w 5594520"/>
              <a:gd name="connsiteY601" fmla="*/ 3326138 h 6863800"/>
              <a:gd name="connsiteX602" fmla="*/ 2509441 w 5594520"/>
              <a:gd name="connsiteY602" fmla="*/ 3137078 h 6863800"/>
              <a:gd name="connsiteX603" fmla="*/ 2557354 w 5594520"/>
              <a:gd name="connsiteY603" fmla="*/ 3124128 h 6863800"/>
              <a:gd name="connsiteX604" fmla="*/ 2420898 w 5594520"/>
              <a:gd name="connsiteY604" fmla="*/ 3026360 h 6863800"/>
              <a:gd name="connsiteX605" fmla="*/ 2482408 w 5594520"/>
              <a:gd name="connsiteY605" fmla="*/ 2883752 h 6863800"/>
              <a:gd name="connsiteX606" fmla="*/ 2664512 w 5594520"/>
              <a:gd name="connsiteY606" fmla="*/ 2932961 h 6863800"/>
              <a:gd name="connsiteX607" fmla="*/ 2706274 w 5594520"/>
              <a:gd name="connsiteY607" fmla="*/ 2842636 h 6863800"/>
              <a:gd name="connsiteX608" fmla="*/ 2707731 w 5594520"/>
              <a:gd name="connsiteY608" fmla="*/ 2807673 h 6863800"/>
              <a:gd name="connsiteX609" fmla="*/ 2810033 w 5594520"/>
              <a:gd name="connsiteY609" fmla="*/ 2595464 h 6863800"/>
              <a:gd name="connsiteX610" fmla="*/ 2829781 w 5594520"/>
              <a:gd name="connsiteY610" fmla="*/ 2585430 h 6863800"/>
              <a:gd name="connsiteX611" fmla="*/ 2688145 w 5594520"/>
              <a:gd name="connsiteY611" fmla="*/ 2485555 h 6863800"/>
              <a:gd name="connsiteX612" fmla="*/ 2702390 w 5594520"/>
              <a:gd name="connsiteY612" fmla="*/ 2384703 h 6863800"/>
              <a:gd name="connsiteX613" fmla="*/ 2919619 w 5594520"/>
              <a:gd name="connsiteY613" fmla="*/ 2373372 h 6863800"/>
              <a:gd name="connsiteX614" fmla="*/ 2958630 w 5594520"/>
              <a:gd name="connsiteY614" fmla="*/ 2203252 h 6863800"/>
              <a:gd name="connsiteX615" fmla="*/ 3063360 w 5594520"/>
              <a:gd name="connsiteY615" fmla="*/ 2049800 h 6863800"/>
              <a:gd name="connsiteX616" fmla="*/ 3030986 w 5594520"/>
              <a:gd name="connsiteY616" fmla="*/ 2034422 h 6863800"/>
              <a:gd name="connsiteX617" fmla="*/ 2970446 w 5594520"/>
              <a:gd name="connsiteY617" fmla="*/ 1864621 h 6863800"/>
              <a:gd name="connsiteX618" fmla="*/ 3138143 w 5594520"/>
              <a:gd name="connsiteY618" fmla="*/ 1801006 h 6863800"/>
              <a:gd name="connsiteX619" fmla="*/ 3194798 w 5594520"/>
              <a:gd name="connsiteY619" fmla="*/ 1776563 h 6863800"/>
              <a:gd name="connsiteX620" fmla="*/ 3222963 w 5594520"/>
              <a:gd name="connsiteY620" fmla="*/ 1642210 h 6863800"/>
              <a:gd name="connsiteX621" fmla="*/ 3283017 w 5594520"/>
              <a:gd name="connsiteY621" fmla="*/ 1530519 h 6863800"/>
              <a:gd name="connsiteX622" fmla="*/ 3315877 w 5594520"/>
              <a:gd name="connsiteY622" fmla="*/ 1505753 h 6863800"/>
              <a:gd name="connsiteX623" fmla="*/ 3230085 w 5594520"/>
              <a:gd name="connsiteY623" fmla="*/ 1339674 h 6863800"/>
              <a:gd name="connsiteX624" fmla="*/ 3376254 w 5594520"/>
              <a:gd name="connsiteY624" fmla="*/ 1247247 h 6863800"/>
              <a:gd name="connsiteX625" fmla="*/ 3458646 w 5594520"/>
              <a:gd name="connsiteY625" fmla="*/ 1187194 h 6863800"/>
              <a:gd name="connsiteX626" fmla="*/ 3366056 w 5594520"/>
              <a:gd name="connsiteY626" fmla="*/ 1234622 h 6863800"/>
              <a:gd name="connsiteX627" fmla="*/ 3269582 w 5594520"/>
              <a:gd name="connsiteY627" fmla="*/ 1202571 h 6863800"/>
              <a:gd name="connsiteX628" fmla="*/ 3242064 w 5594520"/>
              <a:gd name="connsiteY628" fmla="*/ 1049929 h 6863800"/>
              <a:gd name="connsiteX629" fmla="*/ 3387585 w 5594520"/>
              <a:gd name="connsiteY629" fmla="*/ 985825 h 6863800"/>
              <a:gd name="connsiteX630" fmla="*/ 3483412 w 5594520"/>
              <a:gd name="connsiteY630" fmla="*/ 1133129 h 6863800"/>
              <a:gd name="connsiteX631" fmla="*/ 3547836 w 5594520"/>
              <a:gd name="connsiteY631" fmla="*/ 995376 h 6863800"/>
              <a:gd name="connsiteX632" fmla="*/ 3545084 w 5594520"/>
              <a:gd name="connsiteY632" fmla="*/ 946491 h 6863800"/>
              <a:gd name="connsiteX633" fmla="*/ 3503322 w 5594520"/>
              <a:gd name="connsiteY633" fmla="*/ 785916 h 6863800"/>
              <a:gd name="connsiteX634" fmla="*/ 3649329 w 5594520"/>
              <a:gd name="connsiteY634" fmla="*/ 715503 h 6863800"/>
              <a:gd name="connsiteX635" fmla="*/ 3695462 w 5594520"/>
              <a:gd name="connsiteY635" fmla="*/ 677625 h 6863800"/>
              <a:gd name="connsiteX636" fmla="*/ 3499113 w 5594520"/>
              <a:gd name="connsiteY636" fmla="*/ 602841 h 6863800"/>
              <a:gd name="connsiteX637" fmla="*/ 3579077 w 5594520"/>
              <a:gd name="connsiteY637" fmla="*/ 444694 h 6863800"/>
              <a:gd name="connsiteX638" fmla="*/ 3753735 w 5594520"/>
              <a:gd name="connsiteY638" fmla="*/ 551852 h 6863800"/>
              <a:gd name="connsiteX639" fmla="*/ 3813141 w 5594520"/>
              <a:gd name="connsiteY639" fmla="*/ 425432 h 6863800"/>
              <a:gd name="connsiteX640" fmla="*/ 3810066 w 5594520"/>
              <a:gd name="connsiteY640" fmla="*/ 395971 h 6863800"/>
              <a:gd name="connsiteX641" fmla="*/ 3851666 w 5594520"/>
              <a:gd name="connsiteY641" fmla="*/ 171621 h 6863800"/>
              <a:gd name="connsiteX642" fmla="*/ 3796468 w 5594520"/>
              <a:gd name="connsiteY642" fmla="*/ 131639 h 6863800"/>
              <a:gd name="connsiteX643" fmla="*/ 3758915 w 5594520"/>
              <a:gd name="connsiteY643" fmla="*/ 71585 h 6863800"/>
              <a:gd name="connsiteX644" fmla="*/ 3484059 w 5594520"/>
              <a:gd name="connsiteY644" fmla="*/ 67538 h 6863800"/>
              <a:gd name="connsiteX645" fmla="*/ 3415750 w 5594520"/>
              <a:gd name="connsiteY645" fmla="*/ 148311 h 6863800"/>
              <a:gd name="connsiteX646" fmla="*/ 3309887 w 5594520"/>
              <a:gd name="connsiteY646" fmla="*/ 155919 h 6863800"/>
              <a:gd name="connsiteX647" fmla="*/ 3246758 w 5594520"/>
              <a:gd name="connsiteY647" fmla="*/ 107682 h 6863800"/>
              <a:gd name="connsiteX648" fmla="*/ 3225553 w 5594520"/>
              <a:gd name="connsiteY648" fmla="*/ 14607 h 6863800"/>
              <a:gd name="connsiteX649" fmla="*/ 3256430 w 5594520"/>
              <a:gd name="connsiteY649" fmla="*/ 38 h 68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</a:cxnLst>
            <a:rect l="l" t="t" r="r" b="b"/>
            <a:pathLst>
              <a:path w="5594520" h="6863800">
                <a:moveTo>
                  <a:pt x="100492" y="6654824"/>
                </a:moveTo>
                <a:cubicBezTo>
                  <a:pt x="149215" y="6649806"/>
                  <a:pt x="187256" y="6669069"/>
                  <a:pt x="212669" y="6710509"/>
                </a:cubicBezTo>
                <a:cubicBezTo>
                  <a:pt x="237921" y="6751300"/>
                  <a:pt x="234036" y="6799861"/>
                  <a:pt x="203605" y="6839033"/>
                </a:cubicBezTo>
                <a:cubicBezTo>
                  <a:pt x="196806" y="6847613"/>
                  <a:pt x="188713" y="6855382"/>
                  <a:pt x="181267" y="6863476"/>
                </a:cubicBezTo>
                <a:cubicBezTo>
                  <a:pt x="136751" y="6863476"/>
                  <a:pt x="92399" y="6863476"/>
                  <a:pt x="47885" y="6863476"/>
                </a:cubicBezTo>
                <a:cubicBezTo>
                  <a:pt x="12273" y="6830131"/>
                  <a:pt x="-8770" y="6791282"/>
                  <a:pt x="3532" y="6740940"/>
                </a:cubicBezTo>
                <a:cubicBezTo>
                  <a:pt x="14701" y="6695292"/>
                  <a:pt x="54521" y="6659681"/>
                  <a:pt x="100492" y="6654824"/>
                </a:cubicBezTo>
                <a:close/>
                <a:moveTo>
                  <a:pt x="397927" y="6644903"/>
                </a:moveTo>
                <a:cubicBezTo>
                  <a:pt x="433005" y="6646762"/>
                  <a:pt x="467332" y="6664578"/>
                  <a:pt x="488820" y="6694322"/>
                </a:cubicBezTo>
                <a:cubicBezTo>
                  <a:pt x="519413" y="6736570"/>
                  <a:pt x="523298" y="6781408"/>
                  <a:pt x="498370" y="6827703"/>
                </a:cubicBezTo>
                <a:cubicBezTo>
                  <a:pt x="491733" y="6840005"/>
                  <a:pt x="484126" y="6851660"/>
                  <a:pt x="476841" y="6863638"/>
                </a:cubicBezTo>
                <a:cubicBezTo>
                  <a:pt x="419538" y="6863638"/>
                  <a:pt x="362398" y="6863638"/>
                  <a:pt x="305258" y="6863638"/>
                </a:cubicBezTo>
                <a:cubicBezTo>
                  <a:pt x="284377" y="6828674"/>
                  <a:pt x="259935" y="6794520"/>
                  <a:pt x="268999" y="6750168"/>
                </a:cubicBezTo>
                <a:cubicBezTo>
                  <a:pt x="279683" y="6697398"/>
                  <a:pt x="310600" y="6662595"/>
                  <a:pt x="363046" y="6648512"/>
                </a:cubicBezTo>
                <a:cubicBezTo>
                  <a:pt x="374458" y="6645437"/>
                  <a:pt x="386234" y="6644283"/>
                  <a:pt x="397927" y="6644903"/>
                </a:cubicBezTo>
                <a:close/>
                <a:moveTo>
                  <a:pt x="113927" y="6407973"/>
                </a:moveTo>
                <a:cubicBezTo>
                  <a:pt x="163945" y="6407488"/>
                  <a:pt x="208299" y="6451517"/>
                  <a:pt x="208137" y="6501697"/>
                </a:cubicBezTo>
                <a:cubicBezTo>
                  <a:pt x="207975" y="6551877"/>
                  <a:pt x="163298" y="6595743"/>
                  <a:pt x="113280" y="6594772"/>
                </a:cubicBezTo>
                <a:cubicBezTo>
                  <a:pt x="64719" y="6593963"/>
                  <a:pt x="22633" y="6552038"/>
                  <a:pt x="21500" y="6503477"/>
                </a:cubicBezTo>
                <a:cubicBezTo>
                  <a:pt x="20043" y="6453460"/>
                  <a:pt x="63748" y="6408621"/>
                  <a:pt x="113927" y="6407973"/>
                </a:cubicBezTo>
                <a:close/>
                <a:moveTo>
                  <a:pt x="391049" y="6395023"/>
                </a:moveTo>
                <a:cubicBezTo>
                  <a:pt x="452399" y="6395023"/>
                  <a:pt x="498532" y="6442452"/>
                  <a:pt x="497399" y="6503962"/>
                </a:cubicBezTo>
                <a:cubicBezTo>
                  <a:pt x="496427" y="6563045"/>
                  <a:pt x="450456" y="6607883"/>
                  <a:pt x="390887" y="6607883"/>
                </a:cubicBezTo>
                <a:cubicBezTo>
                  <a:pt x="329539" y="6607883"/>
                  <a:pt x="283406" y="6560617"/>
                  <a:pt x="284539" y="6498944"/>
                </a:cubicBezTo>
                <a:cubicBezTo>
                  <a:pt x="285510" y="6439861"/>
                  <a:pt x="331481" y="6395023"/>
                  <a:pt x="391049" y="6395023"/>
                </a:cubicBezTo>
                <a:close/>
                <a:moveTo>
                  <a:pt x="658620" y="6384340"/>
                </a:moveTo>
                <a:cubicBezTo>
                  <a:pt x="724988" y="6384663"/>
                  <a:pt x="775329" y="6435653"/>
                  <a:pt x="775006" y="6502182"/>
                </a:cubicBezTo>
                <a:cubicBezTo>
                  <a:pt x="774682" y="6568549"/>
                  <a:pt x="723693" y="6618890"/>
                  <a:pt x="657163" y="6618567"/>
                </a:cubicBezTo>
                <a:cubicBezTo>
                  <a:pt x="590635" y="6618243"/>
                  <a:pt x="540293" y="6567254"/>
                  <a:pt x="540779" y="6500725"/>
                </a:cubicBezTo>
                <a:cubicBezTo>
                  <a:pt x="541102" y="6434359"/>
                  <a:pt x="592091" y="6384016"/>
                  <a:pt x="658620" y="6384340"/>
                </a:cubicBezTo>
                <a:close/>
                <a:moveTo>
                  <a:pt x="115708" y="6131660"/>
                </a:moveTo>
                <a:cubicBezTo>
                  <a:pt x="164107" y="6132308"/>
                  <a:pt x="206518" y="6173910"/>
                  <a:pt x="208137" y="6222471"/>
                </a:cubicBezTo>
                <a:cubicBezTo>
                  <a:pt x="209755" y="6272326"/>
                  <a:pt x="166536" y="6317488"/>
                  <a:pt x="116193" y="6318459"/>
                </a:cubicBezTo>
                <a:cubicBezTo>
                  <a:pt x="66176" y="6319431"/>
                  <a:pt x="21500" y="6275564"/>
                  <a:pt x="21338" y="6225384"/>
                </a:cubicBezTo>
                <a:cubicBezTo>
                  <a:pt x="21176" y="6175204"/>
                  <a:pt x="65690" y="6131013"/>
                  <a:pt x="115708" y="6131660"/>
                </a:cubicBezTo>
                <a:close/>
                <a:moveTo>
                  <a:pt x="392991" y="6123406"/>
                </a:moveTo>
                <a:cubicBezTo>
                  <a:pt x="447057" y="6124701"/>
                  <a:pt x="492542" y="6170835"/>
                  <a:pt x="492866" y="6224737"/>
                </a:cubicBezTo>
                <a:cubicBezTo>
                  <a:pt x="493028" y="6280259"/>
                  <a:pt x="444466" y="6328172"/>
                  <a:pt x="389106" y="6326877"/>
                </a:cubicBezTo>
                <a:cubicBezTo>
                  <a:pt x="335204" y="6325744"/>
                  <a:pt x="289556" y="6279449"/>
                  <a:pt x="289233" y="6225547"/>
                </a:cubicBezTo>
                <a:cubicBezTo>
                  <a:pt x="289071" y="6170026"/>
                  <a:pt x="337632" y="6122111"/>
                  <a:pt x="392991" y="6123406"/>
                </a:cubicBezTo>
                <a:close/>
                <a:moveTo>
                  <a:pt x="657972" y="6111427"/>
                </a:moveTo>
                <a:cubicBezTo>
                  <a:pt x="720779" y="6111427"/>
                  <a:pt x="773225" y="6165007"/>
                  <a:pt x="771768" y="6227651"/>
                </a:cubicBezTo>
                <a:cubicBezTo>
                  <a:pt x="770311" y="6288514"/>
                  <a:pt x="718675" y="6339017"/>
                  <a:pt x="657810" y="6339017"/>
                </a:cubicBezTo>
                <a:cubicBezTo>
                  <a:pt x="595005" y="6338856"/>
                  <a:pt x="542559" y="6285277"/>
                  <a:pt x="544016" y="6222795"/>
                </a:cubicBezTo>
                <a:cubicBezTo>
                  <a:pt x="545473" y="6161932"/>
                  <a:pt x="597109" y="6111427"/>
                  <a:pt x="657972" y="6111427"/>
                </a:cubicBezTo>
                <a:close/>
                <a:moveTo>
                  <a:pt x="924411" y="6101877"/>
                </a:moveTo>
                <a:cubicBezTo>
                  <a:pt x="992073" y="6101715"/>
                  <a:pt x="1048566" y="6158532"/>
                  <a:pt x="1047919" y="6226032"/>
                </a:cubicBezTo>
                <a:cubicBezTo>
                  <a:pt x="1047271" y="6293694"/>
                  <a:pt x="989969" y="6349700"/>
                  <a:pt x="922468" y="6348406"/>
                </a:cubicBezTo>
                <a:cubicBezTo>
                  <a:pt x="854969" y="6347110"/>
                  <a:pt x="799447" y="6289161"/>
                  <a:pt x="801390" y="6221823"/>
                </a:cubicBezTo>
                <a:cubicBezTo>
                  <a:pt x="803332" y="6155942"/>
                  <a:pt x="858692" y="6102039"/>
                  <a:pt x="924411" y="6101877"/>
                </a:cubicBezTo>
                <a:close/>
                <a:moveTo>
                  <a:pt x="391049" y="5863280"/>
                </a:moveTo>
                <a:cubicBezTo>
                  <a:pt x="443658" y="5863280"/>
                  <a:pt x="487363" y="5907958"/>
                  <a:pt x="486068" y="5960565"/>
                </a:cubicBezTo>
                <a:cubicBezTo>
                  <a:pt x="484773" y="6011392"/>
                  <a:pt x="442039" y="6053316"/>
                  <a:pt x="391211" y="6053316"/>
                </a:cubicBezTo>
                <a:cubicBezTo>
                  <a:pt x="338603" y="6053316"/>
                  <a:pt x="294737" y="6008641"/>
                  <a:pt x="296194" y="5956033"/>
                </a:cubicBezTo>
                <a:cubicBezTo>
                  <a:pt x="297488" y="5905206"/>
                  <a:pt x="340222" y="5863280"/>
                  <a:pt x="391049" y="5863280"/>
                </a:cubicBezTo>
                <a:close/>
                <a:moveTo>
                  <a:pt x="655059" y="5850655"/>
                </a:moveTo>
                <a:cubicBezTo>
                  <a:pt x="716570" y="5849360"/>
                  <a:pt x="764646" y="5895493"/>
                  <a:pt x="765455" y="5956680"/>
                </a:cubicBezTo>
                <a:cubicBezTo>
                  <a:pt x="766264" y="6018191"/>
                  <a:pt x="719646" y="6065781"/>
                  <a:pt x="658296" y="6065943"/>
                </a:cubicBezTo>
                <a:cubicBezTo>
                  <a:pt x="596947" y="6066267"/>
                  <a:pt x="549843" y="6019001"/>
                  <a:pt x="550329" y="5957490"/>
                </a:cubicBezTo>
                <a:cubicBezTo>
                  <a:pt x="550653" y="5898084"/>
                  <a:pt x="595814" y="5851950"/>
                  <a:pt x="655059" y="5850655"/>
                </a:cubicBezTo>
                <a:close/>
                <a:moveTo>
                  <a:pt x="926191" y="5839809"/>
                </a:moveTo>
                <a:cubicBezTo>
                  <a:pt x="991749" y="5840618"/>
                  <a:pt x="1043385" y="5893065"/>
                  <a:pt x="1043224" y="5958622"/>
                </a:cubicBezTo>
                <a:cubicBezTo>
                  <a:pt x="1043062" y="6024342"/>
                  <a:pt x="991101" y="6076464"/>
                  <a:pt x="925543" y="6076950"/>
                </a:cubicBezTo>
                <a:cubicBezTo>
                  <a:pt x="858205" y="6077435"/>
                  <a:pt x="804626" y="6023047"/>
                  <a:pt x="806245" y="5955709"/>
                </a:cubicBezTo>
                <a:cubicBezTo>
                  <a:pt x="807702" y="5890151"/>
                  <a:pt x="860633" y="5839000"/>
                  <a:pt x="926191" y="5839809"/>
                </a:cubicBezTo>
                <a:close/>
                <a:moveTo>
                  <a:pt x="388783" y="5604450"/>
                </a:moveTo>
                <a:cubicBezTo>
                  <a:pt x="438316" y="5603479"/>
                  <a:pt x="477003" y="5640061"/>
                  <a:pt x="478136" y="5689271"/>
                </a:cubicBezTo>
                <a:cubicBezTo>
                  <a:pt x="479107" y="5738803"/>
                  <a:pt x="442525" y="5777490"/>
                  <a:pt x="393315" y="5778623"/>
                </a:cubicBezTo>
                <a:cubicBezTo>
                  <a:pt x="343783" y="5779756"/>
                  <a:pt x="305096" y="5743012"/>
                  <a:pt x="303963" y="5693803"/>
                </a:cubicBezTo>
                <a:cubicBezTo>
                  <a:pt x="302992" y="5644271"/>
                  <a:pt x="339575" y="5605583"/>
                  <a:pt x="388783" y="5604450"/>
                </a:cubicBezTo>
                <a:close/>
                <a:moveTo>
                  <a:pt x="656192" y="5588263"/>
                </a:moveTo>
                <a:cubicBezTo>
                  <a:pt x="711391" y="5587130"/>
                  <a:pt x="760276" y="5634559"/>
                  <a:pt x="761247" y="5690080"/>
                </a:cubicBezTo>
                <a:cubicBezTo>
                  <a:pt x="762380" y="5745278"/>
                  <a:pt x="714952" y="5794163"/>
                  <a:pt x="659430" y="5795134"/>
                </a:cubicBezTo>
                <a:cubicBezTo>
                  <a:pt x="604232" y="5796105"/>
                  <a:pt x="555347" y="5748839"/>
                  <a:pt x="554376" y="5693480"/>
                </a:cubicBezTo>
                <a:cubicBezTo>
                  <a:pt x="553243" y="5638120"/>
                  <a:pt x="600671" y="5589234"/>
                  <a:pt x="656192" y="5588263"/>
                </a:cubicBezTo>
                <a:close/>
                <a:moveTo>
                  <a:pt x="924087" y="5577095"/>
                </a:moveTo>
                <a:cubicBezTo>
                  <a:pt x="987541" y="5576933"/>
                  <a:pt x="1038854" y="5627923"/>
                  <a:pt x="1039016" y="5691214"/>
                </a:cubicBezTo>
                <a:cubicBezTo>
                  <a:pt x="1039178" y="5754667"/>
                  <a:pt x="988188" y="5805979"/>
                  <a:pt x="924896" y="5806142"/>
                </a:cubicBezTo>
                <a:cubicBezTo>
                  <a:pt x="861605" y="5806304"/>
                  <a:pt x="810292" y="5755314"/>
                  <a:pt x="809969" y="5692023"/>
                </a:cubicBezTo>
                <a:cubicBezTo>
                  <a:pt x="809807" y="5628570"/>
                  <a:pt x="860796" y="5577256"/>
                  <a:pt x="924087" y="5577095"/>
                </a:cubicBezTo>
                <a:close/>
                <a:moveTo>
                  <a:pt x="1202665" y="5567706"/>
                </a:moveTo>
                <a:cubicBezTo>
                  <a:pt x="1271137" y="5568516"/>
                  <a:pt x="1325687" y="5624686"/>
                  <a:pt x="1324878" y="5693318"/>
                </a:cubicBezTo>
                <a:cubicBezTo>
                  <a:pt x="1324069" y="5761790"/>
                  <a:pt x="1267900" y="5816340"/>
                  <a:pt x="1199266" y="5815530"/>
                </a:cubicBezTo>
                <a:cubicBezTo>
                  <a:pt x="1130795" y="5814721"/>
                  <a:pt x="1076083" y="5758552"/>
                  <a:pt x="1077054" y="5689919"/>
                </a:cubicBezTo>
                <a:cubicBezTo>
                  <a:pt x="1077863" y="5621448"/>
                  <a:pt x="1134032" y="5566897"/>
                  <a:pt x="1202665" y="5567706"/>
                </a:cubicBezTo>
                <a:close/>
                <a:moveTo>
                  <a:pt x="389268" y="5319883"/>
                </a:moveTo>
                <a:cubicBezTo>
                  <a:pt x="442686" y="5318911"/>
                  <a:pt x="486068" y="5361322"/>
                  <a:pt x="486391" y="5414740"/>
                </a:cubicBezTo>
                <a:cubicBezTo>
                  <a:pt x="486715" y="5468157"/>
                  <a:pt x="443820" y="5511052"/>
                  <a:pt x="390401" y="5510728"/>
                </a:cubicBezTo>
                <a:cubicBezTo>
                  <a:pt x="336984" y="5510405"/>
                  <a:pt x="294736" y="5466862"/>
                  <a:pt x="295546" y="5413444"/>
                </a:cubicBezTo>
                <a:cubicBezTo>
                  <a:pt x="296517" y="5361970"/>
                  <a:pt x="337794" y="5320692"/>
                  <a:pt x="389268" y="5319883"/>
                </a:cubicBezTo>
                <a:close/>
                <a:moveTo>
                  <a:pt x="658134" y="5319560"/>
                </a:moveTo>
                <a:cubicBezTo>
                  <a:pt x="712200" y="5319560"/>
                  <a:pt x="754286" y="5362456"/>
                  <a:pt x="753638" y="5416683"/>
                </a:cubicBezTo>
                <a:cubicBezTo>
                  <a:pt x="752829" y="5470747"/>
                  <a:pt x="709448" y="5512348"/>
                  <a:pt x="655221" y="5511053"/>
                </a:cubicBezTo>
                <a:cubicBezTo>
                  <a:pt x="601318" y="5509758"/>
                  <a:pt x="560203" y="5465729"/>
                  <a:pt x="562145" y="5411503"/>
                </a:cubicBezTo>
                <a:cubicBezTo>
                  <a:pt x="563926" y="5359542"/>
                  <a:pt x="605850" y="5319398"/>
                  <a:pt x="658134" y="5319560"/>
                </a:cubicBezTo>
                <a:close/>
                <a:moveTo>
                  <a:pt x="924086" y="5305800"/>
                </a:moveTo>
                <a:cubicBezTo>
                  <a:pt x="984141" y="5305476"/>
                  <a:pt x="1033026" y="5353390"/>
                  <a:pt x="1033997" y="5413606"/>
                </a:cubicBezTo>
                <a:cubicBezTo>
                  <a:pt x="1034968" y="5475602"/>
                  <a:pt x="984627" y="5525944"/>
                  <a:pt x="922629" y="5524811"/>
                </a:cubicBezTo>
                <a:cubicBezTo>
                  <a:pt x="862576" y="5523678"/>
                  <a:pt x="814662" y="5474631"/>
                  <a:pt x="814986" y="5414578"/>
                </a:cubicBezTo>
                <a:cubicBezTo>
                  <a:pt x="815471" y="5354523"/>
                  <a:pt x="864032" y="5306123"/>
                  <a:pt x="924086" y="5305800"/>
                </a:cubicBezTo>
                <a:close/>
                <a:moveTo>
                  <a:pt x="1204931" y="5294793"/>
                </a:moveTo>
                <a:cubicBezTo>
                  <a:pt x="1269033" y="5297383"/>
                  <a:pt x="1321802" y="5351934"/>
                  <a:pt x="1321478" y="5415711"/>
                </a:cubicBezTo>
                <a:cubicBezTo>
                  <a:pt x="1321155" y="5481268"/>
                  <a:pt x="1264662" y="5536951"/>
                  <a:pt x="1199266" y="5535818"/>
                </a:cubicBezTo>
                <a:cubicBezTo>
                  <a:pt x="1133546" y="5534847"/>
                  <a:pt x="1078511" y="5477707"/>
                  <a:pt x="1080453" y="5412635"/>
                </a:cubicBezTo>
                <a:cubicBezTo>
                  <a:pt x="1082234" y="5346591"/>
                  <a:pt x="1139860" y="5292203"/>
                  <a:pt x="1204931" y="5294793"/>
                </a:cubicBezTo>
                <a:close/>
                <a:moveTo>
                  <a:pt x="659753" y="5060567"/>
                </a:moveTo>
                <a:cubicBezTo>
                  <a:pt x="709287" y="5061538"/>
                  <a:pt x="746193" y="5099417"/>
                  <a:pt x="745869" y="5149273"/>
                </a:cubicBezTo>
                <a:cubicBezTo>
                  <a:pt x="745384" y="5198967"/>
                  <a:pt x="707992" y="5236359"/>
                  <a:pt x="658297" y="5236521"/>
                </a:cubicBezTo>
                <a:cubicBezTo>
                  <a:pt x="606660" y="5236683"/>
                  <a:pt x="568297" y="5197187"/>
                  <a:pt x="569916" y="5145388"/>
                </a:cubicBezTo>
                <a:cubicBezTo>
                  <a:pt x="571372" y="5096017"/>
                  <a:pt x="609897" y="5059596"/>
                  <a:pt x="659753" y="5060567"/>
                </a:cubicBezTo>
                <a:close/>
                <a:moveTo>
                  <a:pt x="922306" y="5043895"/>
                </a:moveTo>
                <a:cubicBezTo>
                  <a:pt x="980257" y="5042600"/>
                  <a:pt x="1028980" y="5090353"/>
                  <a:pt x="1028980" y="5148464"/>
                </a:cubicBezTo>
                <a:cubicBezTo>
                  <a:pt x="1028980" y="5204795"/>
                  <a:pt x="983008" y="5251575"/>
                  <a:pt x="926839" y="5252870"/>
                </a:cubicBezTo>
                <a:cubicBezTo>
                  <a:pt x="868889" y="5254165"/>
                  <a:pt x="820166" y="5206414"/>
                  <a:pt x="820166" y="5148302"/>
                </a:cubicBezTo>
                <a:cubicBezTo>
                  <a:pt x="820166" y="5091971"/>
                  <a:pt x="866137" y="5045190"/>
                  <a:pt x="922306" y="5043895"/>
                </a:cubicBezTo>
                <a:close/>
                <a:moveTo>
                  <a:pt x="1204445" y="5033374"/>
                </a:moveTo>
                <a:cubicBezTo>
                  <a:pt x="1268385" y="5034992"/>
                  <a:pt x="1317269" y="5086306"/>
                  <a:pt x="1316136" y="5150892"/>
                </a:cubicBezTo>
                <a:cubicBezTo>
                  <a:pt x="1315003" y="5214993"/>
                  <a:pt x="1264338" y="5264201"/>
                  <a:pt x="1199751" y="5263715"/>
                </a:cubicBezTo>
                <a:cubicBezTo>
                  <a:pt x="1133546" y="5263068"/>
                  <a:pt x="1083528" y="5210461"/>
                  <a:pt x="1085794" y="5143932"/>
                </a:cubicBezTo>
                <a:cubicBezTo>
                  <a:pt x="1087899" y="5079992"/>
                  <a:pt x="1139697" y="5031755"/>
                  <a:pt x="1204445" y="5033374"/>
                </a:cubicBezTo>
                <a:close/>
                <a:moveTo>
                  <a:pt x="1470074" y="5024147"/>
                </a:moveTo>
                <a:cubicBezTo>
                  <a:pt x="1538870" y="5025280"/>
                  <a:pt x="1592611" y="5080640"/>
                  <a:pt x="1591963" y="5149759"/>
                </a:cubicBezTo>
                <a:cubicBezTo>
                  <a:pt x="1591477" y="5218554"/>
                  <a:pt x="1536604" y="5272780"/>
                  <a:pt x="1467646" y="5272780"/>
                </a:cubicBezTo>
                <a:cubicBezTo>
                  <a:pt x="1396909" y="5272780"/>
                  <a:pt x="1341711" y="5215964"/>
                  <a:pt x="1343330" y="5144903"/>
                </a:cubicBezTo>
                <a:cubicBezTo>
                  <a:pt x="1344949" y="5076269"/>
                  <a:pt x="1400956" y="5023014"/>
                  <a:pt x="1470074" y="5024147"/>
                </a:cubicBezTo>
                <a:close/>
                <a:moveTo>
                  <a:pt x="662019" y="4795910"/>
                </a:moveTo>
                <a:cubicBezTo>
                  <a:pt x="707991" y="4798177"/>
                  <a:pt x="744574" y="4837350"/>
                  <a:pt x="743602" y="4883483"/>
                </a:cubicBezTo>
                <a:cubicBezTo>
                  <a:pt x="742631" y="4931396"/>
                  <a:pt x="701515" y="4969759"/>
                  <a:pt x="653602" y="4967331"/>
                </a:cubicBezTo>
                <a:cubicBezTo>
                  <a:pt x="607630" y="4965065"/>
                  <a:pt x="571048" y="4925893"/>
                  <a:pt x="572019" y="4879760"/>
                </a:cubicBezTo>
                <a:cubicBezTo>
                  <a:pt x="573152" y="4831845"/>
                  <a:pt x="614105" y="4793644"/>
                  <a:pt x="662019" y="4795910"/>
                </a:cubicBezTo>
                <a:close/>
                <a:moveTo>
                  <a:pt x="927162" y="4784579"/>
                </a:moveTo>
                <a:cubicBezTo>
                  <a:pt x="981389" y="4785712"/>
                  <a:pt x="1021695" y="4827152"/>
                  <a:pt x="1021695" y="4881702"/>
                </a:cubicBezTo>
                <a:cubicBezTo>
                  <a:pt x="1021533" y="4938033"/>
                  <a:pt x="978799" y="4979795"/>
                  <a:pt x="922144" y="4978662"/>
                </a:cubicBezTo>
                <a:cubicBezTo>
                  <a:pt x="867917" y="4977529"/>
                  <a:pt x="827450" y="4936090"/>
                  <a:pt x="827612" y="4881540"/>
                </a:cubicBezTo>
                <a:cubicBezTo>
                  <a:pt x="827774" y="4825208"/>
                  <a:pt x="870507" y="4783446"/>
                  <a:pt x="927162" y="4784579"/>
                </a:cubicBezTo>
                <a:close/>
                <a:moveTo>
                  <a:pt x="1199427" y="4769849"/>
                </a:moveTo>
                <a:cubicBezTo>
                  <a:pt x="1259806" y="4768877"/>
                  <a:pt x="1312737" y="4821000"/>
                  <a:pt x="1312899" y="4881540"/>
                </a:cubicBezTo>
                <a:cubicBezTo>
                  <a:pt x="1313061" y="4942079"/>
                  <a:pt x="1260615" y="4994363"/>
                  <a:pt x="1200075" y="4993716"/>
                </a:cubicBezTo>
                <a:cubicBezTo>
                  <a:pt x="1139536" y="4993068"/>
                  <a:pt x="1087575" y="4939651"/>
                  <a:pt x="1089032" y="4879759"/>
                </a:cubicBezTo>
                <a:cubicBezTo>
                  <a:pt x="1090327" y="4820839"/>
                  <a:pt x="1140507" y="4770820"/>
                  <a:pt x="1199427" y="4769849"/>
                </a:cubicBezTo>
                <a:close/>
                <a:moveTo>
                  <a:pt x="1467807" y="4759975"/>
                </a:moveTo>
                <a:cubicBezTo>
                  <a:pt x="1533042" y="4760137"/>
                  <a:pt x="1589535" y="4816630"/>
                  <a:pt x="1589373" y="4881864"/>
                </a:cubicBezTo>
                <a:cubicBezTo>
                  <a:pt x="1589211" y="4947097"/>
                  <a:pt x="1532718" y="5003590"/>
                  <a:pt x="1467484" y="5003428"/>
                </a:cubicBezTo>
                <a:cubicBezTo>
                  <a:pt x="1402250" y="5003266"/>
                  <a:pt x="1345919" y="4946774"/>
                  <a:pt x="1345919" y="4881540"/>
                </a:cubicBezTo>
                <a:cubicBezTo>
                  <a:pt x="1346081" y="4816307"/>
                  <a:pt x="1402574" y="4759813"/>
                  <a:pt x="1467807" y="4759975"/>
                </a:cubicBezTo>
                <a:close/>
                <a:moveTo>
                  <a:pt x="923278" y="4524292"/>
                </a:moveTo>
                <a:cubicBezTo>
                  <a:pt x="973296" y="4523483"/>
                  <a:pt x="1014411" y="4563466"/>
                  <a:pt x="1015221" y="4613645"/>
                </a:cubicBezTo>
                <a:cubicBezTo>
                  <a:pt x="1016030" y="4663663"/>
                  <a:pt x="976048" y="4704778"/>
                  <a:pt x="925867" y="4705588"/>
                </a:cubicBezTo>
                <a:cubicBezTo>
                  <a:pt x="875850" y="4706235"/>
                  <a:pt x="834735" y="4666253"/>
                  <a:pt x="833925" y="4616235"/>
                </a:cubicBezTo>
                <a:cubicBezTo>
                  <a:pt x="833116" y="4566056"/>
                  <a:pt x="873098" y="4525101"/>
                  <a:pt x="923278" y="4524292"/>
                </a:cubicBezTo>
                <a:close/>
                <a:moveTo>
                  <a:pt x="656030" y="4512638"/>
                </a:moveTo>
                <a:cubicBezTo>
                  <a:pt x="711066" y="4511343"/>
                  <a:pt x="760113" y="4559419"/>
                  <a:pt x="760275" y="4614779"/>
                </a:cubicBezTo>
                <a:cubicBezTo>
                  <a:pt x="760437" y="4668196"/>
                  <a:pt x="715113" y="4715138"/>
                  <a:pt x="661210" y="4717404"/>
                </a:cubicBezTo>
                <a:cubicBezTo>
                  <a:pt x="611839" y="4719347"/>
                  <a:pt x="558422" y="4674347"/>
                  <a:pt x="558260" y="4630804"/>
                </a:cubicBezTo>
                <a:cubicBezTo>
                  <a:pt x="558260" y="4568808"/>
                  <a:pt x="603746" y="4513771"/>
                  <a:pt x="656030" y="4512638"/>
                </a:cubicBezTo>
                <a:close/>
                <a:moveTo>
                  <a:pt x="1198780" y="4509562"/>
                </a:moveTo>
                <a:cubicBezTo>
                  <a:pt x="1257863" y="4508590"/>
                  <a:pt x="1305291" y="4554076"/>
                  <a:pt x="1306262" y="4612836"/>
                </a:cubicBezTo>
                <a:cubicBezTo>
                  <a:pt x="1307233" y="4671918"/>
                  <a:pt x="1261748" y="4719346"/>
                  <a:pt x="1202988" y="4720317"/>
                </a:cubicBezTo>
                <a:cubicBezTo>
                  <a:pt x="1143906" y="4721289"/>
                  <a:pt x="1096478" y="4675803"/>
                  <a:pt x="1095507" y="4617044"/>
                </a:cubicBezTo>
                <a:cubicBezTo>
                  <a:pt x="1094535" y="4557961"/>
                  <a:pt x="1140021" y="4510533"/>
                  <a:pt x="1198780" y="4509562"/>
                </a:cubicBezTo>
                <a:close/>
                <a:moveTo>
                  <a:pt x="1468617" y="4498717"/>
                </a:moveTo>
                <a:cubicBezTo>
                  <a:pt x="1534823" y="4499202"/>
                  <a:pt x="1584679" y="4550354"/>
                  <a:pt x="1583708" y="4617045"/>
                </a:cubicBezTo>
                <a:cubicBezTo>
                  <a:pt x="1582736" y="4683249"/>
                  <a:pt x="1531100" y="4732457"/>
                  <a:pt x="1464246" y="4731001"/>
                </a:cubicBezTo>
                <a:cubicBezTo>
                  <a:pt x="1400146" y="4729544"/>
                  <a:pt x="1351585" y="4679688"/>
                  <a:pt x="1351423" y="4615102"/>
                </a:cubicBezTo>
                <a:cubicBezTo>
                  <a:pt x="1351423" y="4548573"/>
                  <a:pt x="1401927" y="4498231"/>
                  <a:pt x="1468617" y="4498717"/>
                </a:cubicBezTo>
                <a:close/>
                <a:moveTo>
                  <a:pt x="1736026" y="4490138"/>
                </a:moveTo>
                <a:cubicBezTo>
                  <a:pt x="1805145" y="4490785"/>
                  <a:pt x="1858886" y="4544851"/>
                  <a:pt x="1859210" y="4614131"/>
                </a:cubicBezTo>
                <a:cubicBezTo>
                  <a:pt x="1859696" y="4685192"/>
                  <a:pt x="1804174" y="4740390"/>
                  <a:pt x="1732950" y="4739742"/>
                </a:cubicBezTo>
                <a:cubicBezTo>
                  <a:pt x="1663832" y="4739094"/>
                  <a:pt x="1610091" y="4685030"/>
                  <a:pt x="1609767" y="4615750"/>
                </a:cubicBezTo>
                <a:cubicBezTo>
                  <a:pt x="1609282" y="4544689"/>
                  <a:pt x="1664803" y="4489490"/>
                  <a:pt x="1736026" y="4490138"/>
                </a:cubicBezTo>
                <a:close/>
                <a:moveTo>
                  <a:pt x="923439" y="4255426"/>
                </a:moveTo>
                <a:cubicBezTo>
                  <a:pt x="968278" y="4254617"/>
                  <a:pt x="1008584" y="4294923"/>
                  <a:pt x="1007936" y="4339761"/>
                </a:cubicBezTo>
                <a:cubicBezTo>
                  <a:pt x="1007127" y="4383142"/>
                  <a:pt x="969249" y="4421020"/>
                  <a:pt x="925867" y="4421830"/>
                </a:cubicBezTo>
                <a:cubicBezTo>
                  <a:pt x="880867" y="4422639"/>
                  <a:pt x="840562" y="4382333"/>
                  <a:pt x="841371" y="4337495"/>
                </a:cubicBezTo>
                <a:cubicBezTo>
                  <a:pt x="842181" y="4294114"/>
                  <a:pt x="880058" y="4256235"/>
                  <a:pt x="923439" y="4255426"/>
                </a:cubicBezTo>
                <a:close/>
                <a:moveTo>
                  <a:pt x="1202341" y="4239401"/>
                </a:moveTo>
                <a:cubicBezTo>
                  <a:pt x="1257702" y="4240211"/>
                  <a:pt x="1300921" y="4284726"/>
                  <a:pt x="1300112" y="4340086"/>
                </a:cubicBezTo>
                <a:cubicBezTo>
                  <a:pt x="1299303" y="4395445"/>
                  <a:pt x="1254950" y="4438664"/>
                  <a:pt x="1199428" y="4437855"/>
                </a:cubicBezTo>
                <a:cubicBezTo>
                  <a:pt x="1144068" y="4437046"/>
                  <a:pt x="1100849" y="4392531"/>
                  <a:pt x="1101658" y="4337172"/>
                </a:cubicBezTo>
                <a:cubicBezTo>
                  <a:pt x="1102468" y="4281812"/>
                  <a:pt x="1146982" y="4238592"/>
                  <a:pt x="1202341" y="4239401"/>
                </a:cubicBezTo>
                <a:close/>
                <a:moveTo>
                  <a:pt x="1466837" y="4225804"/>
                </a:moveTo>
                <a:cubicBezTo>
                  <a:pt x="1526730" y="4225318"/>
                  <a:pt x="1579337" y="4276470"/>
                  <a:pt x="1580632" y="4336686"/>
                </a:cubicBezTo>
                <a:cubicBezTo>
                  <a:pt x="1581927" y="4398358"/>
                  <a:pt x="1528025" y="4452585"/>
                  <a:pt x="1466189" y="4451613"/>
                </a:cubicBezTo>
                <a:cubicBezTo>
                  <a:pt x="1405812" y="4450642"/>
                  <a:pt x="1354499" y="4398520"/>
                  <a:pt x="1354823" y="4338466"/>
                </a:cubicBezTo>
                <a:cubicBezTo>
                  <a:pt x="1354985" y="4278089"/>
                  <a:pt x="1406459" y="4226451"/>
                  <a:pt x="1466837" y="4225804"/>
                </a:cubicBezTo>
                <a:close/>
                <a:moveTo>
                  <a:pt x="1734894" y="4216092"/>
                </a:moveTo>
                <a:cubicBezTo>
                  <a:pt x="1800290" y="4216416"/>
                  <a:pt x="1856459" y="4272424"/>
                  <a:pt x="1856945" y="4337819"/>
                </a:cubicBezTo>
                <a:cubicBezTo>
                  <a:pt x="1857430" y="4403053"/>
                  <a:pt x="1801747" y="4459707"/>
                  <a:pt x="1736351" y="4461002"/>
                </a:cubicBezTo>
                <a:cubicBezTo>
                  <a:pt x="1669498" y="4462297"/>
                  <a:pt x="1610901" y="4403862"/>
                  <a:pt x="1612034" y="4336848"/>
                </a:cubicBezTo>
                <a:cubicBezTo>
                  <a:pt x="1613006" y="4271452"/>
                  <a:pt x="1669660" y="4215768"/>
                  <a:pt x="1734894" y="4216092"/>
                </a:cubicBezTo>
                <a:close/>
                <a:moveTo>
                  <a:pt x="927810" y="3983808"/>
                </a:moveTo>
                <a:cubicBezTo>
                  <a:pt x="976858" y="3985265"/>
                  <a:pt x="1013117" y="4023305"/>
                  <a:pt x="1012793" y="4072676"/>
                </a:cubicBezTo>
                <a:cubicBezTo>
                  <a:pt x="1012307" y="4123827"/>
                  <a:pt x="972973" y="4161543"/>
                  <a:pt x="921497" y="4159924"/>
                </a:cubicBezTo>
                <a:cubicBezTo>
                  <a:pt x="872451" y="4158467"/>
                  <a:pt x="836192" y="4120428"/>
                  <a:pt x="836515" y="4071057"/>
                </a:cubicBezTo>
                <a:cubicBezTo>
                  <a:pt x="837001" y="4019905"/>
                  <a:pt x="876335" y="3982190"/>
                  <a:pt x="927810" y="3983808"/>
                </a:cubicBezTo>
                <a:close/>
                <a:moveTo>
                  <a:pt x="1201046" y="3978305"/>
                </a:moveTo>
                <a:cubicBezTo>
                  <a:pt x="1251388" y="3978305"/>
                  <a:pt x="1295417" y="4022981"/>
                  <a:pt x="1294608" y="4073162"/>
                </a:cubicBezTo>
                <a:cubicBezTo>
                  <a:pt x="1293636" y="4123504"/>
                  <a:pt x="1248474" y="4167046"/>
                  <a:pt x="1198456" y="4165428"/>
                </a:cubicBezTo>
                <a:cubicBezTo>
                  <a:pt x="1147953" y="4163809"/>
                  <a:pt x="1105057" y="4118000"/>
                  <a:pt x="1107323" y="4068306"/>
                </a:cubicBezTo>
                <a:cubicBezTo>
                  <a:pt x="1109589" y="4019582"/>
                  <a:pt x="1152647" y="3978305"/>
                  <a:pt x="1201046" y="3978305"/>
                </a:cubicBezTo>
                <a:close/>
                <a:moveTo>
                  <a:pt x="1468293" y="3965517"/>
                </a:moveTo>
                <a:cubicBezTo>
                  <a:pt x="1529481" y="3965679"/>
                  <a:pt x="1575452" y="4013106"/>
                  <a:pt x="1574157" y="4074618"/>
                </a:cubicBezTo>
                <a:cubicBezTo>
                  <a:pt x="1572862" y="4133863"/>
                  <a:pt x="1526891" y="4178377"/>
                  <a:pt x="1467322" y="4178215"/>
                </a:cubicBezTo>
                <a:cubicBezTo>
                  <a:pt x="1406135" y="4177891"/>
                  <a:pt x="1360002" y="4130463"/>
                  <a:pt x="1361459" y="4069115"/>
                </a:cubicBezTo>
                <a:cubicBezTo>
                  <a:pt x="1362754" y="4009869"/>
                  <a:pt x="1408725" y="3965355"/>
                  <a:pt x="1468293" y="3965517"/>
                </a:cubicBezTo>
                <a:close/>
                <a:moveTo>
                  <a:pt x="1733112" y="3954671"/>
                </a:moveTo>
                <a:cubicBezTo>
                  <a:pt x="1799642" y="3954024"/>
                  <a:pt x="1850955" y="4004366"/>
                  <a:pt x="1851602" y="4070571"/>
                </a:cubicBezTo>
                <a:cubicBezTo>
                  <a:pt x="1852250" y="4137100"/>
                  <a:pt x="1801908" y="4188413"/>
                  <a:pt x="1735702" y="4189060"/>
                </a:cubicBezTo>
                <a:cubicBezTo>
                  <a:pt x="1669336" y="4189707"/>
                  <a:pt x="1618023" y="4139366"/>
                  <a:pt x="1617213" y="4073161"/>
                </a:cubicBezTo>
                <a:cubicBezTo>
                  <a:pt x="1616566" y="4006632"/>
                  <a:pt x="1666907" y="3955319"/>
                  <a:pt x="1733112" y="3954671"/>
                </a:cubicBezTo>
                <a:close/>
                <a:moveTo>
                  <a:pt x="1200236" y="3719799"/>
                </a:moveTo>
                <a:cubicBezTo>
                  <a:pt x="1246046" y="3719313"/>
                  <a:pt x="1285219" y="3757353"/>
                  <a:pt x="1286352" y="3803163"/>
                </a:cubicBezTo>
                <a:cubicBezTo>
                  <a:pt x="1287485" y="3850753"/>
                  <a:pt x="1247017" y="3891382"/>
                  <a:pt x="1199427" y="3890411"/>
                </a:cubicBezTo>
                <a:cubicBezTo>
                  <a:pt x="1153456" y="3889439"/>
                  <a:pt x="1115417" y="3850429"/>
                  <a:pt x="1115740" y="3804782"/>
                </a:cubicBezTo>
                <a:cubicBezTo>
                  <a:pt x="1115902" y="3758810"/>
                  <a:pt x="1154427" y="3720284"/>
                  <a:pt x="1200236" y="3719799"/>
                </a:cubicBezTo>
                <a:close/>
                <a:moveTo>
                  <a:pt x="1471855" y="3703287"/>
                </a:moveTo>
                <a:cubicBezTo>
                  <a:pt x="1526082" y="3706039"/>
                  <a:pt x="1570596" y="3753305"/>
                  <a:pt x="1569463" y="3806885"/>
                </a:cubicBezTo>
                <a:cubicBezTo>
                  <a:pt x="1568168" y="3862568"/>
                  <a:pt x="1518473" y="3909511"/>
                  <a:pt x="1463437" y="3906759"/>
                </a:cubicBezTo>
                <a:cubicBezTo>
                  <a:pt x="1409373" y="3904007"/>
                  <a:pt x="1364859" y="3856741"/>
                  <a:pt x="1365830" y="3803162"/>
                </a:cubicBezTo>
                <a:cubicBezTo>
                  <a:pt x="1367125" y="3747478"/>
                  <a:pt x="1416819" y="3700536"/>
                  <a:pt x="1471855" y="3703287"/>
                </a:cubicBezTo>
                <a:close/>
                <a:moveTo>
                  <a:pt x="1737807" y="3691309"/>
                </a:moveTo>
                <a:cubicBezTo>
                  <a:pt x="1798833" y="3693251"/>
                  <a:pt x="1848850" y="3745212"/>
                  <a:pt x="1848365" y="3806076"/>
                </a:cubicBezTo>
                <a:cubicBezTo>
                  <a:pt x="1847717" y="3868719"/>
                  <a:pt x="1793653" y="3920842"/>
                  <a:pt x="1731170" y="3918899"/>
                </a:cubicBezTo>
                <a:cubicBezTo>
                  <a:pt x="1670307" y="3916957"/>
                  <a:pt x="1620127" y="3864996"/>
                  <a:pt x="1620613" y="3804133"/>
                </a:cubicBezTo>
                <a:cubicBezTo>
                  <a:pt x="1621260" y="3741489"/>
                  <a:pt x="1675325" y="3689366"/>
                  <a:pt x="1737807" y="3691309"/>
                </a:cubicBezTo>
                <a:close/>
                <a:moveTo>
                  <a:pt x="2001332" y="3681759"/>
                </a:moveTo>
                <a:cubicBezTo>
                  <a:pt x="2068994" y="3681921"/>
                  <a:pt x="2125325" y="3738899"/>
                  <a:pt x="2124515" y="3806399"/>
                </a:cubicBezTo>
                <a:cubicBezTo>
                  <a:pt x="2123706" y="3873899"/>
                  <a:pt x="2066080" y="3929745"/>
                  <a:pt x="1998742" y="3928287"/>
                </a:cubicBezTo>
                <a:cubicBezTo>
                  <a:pt x="1931080" y="3926831"/>
                  <a:pt x="1875882" y="3868558"/>
                  <a:pt x="1877986" y="3801382"/>
                </a:cubicBezTo>
                <a:cubicBezTo>
                  <a:pt x="1880091" y="3735500"/>
                  <a:pt x="1935612" y="3681597"/>
                  <a:pt x="2001332" y="3681759"/>
                </a:cubicBezTo>
                <a:close/>
                <a:moveTo>
                  <a:pt x="1203474" y="3450447"/>
                </a:moveTo>
                <a:cubicBezTo>
                  <a:pt x="1247504" y="3451580"/>
                  <a:pt x="1279878" y="3485735"/>
                  <a:pt x="1279230" y="3530088"/>
                </a:cubicBezTo>
                <a:cubicBezTo>
                  <a:pt x="1278583" y="3574279"/>
                  <a:pt x="1245076" y="3607300"/>
                  <a:pt x="1200722" y="3607138"/>
                </a:cubicBezTo>
                <a:cubicBezTo>
                  <a:pt x="1154751" y="3606976"/>
                  <a:pt x="1120759" y="3571365"/>
                  <a:pt x="1122539" y="3525070"/>
                </a:cubicBezTo>
                <a:cubicBezTo>
                  <a:pt x="1124320" y="3481202"/>
                  <a:pt x="1158960" y="3449152"/>
                  <a:pt x="1203474" y="3450447"/>
                </a:cubicBezTo>
                <a:close/>
                <a:moveTo>
                  <a:pt x="1465703" y="3434098"/>
                </a:moveTo>
                <a:cubicBezTo>
                  <a:pt x="1516531" y="3432965"/>
                  <a:pt x="1560560" y="3474889"/>
                  <a:pt x="1562341" y="3525717"/>
                </a:cubicBezTo>
                <a:cubicBezTo>
                  <a:pt x="1564283" y="3578163"/>
                  <a:pt x="1519769" y="3623810"/>
                  <a:pt x="1467160" y="3623487"/>
                </a:cubicBezTo>
                <a:cubicBezTo>
                  <a:pt x="1416495" y="3623163"/>
                  <a:pt x="1373437" y="3580105"/>
                  <a:pt x="1372790" y="3529440"/>
                </a:cubicBezTo>
                <a:cubicBezTo>
                  <a:pt x="1372466" y="3478774"/>
                  <a:pt x="1414876" y="3435231"/>
                  <a:pt x="1465703" y="3434098"/>
                </a:cubicBezTo>
                <a:close/>
                <a:moveTo>
                  <a:pt x="1733598" y="3421472"/>
                </a:moveTo>
                <a:cubicBezTo>
                  <a:pt x="1794948" y="3421149"/>
                  <a:pt x="1841890" y="3467929"/>
                  <a:pt x="1841728" y="3529278"/>
                </a:cubicBezTo>
                <a:cubicBezTo>
                  <a:pt x="1841567" y="3590465"/>
                  <a:pt x="1794139" y="3636922"/>
                  <a:pt x="1732789" y="3636113"/>
                </a:cubicBezTo>
                <a:cubicBezTo>
                  <a:pt x="1671764" y="3635303"/>
                  <a:pt x="1625793" y="3587390"/>
                  <a:pt x="1627088" y="3526041"/>
                </a:cubicBezTo>
                <a:cubicBezTo>
                  <a:pt x="1628383" y="3466796"/>
                  <a:pt x="1674192" y="3421797"/>
                  <a:pt x="1733598" y="3421472"/>
                </a:cubicBezTo>
                <a:close/>
                <a:moveTo>
                  <a:pt x="2004083" y="3410467"/>
                </a:moveTo>
                <a:cubicBezTo>
                  <a:pt x="2069641" y="3411922"/>
                  <a:pt x="2120306" y="3464529"/>
                  <a:pt x="2119497" y="3530249"/>
                </a:cubicBezTo>
                <a:cubicBezTo>
                  <a:pt x="2118687" y="3595968"/>
                  <a:pt x="2066565" y="3647119"/>
                  <a:pt x="2000845" y="3646958"/>
                </a:cubicBezTo>
                <a:cubicBezTo>
                  <a:pt x="1935126" y="3646796"/>
                  <a:pt x="1883489" y="3595321"/>
                  <a:pt x="1883004" y="3529440"/>
                </a:cubicBezTo>
                <a:cubicBezTo>
                  <a:pt x="1882680" y="3461939"/>
                  <a:pt x="1936583" y="3409009"/>
                  <a:pt x="2004083" y="3410467"/>
                </a:cubicBezTo>
                <a:close/>
                <a:moveTo>
                  <a:pt x="1470074" y="3175755"/>
                </a:moveTo>
                <a:cubicBezTo>
                  <a:pt x="1518797" y="3176888"/>
                  <a:pt x="1555866" y="3216547"/>
                  <a:pt x="1554085" y="3265593"/>
                </a:cubicBezTo>
                <a:cubicBezTo>
                  <a:pt x="1552305" y="3314154"/>
                  <a:pt x="1511998" y="3350737"/>
                  <a:pt x="1462951" y="3348309"/>
                </a:cubicBezTo>
                <a:cubicBezTo>
                  <a:pt x="1416333" y="3346042"/>
                  <a:pt x="1380721" y="3307841"/>
                  <a:pt x="1381369" y="3260899"/>
                </a:cubicBezTo>
                <a:cubicBezTo>
                  <a:pt x="1382016" y="3212176"/>
                  <a:pt x="1421189" y="3174622"/>
                  <a:pt x="1470074" y="3175755"/>
                </a:cubicBezTo>
                <a:close/>
                <a:moveTo>
                  <a:pt x="1200398" y="3167177"/>
                </a:moveTo>
                <a:cubicBezTo>
                  <a:pt x="1251065" y="3166854"/>
                  <a:pt x="1294608" y="3209425"/>
                  <a:pt x="1295579" y="3260253"/>
                </a:cubicBezTo>
                <a:cubicBezTo>
                  <a:pt x="1296550" y="3311079"/>
                  <a:pt x="1254626" y="3355107"/>
                  <a:pt x="1203798" y="3356727"/>
                </a:cubicBezTo>
                <a:cubicBezTo>
                  <a:pt x="1151352" y="3358345"/>
                  <a:pt x="1105866" y="3313831"/>
                  <a:pt x="1106190" y="3261224"/>
                </a:cubicBezTo>
                <a:cubicBezTo>
                  <a:pt x="1106514" y="3210558"/>
                  <a:pt x="1149733" y="3167502"/>
                  <a:pt x="1200398" y="3167177"/>
                </a:cubicBezTo>
                <a:close/>
                <a:moveTo>
                  <a:pt x="1732950" y="3158761"/>
                </a:moveTo>
                <a:cubicBezTo>
                  <a:pt x="1787825" y="3157790"/>
                  <a:pt x="1836710" y="3205218"/>
                  <a:pt x="1837681" y="3260416"/>
                </a:cubicBezTo>
                <a:cubicBezTo>
                  <a:pt x="1838652" y="3315288"/>
                  <a:pt x="1791224" y="3364174"/>
                  <a:pt x="1736026" y="3365144"/>
                </a:cubicBezTo>
                <a:cubicBezTo>
                  <a:pt x="1681152" y="3366278"/>
                  <a:pt x="1632267" y="3318850"/>
                  <a:pt x="1631296" y="3263492"/>
                </a:cubicBezTo>
                <a:cubicBezTo>
                  <a:pt x="1630325" y="3208617"/>
                  <a:pt x="1677753" y="3159733"/>
                  <a:pt x="1732950" y="3158761"/>
                </a:cubicBezTo>
                <a:close/>
                <a:moveTo>
                  <a:pt x="2001008" y="3147434"/>
                </a:moveTo>
                <a:cubicBezTo>
                  <a:pt x="2063975" y="3147272"/>
                  <a:pt x="2115612" y="3198584"/>
                  <a:pt x="2115774" y="3261552"/>
                </a:cubicBezTo>
                <a:cubicBezTo>
                  <a:pt x="2115936" y="3324517"/>
                  <a:pt x="2064623" y="3376153"/>
                  <a:pt x="2001655" y="3376316"/>
                </a:cubicBezTo>
                <a:cubicBezTo>
                  <a:pt x="1938525" y="3376639"/>
                  <a:pt x="1887051" y="3325327"/>
                  <a:pt x="1886889" y="3262198"/>
                </a:cubicBezTo>
                <a:cubicBezTo>
                  <a:pt x="1886727" y="3199231"/>
                  <a:pt x="1938040" y="3147595"/>
                  <a:pt x="2001008" y="3147434"/>
                </a:cubicBezTo>
                <a:close/>
                <a:moveTo>
                  <a:pt x="2277806" y="3138210"/>
                </a:moveTo>
                <a:cubicBezTo>
                  <a:pt x="2346115" y="3138371"/>
                  <a:pt x="2401475" y="3193891"/>
                  <a:pt x="2401313" y="3262200"/>
                </a:cubicBezTo>
                <a:cubicBezTo>
                  <a:pt x="2401313" y="3330507"/>
                  <a:pt x="2345629" y="3385866"/>
                  <a:pt x="2277320" y="3385704"/>
                </a:cubicBezTo>
                <a:cubicBezTo>
                  <a:pt x="2209010" y="3385542"/>
                  <a:pt x="2153651" y="3330022"/>
                  <a:pt x="2153813" y="3261715"/>
                </a:cubicBezTo>
                <a:cubicBezTo>
                  <a:pt x="2153974" y="3193406"/>
                  <a:pt x="2209496" y="3138048"/>
                  <a:pt x="2277806" y="3138210"/>
                </a:cubicBezTo>
                <a:close/>
                <a:moveTo>
                  <a:pt x="1465218" y="2918057"/>
                </a:moveTo>
                <a:cubicBezTo>
                  <a:pt x="1509732" y="2916762"/>
                  <a:pt x="1544211" y="2949622"/>
                  <a:pt x="1545020" y="2993974"/>
                </a:cubicBezTo>
                <a:cubicBezTo>
                  <a:pt x="1545668" y="3038489"/>
                  <a:pt x="1512323" y="3072320"/>
                  <a:pt x="1467969" y="3072482"/>
                </a:cubicBezTo>
                <a:cubicBezTo>
                  <a:pt x="1423455" y="3072644"/>
                  <a:pt x="1390110" y="3038813"/>
                  <a:pt x="1390595" y="2994298"/>
                </a:cubicBezTo>
                <a:cubicBezTo>
                  <a:pt x="1391081" y="2951727"/>
                  <a:pt x="1422969" y="2919190"/>
                  <a:pt x="1465218" y="2918057"/>
                </a:cubicBezTo>
                <a:close/>
                <a:moveTo>
                  <a:pt x="1733113" y="2899446"/>
                </a:moveTo>
                <a:cubicBezTo>
                  <a:pt x="1787340" y="2898797"/>
                  <a:pt x="1830236" y="2941046"/>
                  <a:pt x="1830236" y="2995111"/>
                </a:cubicBezTo>
                <a:cubicBezTo>
                  <a:pt x="1830398" y="3049174"/>
                  <a:pt x="1787664" y="3091423"/>
                  <a:pt x="1733437" y="3090938"/>
                </a:cubicBezTo>
                <a:cubicBezTo>
                  <a:pt x="1681153" y="3090453"/>
                  <a:pt x="1639876" y="3049822"/>
                  <a:pt x="1638581" y="2997701"/>
                </a:cubicBezTo>
                <a:cubicBezTo>
                  <a:pt x="1637448" y="2943474"/>
                  <a:pt x="1679048" y="2900093"/>
                  <a:pt x="1733113" y="2899446"/>
                </a:cubicBezTo>
                <a:close/>
                <a:moveTo>
                  <a:pt x="2000683" y="2885689"/>
                </a:moveTo>
                <a:cubicBezTo>
                  <a:pt x="2060738" y="2885365"/>
                  <a:pt x="2109785" y="2933280"/>
                  <a:pt x="2110756" y="2993494"/>
                </a:cubicBezTo>
                <a:cubicBezTo>
                  <a:pt x="2111727" y="3053547"/>
                  <a:pt x="2064461" y="3102919"/>
                  <a:pt x="2004245" y="3104700"/>
                </a:cubicBezTo>
                <a:cubicBezTo>
                  <a:pt x="1942410" y="3106479"/>
                  <a:pt x="1891421" y="3056462"/>
                  <a:pt x="1891745" y="2994628"/>
                </a:cubicBezTo>
                <a:cubicBezTo>
                  <a:pt x="1892068" y="2934413"/>
                  <a:pt x="1940629" y="2886012"/>
                  <a:pt x="2000683" y="2885689"/>
                </a:cubicBezTo>
                <a:close/>
                <a:moveTo>
                  <a:pt x="2279748" y="2874522"/>
                </a:moveTo>
                <a:cubicBezTo>
                  <a:pt x="2343849" y="2875817"/>
                  <a:pt x="2397266" y="2929720"/>
                  <a:pt x="2398237" y="2993659"/>
                </a:cubicBezTo>
                <a:cubicBezTo>
                  <a:pt x="2399046" y="3059217"/>
                  <a:pt x="2343363" y="3115547"/>
                  <a:pt x="2277806" y="3115708"/>
                </a:cubicBezTo>
                <a:cubicBezTo>
                  <a:pt x="2212248" y="3115871"/>
                  <a:pt x="2156241" y="3059702"/>
                  <a:pt x="2157050" y="2994144"/>
                </a:cubicBezTo>
                <a:cubicBezTo>
                  <a:pt x="2157697" y="2928426"/>
                  <a:pt x="2214514" y="2873066"/>
                  <a:pt x="2279748" y="2874522"/>
                </a:cubicBezTo>
                <a:close/>
                <a:moveTo>
                  <a:pt x="1472340" y="2649353"/>
                </a:moveTo>
                <a:cubicBezTo>
                  <a:pt x="1515884" y="2651619"/>
                  <a:pt x="1547934" y="2686583"/>
                  <a:pt x="1546801" y="2730612"/>
                </a:cubicBezTo>
                <a:cubicBezTo>
                  <a:pt x="1545668" y="2776260"/>
                  <a:pt x="1509086" y="2809767"/>
                  <a:pt x="1463114" y="2807339"/>
                </a:cubicBezTo>
                <a:cubicBezTo>
                  <a:pt x="1419571" y="2805073"/>
                  <a:pt x="1387520" y="2770271"/>
                  <a:pt x="1388653" y="2726080"/>
                </a:cubicBezTo>
                <a:cubicBezTo>
                  <a:pt x="1389786" y="2680432"/>
                  <a:pt x="1426369" y="2646925"/>
                  <a:pt x="1472340" y="2649353"/>
                </a:cubicBezTo>
                <a:close/>
                <a:moveTo>
                  <a:pt x="1733274" y="2640452"/>
                </a:moveTo>
                <a:cubicBezTo>
                  <a:pt x="1783131" y="2639966"/>
                  <a:pt x="1821333" y="2676711"/>
                  <a:pt x="1822304" y="2726244"/>
                </a:cubicBezTo>
                <a:cubicBezTo>
                  <a:pt x="1823437" y="2776100"/>
                  <a:pt x="1787178" y="2814787"/>
                  <a:pt x="1737807" y="2816406"/>
                </a:cubicBezTo>
                <a:cubicBezTo>
                  <a:pt x="1686008" y="2818024"/>
                  <a:pt x="1646512" y="2779823"/>
                  <a:pt x="1646350" y="2728186"/>
                </a:cubicBezTo>
                <a:cubicBezTo>
                  <a:pt x="1646350" y="2678492"/>
                  <a:pt x="1683580" y="2640938"/>
                  <a:pt x="1733274" y="2640452"/>
                </a:cubicBezTo>
                <a:close/>
                <a:moveTo>
                  <a:pt x="2000684" y="2624107"/>
                </a:moveTo>
                <a:cubicBezTo>
                  <a:pt x="2058634" y="2623620"/>
                  <a:pt x="2106709" y="2672180"/>
                  <a:pt x="2105738" y="2730132"/>
                </a:cubicBezTo>
                <a:cubicBezTo>
                  <a:pt x="2104767" y="2786139"/>
                  <a:pt x="2058148" y="2832433"/>
                  <a:pt x="2001979" y="2832757"/>
                </a:cubicBezTo>
                <a:cubicBezTo>
                  <a:pt x="1944029" y="2833243"/>
                  <a:pt x="1895954" y="2784520"/>
                  <a:pt x="1896925" y="2726732"/>
                </a:cubicBezTo>
                <a:cubicBezTo>
                  <a:pt x="1897896" y="2670723"/>
                  <a:pt x="1944515" y="2624431"/>
                  <a:pt x="2000684" y="2624107"/>
                </a:cubicBezTo>
                <a:close/>
                <a:moveTo>
                  <a:pt x="2279263" y="2613263"/>
                </a:moveTo>
                <a:cubicBezTo>
                  <a:pt x="2343526" y="2614073"/>
                  <a:pt x="2393058" y="2664412"/>
                  <a:pt x="2392734" y="2729000"/>
                </a:cubicBezTo>
                <a:cubicBezTo>
                  <a:pt x="2392410" y="2793262"/>
                  <a:pt x="2342554" y="2843280"/>
                  <a:pt x="2278130" y="2843604"/>
                </a:cubicBezTo>
                <a:cubicBezTo>
                  <a:pt x="2211924" y="2843929"/>
                  <a:pt x="2160935" y="2791966"/>
                  <a:pt x="2162230" y="2725601"/>
                </a:cubicBezTo>
                <a:cubicBezTo>
                  <a:pt x="2163687" y="2661498"/>
                  <a:pt x="2214676" y="2612454"/>
                  <a:pt x="2279263" y="2613263"/>
                </a:cubicBezTo>
                <a:close/>
                <a:moveTo>
                  <a:pt x="2546024" y="2604041"/>
                </a:moveTo>
                <a:cubicBezTo>
                  <a:pt x="2614819" y="2604850"/>
                  <a:pt x="2668883" y="2659882"/>
                  <a:pt x="2668560" y="2728842"/>
                </a:cubicBezTo>
                <a:cubicBezTo>
                  <a:pt x="2668398" y="2799578"/>
                  <a:pt x="2611258" y="2854615"/>
                  <a:pt x="2540197" y="2852672"/>
                </a:cubicBezTo>
                <a:cubicBezTo>
                  <a:pt x="2471725" y="2850729"/>
                  <a:pt x="2418631" y="2794560"/>
                  <a:pt x="2419926" y="2725442"/>
                </a:cubicBezTo>
                <a:cubicBezTo>
                  <a:pt x="2421383" y="2656807"/>
                  <a:pt x="2476904" y="2603232"/>
                  <a:pt x="2546024" y="2604041"/>
                </a:cubicBezTo>
                <a:close/>
                <a:moveTo>
                  <a:pt x="1735055" y="2373041"/>
                </a:moveTo>
                <a:cubicBezTo>
                  <a:pt x="1779408" y="2373365"/>
                  <a:pt x="1813077" y="2407034"/>
                  <a:pt x="1813401" y="2451387"/>
                </a:cubicBezTo>
                <a:cubicBezTo>
                  <a:pt x="1813725" y="2495902"/>
                  <a:pt x="1780703" y="2530056"/>
                  <a:pt x="1736350" y="2531028"/>
                </a:cubicBezTo>
                <a:cubicBezTo>
                  <a:pt x="1691835" y="2531999"/>
                  <a:pt x="1657033" y="2499302"/>
                  <a:pt x="1655577" y="2454948"/>
                </a:cubicBezTo>
                <a:cubicBezTo>
                  <a:pt x="1654120" y="2408654"/>
                  <a:pt x="1688760" y="2372718"/>
                  <a:pt x="1735055" y="2373041"/>
                </a:cubicBezTo>
                <a:close/>
                <a:moveTo>
                  <a:pt x="2010073" y="2354916"/>
                </a:moveTo>
                <a:cubicBezTo>
                  <a:pt x="2066566" y="2354591"/>
                  <a:pt x="2108652" y="2397163"/>
                  <a:pt x="2107843" y="2453819"/>
                </a:cubicBezTo>
                <a:cubicBezTo>
                  <a:pt x="2107033" y="2508209"/>
                  <a:pt x="2065756" y="2549001"/>
                  <a:pt x="2011368" y="2549325"/>
                </a:cubicBezTo>
                <a:cubicBezTo>
                  <a:pt x="1954875" y="2549649"/>
                  <a:pt x="1912788" y="2507075"/>
                  <a:pt x="1913598" y="2450420"/>
                </a:cubicBezTo>
                <a:cubicBezTo>
                  <a:pt x="1914407" y="2396029"/>
                  <a:pt x="1955684" y="2355240"/>
                  <a:pt x="2010073" y="2354916"/>
                </a:cubicBezTo>
                <a:close/>
                <a:moveTo>
                  <a:pt x="2278615" y="2340349"/>
                </a:moveTo>
                <a:cubicBezTo>
                  <a:pt x="2337374" y="2340996"/>
                  <a:pt x="2387554" y="2390366"/>
                  <a:pt x="2389334" y="2449452"/>
                </a:cubicBezTo>
                <a:cubicBezTo>
                  <a:pt x="2391115" y="2509507"/>
                  <a:pt x="2339640" y="2562764"/>
                  <a:pt x="2279101" y="2563734"/>
                </a:cubicBezTo>
                <a:cubicBezTo>
                  <a:pt x="2218722" y="2564705"/>
                  <a:pt x="2166114" y="2512908"/>
                  <a:pt x="2165953" y="2452364"/>
                </a:cubicBezTo>
                <a:cubicBezTo>
                  <a:pt x="2165791" y="2391661"/>
                  <a:pt x="2218075" y="2339702"/>
                  <a:pt x="2278615" y="2340349"/>
                </a:cubicBezTo>
                <a:close/>
                <a:moveTo>
                  <a:pt x="2546024" y="2330636"/>
                </a:moveTo>
                <a:cubicBezTo>
                  <a:pt x="2611420" y="2331769"/>
                  <a:pt x="2666941" y="2388910"/>
                  <a:pt x="2665808" y="2453823"/>
                </a:cubicBezTo>
                <a:cubicBezTo>
                  <a:pt x="2664675" y="2519222"/>
                  <a:pt x="2607535" y="2574743"/>
                  <a:pt x="2542625" y="2573610"/>
                </a:cubicBezTo>
                <a:cubicBezTo>
                  <a:pt x="2477229" y="2572478"/>
                  <a:pt x="2421707" y="2515337"/>
                  <a:pt x="2422840" y="2450424"/>
                </a:cubicBezTo>
                <a:cubicBezTo>
                  <a:pt x="2423973" y="2385025"/>
                  <a:pt x="2481114" y="2329504"/>
                  <a:pt x="2546024" y="2330636"/>
                </a:cubicBezTo>
                <a:close/>
                <a:moveTo>
                  <a:pt x="1731332" y="2113079"/>
                </a:moveTo>
                <a:cubicBezTo>
                  <a:pt x="1770667" y="2111135"/>
                  <a:pt x="1805632" y="2143834"/>
                  <a:pt x="1806765" y="2183330"/>
                </a:cubicBezTo>
                <a:cubicBezTo>
                  <a:pt x="1807898" y="2222827"/>
                  <a:pt x="1774714" y="2257143"/>
                  <a:pt x="1735217" y="2257629"/>
                </a:cubicBezTo>
                <a:cubicBezTo>
                  <a:pt x="1695721" y="2257952"/>
                  <a:pt x="1662052" y="2224445"/>
                  <a:pt x="1662214" y="2184949"/>
                </a:cubicBezTo>
                <a:cubicBezTo>
                  <a:pt x="1662538" y="2147233"/>
                  <a:pt x="1693617" y="2114858"/>
                  <a:pt x="1731332" y="2113079"/>
                </a:cubicBezTo>
                <a:close/>
                <a:moveTo>
                  <a:pt x="2009587" y="2094303"/>
                </a:moveTo>
                <a:cubicBezTo>
                  <a:pt x="2059443" y="2093494"/>
                  <a:pt x="2101205" y="2134123"/>
                  <a:pt x="2101853" y="2184142"/>
                </a:cubicBezTo>
                <a:cubicBezTo>
                  <a:pt x="2102662" y="2233998"/>
                  <a:pt x="2062033" y="2275759"/>
                  <a:pt x="2012015" y="2276405"/>
                </a:cubicBezTo>
                <a:cubicBezTo>
                  <a:pt x="1962158" y="2277054"/>
                  <a:pt x="1920396" y="2236425"/>
                  <a:pt x="1919748" y="2186570"/>
                </a:cubicBezTo>
                <a:cubicBezTo>
                  <a:pt x="1918939" y="2136713"/>
                  <a:pt x="1959568" y="2094951"/>
                  <a:pt x="2009587" y="2094303"/>
                </a:cubicBezTo>
                <a:close/>
                <a:moveTo>
                  <a:pt x="2276997" y="2080062"/>
                </a:moveTo>
                <a:cubicBezTo>
                  <a:pt x="2335917" y="2079738"/>
                  <a:pt x="2382536" y="2126033"/>
                  <a:pt x="2382698" y="2184793"/>
                </a:cubicBezTo>
                <a:cubicBezTo>
                  <a:pt x="2383022" y="2243711"/>
                  <a:pt x="2336727" y="2290334"/>
                  <a:pt x="2277968" y="2290494"/>
                </a:cubicBezTo>
                <a:cubicBezTo>
                  <a:pt x="2219208" y="2290651"/>
                  <a:pt x="2172590" y="2244522"/>
                  <a:pt x="2172266" y="2185765"/>
                </a:cubicBezTo>
                <a:cubicBezTo>
                  <a:pt x="2171942" y="2126841"/>
                  <a:pt x="2218237" y="2080224"/>
                  <a:pt x="2276997" y="2080062"/>
                </a:cubicBezTo>
                <a:close/>
                <a:moveTo>
                  <a:pt x="2542625" y="2069543"/>
                </a:moveTo>
                <a:cubicBezTo>
                  <a:pt x="2609154" y="2068734"/>
                  <a:pt x="2660143" y="2118753"/>
                  <a:pt x="2660305" y="2184956"/>
                </a:cubicBezTo>
                <a:cubicBezTo>
                  <a:pt x="2660467" y="2251322"/>
                  <a:pt x="2609963" y="2301664"/>
                  <a:pt x="2543597" y="2301337"/>
                </a:cubicBezTo>
                <a:cubicBezTo>
                  <a:pt x="2477391" y="2301017"/>
                  <a:pt x="2427535" y="2250027"/>
                  <a:pt x="2428344" y="2183661"/>
                </a:cubicBezTo>
                <a:cubicBezTo>
                  <a:pt x="2429153" y="2119401"/>
                  <a:pt x="2478362" y="2070190"/>
                  <a:pt x="2542625" y="2069543"/>
                </a:cubicBezTo>
                <a:close/>
                <a:moveTo>
                  <a:pt x="2813110" y="2060642"/>
                </a:moveTo>
                <a:cubicBezTo>
                  <a:pt x="2882228" y="2061451"/>
                  <a:pt x="2935807" y="2115680"/>
                  <a:pt x="2935969" y="2184960"/>
                </a:cubicBezTo>
                <a:cubicBezTo>
                  <a:pt x="2936131" y="2256017"/>
                  <a:pt x="2880610" y="2310892"/>
                  <a:pt x="2809225" y="2310083"/>
                </a:cubicBezTo>
                <a:cubicBezTo>
                  <a:pt x="2740106" y="2309272"/>
                  <a:pt x="2686527" y="2254884"/>
                  <a:pt x="2686365" y="2185768"/>
                </a:cubicBezTo>
                <a:cubicBezTo>
                  <a:pt x="2686203" y="2114709"/>
                  <a:pt x="2741724" y="2059834"/>
                  <a:pt x="2813110" y="2060642"/>
                </a:cubicBezTo>
                <a:close/>
                <a:moveTo>
                  <a:pt x="2011368" y="1834987"/>
                </a:moveTo>
                <a:cubicBezTo>
                  <a:pt x="2054749" y="1835310"/>
                  <a:pt x="2093112" y="1873350"/>
                  <a:pt x="2094245" y="1916731"/>
                </a:cubicBezTo>
                <a:cubicBezTo>
                  <a:pt x="2095378" y="1961731"/>
                  <a:pt x="2055073" y="2002523"/>
                  <a:pt x="2010073" y="2002036"/>
                </a:cubicBezTo>
                <a:cubicBezTo>
                  <a:pt x="1966691" y="2001713"/>
                  <a:pt x="1928328" y="1963673"/>
                  <a:pt x="1927195" y="1920292"/>
                </a:cubicBezTo>
                <a:cubicBezTo>
                  <a:pt x="1926061" y="1875292"/>
                  <a:pt x="1966367" y="1834501"/>
                  <a:pt x="2011368" y="1834987"/>
                </a:cubicBezTo>
                <a:close/>
                <a:moveTo>
                  <a:pt x="1733275" y="1832073"/>
                </a:moveTo>
                <a:cubicBezTo>
                  <a:pt x="1782322" y="1831587"/>
                  <a:pt x="1820848" y="1869627"/>
                  <a:pt x="1820848" y="1918511"/>
                </a:cubicBezTo>
                <a:cubicBezTo>
                  <a:pt x="1820848" y="1967397"/>
                  <a:pt x="1782161" y="2005437"/>
                  <a:pt x="1733275" y="2004789"/>
                </a:cubicBezTo>
                <a:cubicBezTo>
                  <a:pt x="1684552" y="2004303"/>
                  <a:pt x="1646998" y="1965130"/>
                  <a:pt x="1648131" y="1916083"/>
                </a:cubicBezTo>
                <a:cubicBezTo>
                  <a:pt x="1649264" y="1869303"/>
                  <a:pt x="1686333" y="1832558"/>
                  <a:pt x="1733275" y="1832073"/>
                </a:cubicBezTo>
                <a:close/>
                <a:moveTo>
                  <a:pt x="2275540" y="1819288"/>
                </a:moveTo>
                <a:cubicBezTo>
                  <a:pt x="2330900" y="1818155"/>
                  <a:pt x="2375737" y="1861052"/>
                  <a:pt x="2376871" y="1916411"/>
                </a:cubicBezTo>
                <a:cubicBezTo>
                  <a:pt x="2378004" y="1971771"/>
                  <a:pt x="2335108" y="2016609"/>
                  <a:pt x="2279749" y="2017742"/>
                </a:cubicBezTo>
                <a:cubicBezTo>
                  <a:pt x="2224388" y="2018875"/>
                  <a:pt x="2179388" y="1975979"/>
                  <a:pt x="2178417" y="1920620"/>
                </a:cubicBezTo>
                <a:cubicBezTo>
                  <a:pt x="2177284" y="1865260"/>
                  <a:pt x="2220179" y="1820421"/>
                  <a:pt x="2275540" y="1819288"/>
                </a:cubicBezTo>
                <a:close/>
                <a:moveTo>
                  <a:pt x="2547967" y="1805532"/>
                </a:moveTo>
                <a:cubicBezTo>
                  <a:pt x="2608506" y="1807960"/>
                  <a:pt x="2658848" y="1861377"/>
                  <a:pt x="2657229" y="1921108"/>
                </a:cubicBezTo>
                <a:cubicBezTo>
                  <a:pt x="2655611" y="1983266"/>
                  <a:pt x="2599280" y="2035389"/>
                  <a:pt x="2538254" y="2031342"/>
                </a:cubicBezTo>
                <a:cubicBezTo>
                  <a:pt x="2477714" y="2027295"/>
                  <a:pt x="2428344" y="1972907"/>
                  <a:pt x="2431420" y="1913501"/>
                </a:cubicBezTo>
                <a:cubicBezTo>
                  <a:pt x="2434495" y="1852961"/>
                  <a:pt x="2488236" y="1803104"/>
                  <a:pt x="2547967" y="1805532"/>
                </a:cubicBezTo>
                <a:close/>
                <a:moveTo>
                  <a:pt x="2811977" y="1795985"/>
                </a:moveTo>
                <a:cubicBezTo>
                  <a:pt x="2877211" y="1796471"/>
                  <a:pt x="2933380" y="1852478"/>
                  <a:pt x="2933703" y="1917875"/>
                </a:cubicBezTo>
                <a:cubicBezTo>
                  <a:pt x="2934027" y="1983108"/>
                  <a:pt x="2878344" y="2039763"/>
                  <a:pt x="2812948" y="2040895"/>
                </a:cubicBezTo>
                <a:cubicBezTo>
                  <a:pt x="2746095" y="2042190"/>
                  <a:pt x="2687498" y="1983594"/>
                  <a:pt x="2688955" y="1916580"/>
                </a:cubicBezTo>
                <a:cubicBezTo>
                  <a:pt x="2690088" y="1851183"/>
                  <a:pt x="2746904" y="1795500"/>
                  <a:pt x="2811977" y="1795985"/>
                </a:cubicBezTo>
                <a:close/>
                <a:moveTo>
                  <a:pt x="2009749" y="1568871"/>
                </a:moveTo>
                <a:cubicBezTo>
                  <a:pt x="2048436" y="1568224"/>
                  <a:pt x="2083400" y="1602217"/>
                  <a:pt x="2084048" y="1641065"/>
                </a:cubicBezTo>
                <a:cubicBezTo>
                  <a:pt x="2084695" y="1679752"/>
                  <a:pt x="2050702" y="1714716"/>
                  <a:pt x="2011854" y="1715365"/>
                </a:cubicBezTo>
                <a:cubicBezTo>
                  <a:pt x="1973166" y="1716011"/>
                  <a:pt x="1938202" y="1682180"/>
                  <a:pt x="1937554" y="1643170"/>
                </a:cubicBezTo>
                <a:cubicBezTo>
                  <a:pt x="1936907" y="1604483"/>
                  <a:pt x="1970900" y="1569519"/>
                  <a:pt x="2009749" y="1568871"/>
                </a:cubicBezTo>
                <a:close/>
                <a:moveTo>
                  <a:pt x="2281367" y="1548963"/>
                </a:moveTo>
                <a:cubicBezTo>
                  <a:pt x="2329928" y="1551229"/>
                  <a:pt x="2371043" y="1594125"/>
                  <a:pt x="2371043" y="1642363"/>
                </a:cubicBezTo>
                <a:cubicBezTo>
                  <a:pt x="2370881" y="1692543"/>
                  <a:pt x="2326367" y="1736409"/>
                  <a:pt x="2276348" y="1735600"/>
                </a:cubicBezTo>
                <a:cubicBezTo>
                  <a:pt x="2226007" y="1734791"/>
                  <a:pt x="2182626" y="1689629"/>
                  <a:pt x="2184406" y="1639935"/>
                </a:cubicBezTo>
                <a:cubicBezTo>
                  <a:pt x="2185863" y="1589592"/>
                  <a:pt x="2231672" y="1546697"/>
                  <a:pt x="2281367" y="1548963"/>
                </a:cubicBezTo>
                <a:close/>
                <a:moveTo>
                  <a:pt x="2548291" y="1536179"/>
                </a:moveTo>
                <a:cubicBezTo>
                  <a:pt x="2607374" y="1537959"/>
                  <a:pt x="2651726" y="1585225"/>
                  <a:pt x="2650431" y="1644956"/>
                </a:cubicBezTo>
                <a:cubicBezTo>
                  <a:pt x="2649136" y="1706305"/>
                  <a:pt x="2600251" y="1751144"/>
                  <a:pt x="2538092" y="1748230"/>
                </a:cubicBezTo>
                <a:cubicBezTo>
                  <a:pt x="2479333" y="1745317"/>
                  <a:pt x="2435952" y="1697078"/>
                  <a:pt x="2438380" y="1637186"/>
                </a:cubicBezTo>
                <a:cubicBezTo>
                  <a:pt x="2440647" y="1578265"/>
                  <a:pt x="2488398" y="1534398"/>
                  <a:pt x="2548291" y="1536179"/>
                </a:cubicBezTo>
                <a:close/>
                <a:moveTo>
                  <a:pt x="2815214" y="1525336"/>
                </a:moveTo>
                <a:cubicBezTo>
                  <a:pt x="2880933" y="1527278"/>
                  <a:pt x="2929980" y="1579563"/>
                  <a:pt x="2928037" y="1646254"/>
                </a:cubicBezTo>
                <a:cubicBezTo>
                  <a:pt x="2926095" y="1711974"/>
                  <a:pt x="2873811" y="1761022"/>
                  <a:pt x="2807120" y="1759078"/>
                </a:cubicBezTo>
                <a:cubicBezTo>
                  <a:pt x="2741400" y="1757137"/>
                  <a:pt x="2692354" y="1704852"/>
                  <a:pt x="2694296" y="1638160"/>
                </a:cubicBezTo>
                <a:cubicBezTo>
                  <a:pt x="2696238" y="1572441"/>
                  <a:pt x="2748522" y="1523394"/>
                  <a:pt x="2815214" y="1525336"/>
                </a:cubicBezTo>
                <a:close/>
                <a:moveTo>
                  <a:pt x="3091526" y="1516921"/>
                </a:moveTo>
                <a:cubicBezTo>
                  <a:pt x="3162101" y="1518540"/>
                  <a:pt x="3215033" y="1575518"/>
                  <a:pt x="3212767" y="1647390"/>
                </a:cubicBezTo>
                <a:cubicBezTo>
                  <a:pt x="3210501" y="1718128"/>
                  <a:pt x="3153198" y="1770250"/>
                  <a:pt x="3081165" y="1767498"/>
                </a:cubicBezTo>
                <a:cubicBezTo>
                  <a:pt x="3012533" y="1764746"/>
                  <a:pt x="2960896" y="1709224"/>
                  <a:pt x="2962191" y="1639458"/>
                </a:cubicBezTo>
                <a:cubicBezTo>
                  <a:pt x="2963486" y="1568558"/>
                  <a:pt x="3019817" y="1515141"/>
                  <a:pt x="3091526" y="1516921"/>
                </a:cubicBezTo>
                <a:close/>
                <a:moveTo>
                  <a:pt x="2015415" y="1305184"/>
                </a:moveTo>
                <a:cubicBezTo>
                  <a:pt x="2054102" y="1307612"/>
                  <a:pt x="2082106" y="1338692"/>
                  <a:pt x="2080973" y="1377703"/>
                </a:cubicBezTo>
                <a:cubicBezTo>
                  <a:pt x="2079839" y="1418333"/>
                  <a:pt x="2046980" y="1448117"/>
                  <a:pt x="2006026" y="1445527"/>
                </a:cubicBezTo>
                <a:cubicBezTo>
                  <a:pt x="1967339" y="1443099"/>
                  <a:pt x="1939335" y="1412020"/>
                  <a:pt x="1940468" y="1373009"/>
                </a:cubicBezTo>
                <a:cubicBezTo>
                  <a:pt x="1941763" y="1332380"/>
                  <a:pt x="1974623" y="1302756"/>
                  <a:pt x="2015415" y="1305184"/>
                </a:cubicBezTo>
                <a:close/>
                <a:moveTo>
                  <a:pt x="2277805" y="1290295"/>
                </a:moveTo>
                <a:cubicBezTo>
                  <a:pt x="2323939" y="1290457"/>
                  <a:pt x="2362950" y="1329629"/>
                  <a:pt x="2362788" y="1375600"/>
                </a:cubicBezTo>
                <a:cubicBezTo>
                  <a:pt x="2362626" y="1421734"/>
                  <a:pt x="2323453" y="1460745"/>
                  <a:pt x="2277481" y="1460583"/>
                </a:cubicBezTo>
                <a:cubicBezTo>
                  <a:pt x="2231348" y="1460421"/>
                  <a:pt x="2192338" y="1421248"/>
                  <a:pt x="2192500" y="1375276"/>
                </a:cubicBezTo>
                <a:cubicBezTo>
                  <a:pt x="2192662" y="1329144"/>
                  <a:pt x="2231834" y="1290132"/>
                  <a:pt x="2277805" y="1290295"/>
                </a:cubicBezTo>
                <a:close/>
                <a:moveTo>
                  <a:pt x="2545701" y="1273786"/>
                </a:moveTo>
                <a:cubicBezTo>
                  <a:pt x="2601384" y="1274757"/>
                  <a:pt x="2648326" y="1324129"/>
                  <a:pt x="2645898" y="1379165"/>
                </a:cubicBezTo>
                <a:cubicBezTo>
                  <a:pt x="2643470" y="1433230"/>
                  <a:pt x="2596528" y="1477744"/>
                  <a:pt x="2542949" y="1476935"/>
                </a:cubicBezTo>
                <a:cubicBezTo>
                  <a:pt x="2487265" y="1476125"/>
                  <a:pt x="2440322" y="1426754"/>
                  <a:pt x="2442750" y="1371558"/>
                </a:cubicBezTo>
                <a:cubicBezTo>
                  <a:pt x="2445179" y="1317492"/>
                  <a:pt x="2492121" y="1272977"/>
                  <a:pt x="2545701" y="1273786"/>
                </a:cubicBezTo>
                <a:close/>
                <a:moveTo>
                  <a:pt x="2811814" y="1261810"/>
                </a:moveTo>
                <a:cubicBezTo>
                  <a:pt x="2874296" y="1262134"/>
                  <a:pt x="2926742" y="1316036"/>
                  <a:pt x="2924962" y="1378358"/>
                </a:cubicBezTo>
                <a:cubicBezTo>
                  <a:pt x="2923181" y="1438897"/>
                  <a:pt x="2871221" y="1489400"/>
                  <a:pt x="2810681" y="1489076"/>
                </a:cubicBezTo>
                <a:cubicBezTo>
                  <a:pt x="2748199" y="1488754"/>
                  <a:pt x="2695753" y="1434850"/>
                  <a:pt x="2697533" y="1372530"/>
                </a:cubicBezTo>
                <a:cubicBezTo>
                  <a:pt x="2699314" y="1311990"/>
                  <a:pt x="2751274" y="1261486"/>
                  <a:pt x="2811814" y="1261810"/>
                </a:cubicBezTo>
                <a:close/>
                <a:moveTo>
                  <a:pt x="3088288" y="1252101"/>
                </a:moveTo>
                <a:cubicBezTo>
                  <a:pt x="3155950" y="1252749"/>
                  <a:pt x="3211957" y="1310050"/>
                  <a:pt x="3210662" y="1377551"/>
                </a:cubicBezTo>
                <a:cubicBezTo>
                  <a:pt x="3209367" y="1445051"/>
                  <a:pt x="3151417" y="1500572"/>
                  <a:pt x="3084080" y="1498631"/>
                </a:cubicBezTo>
                <a:cubicBezTo>
                  <a:pt x="3016579" y="1496688"/>
                  <a:pt x="2961543" y="1438253"/>
                  <a:pt x="2964133" y="1370915"/>
                </a:cubicBezTo>
                <a:cubicBezTo>
                  <a:pt x="2966723" y="1305032"/>
                  <a:pt x="3022568" y="1251616"/>
                  <a:pt x="3088288" y="1252101"/>
                </a:cubicBezTo>
                <a:close/>
                <a:moveTo>
                  <a:pt x="2276997" y="1032920"/>
                </a:moveTo>
                <a:cubicBezTo>
                  <a:pt x="2317950" y="1032597"/>
                  <a:pt x="2352914" y="1067237"/>
                  <a:pt x="2353238" y="1108190"/>
                </a:cubicBezTo>
                <a:cubicBezTo>
                  <a:pt x="2353562" y="1149144"/>
                  <a:pt x="2318921" y="1184108"/>
                  <a:pt x="2277968" y="1184432"/>
                </a:cubicBezTo>
                <a:cubicBezTo>
                  <a:pt x="2237014" y="1184594"/>
                  <a:pt x="2202212" y="1150114"/>
                  <a:pt x="2201726" y="1109161"/>
                </a:cubicBezTo>
                <a:cubicBezTo>
                  <a:pt x="2201403" y="1068208"/>
                  <a:pt x="2236043" y="1033244"/>
                  <a:pt x="2276997" y="1032920"/>
                </a:cubicBezTo>
                <a:close/>
                <a:moveTo>
                  <a:pt x="2012663" y="1014307"/>
                </a:moveTo>
                <a:cubicBezTo>
                  <a:pt x="2063166" y="1015439"/>
                  <a:pt x="2105900" y="1059469"/>
                  <a:pt x="2105252" y="1109810"/>
                </a:cubicBezTo>
                <a:cubicBezTo>
                  <a:pt x="2104605" y="1160153"/>
                  <a:pt x="2060900" y="1203372"/>
                  <a:pt x="2010557" y="1203210"/>
                </a:cubicBezTo>
                <a:cubicBezTo>
                  <a:pt x="1965719" y="1203048"/>
                  <a:pt x="1916835" y="1160639"/>
                  <a:pt x="1918453" y="1123409"/>
                </a:cubicBezTo>
                <a:cubicBezTo>
                  <a:pt x="1921367" y="1060602"/>
                  <a:pt x="1962158" y="1013173"/>
                  <a:pt x="2012663" y="1014307"/>
                </a:cubicBezTo>
                <a:close/>
                <a:moveTo>
                  <a:pt x="2545863" y="1013984"/>
                </a:moveTo>
                <a:cubicBezTo>
                  <a:pt x="2596690" y="1014793"/>
                  <a:pt x="2639262" y="1058337"/>
                  <a:pt x="2639100" y="1109002"/>
                </a:cubicBezTo>
                <a:cubicBezTo>
                  <a:pt x="2638938" y="1159668"/>
                  <a:pt x="2595881" y="1202888"/>
                  <a:pt x="2545215" y="1203374"/>
                </a:cubicBezTo>
                <a:cubicBezTo>
                  <a:pt x="2492606" y="1203859"/>
                  <a:pt x="2448092" y="1158535"/>
                  <a:pt x="2449711" y="1106089"/>
                </a:cubicBezTo>
                <a:cubicBezTo>
                  <a:pt x="2451168" y="1055100"/>
                  <a:pt x="2495196" y="1013174"/>
                  <a:pt x="2545863" y="1013984"/>
                </a:cubicBezTo>
                <a:close/>
                <a:moveTo>
                  <a:pt x="2815538" y="1001521"/>
                </a:moveTo>
                <a:cubicBezTo>
                  <a:pt x="2874297" y="1003464"/>
                  <a:pt x="2918811" y="1050084"/>
                  <a:pt x="2918488" y="1109491"/>
                </a:cubicBezTo>
                <a:cubicBezTo>
                  <a:pt x="2918164" y="1170678"/>
                  <a:pt x="2870736" y="1216973"/>
                  <a:pt x="2809225" y="1216002"/>
                </a:cubicBezTo>
                <a:cubicBezTo>
                  <a:pt x="2748199" y="1215031"/>
                  <a:pt x="2702390" y="1166954"/>
                  <a:pt x="2703847" y="1105768"/>
                </a:cubicBezTo>
                <a:cubicBezTo>
                  <a:pt x="2705466" y="1044903"/>
                  <a:pt x="2754027" y="999417"/>
                  <a:pt x="2815538" y="1001521"/>
                </a:cubicBezTo>
                <a:close/>
                <a:moveTo>
                  <a:pt x="3087317" y="989546"/>
                </a:moveTo>
                <a:cubicBezTo>
                  <a:pt x="3154008" y="989546"/>
                  <a:pt x="3207911" y="1044420"/>
                  <a:pt x="3206454" y="1110951"/>
                </a:cubicBezTo>
                <a:cubicBezTo>
                  <a:pt x="3205159" y="1175861"/>
                  <a:pt x="3152227" y="1227660"/>
                  <a:pt x="3087479" y="1227660"/>
                </a:cubicBezTo>
                <a:cubicBezTo>
                  <a:pt x="3020788" y="1227660"/>
                  <a:pt x="2967047" y="1172947"/>
                  <a:pt x="2968342" y="1106255"/>
                </a:cubicBezTo>
                <a:cubicBezTo>
                  <a:pt x="2969637" y="1041345"/>
                  <a:pt x="3022569" y="989546"/>
                  <a:pt x="3087317" y="989546"/>
                </a:cubicBezTo>
                <a:close/>
                <a:moveTo>
                  <a:pt x="2278615" y="776365"/>
                </a:moveTo>
                <a:cubicBezTo>
                  <a:pt x="2312122" y="777012"/>
                  <a:pt x="2342068" y="806958"/>
                  <a:pt x="2342877" y="840465"/>
                </a:cubicBezTo>
                <a:cubicBezTo>
                  <a:pt x="2343687" y="875591"/>
                  <a:pt x="2311636" y="907804"/>
                  <a:pt x="2276511" y="907157"/>
                </a:cubicBezTo>
                <a:cubicBezTo>
                  <a:pt x="2243003" y="906671"/>
                  <a:pt x="2213057" y="876724"/>
                  <a:pt x="2212247" y="843055"/>
                </a:cubicBezTo>
                <a:cubicBezTo>
                  <a:pt x="2211438" y="807768"/>
                  <a:pt x="2243326" y="775717"/>
                  <a:pt x="2278615" y="776365"/>
                </a:cubicBezTo>
                <a:close/>
                <a:moveTo>
                  <a:pt x="2541653" y="755638"/>
                </a:moveTo>
                <a:cubicBezTo>
                  <a:pt x="2590377" y="754181"/>
                  <a:pt x="2629873" y="791735"/>
                  <a:pt x="2630682" y="840296"/>
                </a:cubicBezTo>
                <a:cubicBezTo>
                  <a:pt x="2631491" y="889181"/>
                  <a:pt x="2593452" y="928031"/>
                  <a:pt x="2544729" y="928193"/>
                </a:cubicBezTo>
                <a:cubicBezTo>
                  <a:pt x="2496005" y="928354"/>
                  <a:pt x="2457642" y="889828"/>
                  <a:pt x="2458128" y="841106"/>
                </a:cubicBezTo>
                <a:cubicBezTo>
                  <a:pt x="2458451" y="794325"/>
                  <a:pt x="2495034" y="756933"/>
                  <a:pt x="2541653" y="755638"/>
                </a:cubicBezTo>
                <a:close/>
                <a:moveTo>
                  <a:pt x="2813272" y="738643"/>
                </a:moveTo>
                <a:cubicBezTo>
                  <a:pt x="2868631" y="740100"/>
                  <a:pt x="2915735" y="789148"/>
                  <a:pt x="2914440" y="844022"/>
                </a:cubicBezTo>
                <a:cubicBezTo>
                  <a:pt x="2912984" y="899381"/>
                  <a:pt x="2863937" y="946485"/>
                  <a:pt x="2809063" y="945190"/>
                </a:cubicBezTo>
                <a:cubicBezTo>
                  <a:pt x="2753703" y="943734"/>
                  <a:pt x="2706598" y="894687"/>
                  <a:pt x="2707893" y="839813"/>
                </a:cubicBezTo>
                <a:cubicBezTo>
                  <a:pt x="2709350" y="784453"/>
                  <a:pt x="2758397" y="737348"/>
                  <a:pt x="2813272" y="738643"/>
                </a:cubicBezTo>
                <a:close/>
                <a:moveTo>
                  <a:pt x="3085213" y="727316"/>
                </a:moveTo>
                <a:cubicBezTo>
                  <a:pt x="3148990" y="726183"/>
                  <a:pt x="3200950" y="776201"/>
                  <a:pt x="3202083" y="839654"/>
                </a:cubicBezTo>
                <a:cubicBezTo>
                  <a:pt x="3203216" y="903431"/>
                  <a:pt x="3153198" y="955391"/>
                  <a:pt x="3089745" y="956524"/>
                </a:cubicBezTo>
                <a:cubicBezTo>
                  <a:pt x="3025967" y="957657"/>
                  <a:pt x="2974007" y="907639"/>
                  <a:pt x="2972874" y="844186"/>
                </a:cubicBezTo>
                <a:cubicBezTo>
                  <a:pt x="2971741" y="780409"/>
                  <a:pt x="3021759" y="728449"/>
                  <a:pt x="3085213" y="727316"/>
                </a:cubicBezTo>
                <a:close/>
                <a:moveTo>
                  <a:pt x="3353917" y="718092"/>
                </a:moveTo>
                <a:cubicBezTo>
                  <a:pt x="3422227" y="717930"/>
                  <a:pt x="3477910" y="773127"/>
                  <a:pt x="3478072" y="841436"/>
                </a:cubicBezTo>
                <a:cubicBezTo>
                  <a:pt x="3478233" y="909584"/>
                  <a:pt x="3423036" y="965430"/>
                  <a:pt x="3354727" y="965592"/>
                </a:cubicBezTo>
                <a:cubicBezTo>
                  <a:pt x="3286417" y="965915"/>
                  <a:pt x="3230733" y="910556"/>
                  <a:pt x="3230572" y="842246"/>
                </a:cubicBezTo>
                <a:cubicBezTo>
                  <a:pt x="3230410" y="773937"/>
                  <a:pt x="3285607" y="718253"/>
                  <a:pt x="3353917" y="718092"/>
                </a:cubicBezTo>
                <a:close/>
                <a:moveTo>
                  <a:pt x="2275702" y="489037"/>
                </a:moveTo>
                <a:cubicBezTo>
                  <a:pt x="2319407" y="488066"/>
                  <a:pt x="2354209" y="522221"/>
                  <a:pt x="2354047" y="565926"/>
                </a:cubicBezTo>
                <a:cubicBezTo>
                  <a:pt x="2353885" y="607850"/>
                  <a:pt x="2321349" y="641034"/>
                  <a:pt x="2279587" y="642006"/>
                </a:cubicBezTo>
                <a:cubicBezTo>
                  <a:pt x="2235881" y="643139"/>
                  <a:pt x="2200917" y="608821"/>
                  <a:pt x="2201240" y="565116"/>
                </a:cubicBezTo>
                <a:cubicBezTo>
                  <a:pt x="2201403" y="523192"/>
                  <a:pt x="2233938" y="490009"/>
                  <a:pt x="2275702" y="489037"/>
                </a:cubicBezTo>
                <a:close/>
                <a:moveTo>
                  <a:pt x="2543759" y="488714"/>
                </a:moveTo>
                <a:cubicBezTo>
                  <a:pt x="2587787" y="488390"/>
                  <a:pt x="2621618" y="522059"/>
                  <a:pt x="2621294" y="566087"/>
                </a:cubicBezTo>
                <a:cubicBezTo>
                  <a:pt x="2620971" y="610116"/>
                  <a:pt x="2586654" y="643299"/>
                  <a:pt x="2542625" y="642490"/>
                </a:cubicBezTo>
                <a:cubicBezTo>
                  <a:pt x="2498920" y="641681"/>
                  <a:pt x="2466060" y="606717"/>
                  <a:pt x="2467517" y="562688"/>
                </a:cubicBezTo>
                <a:cubicBezTo>
                  <a:pt x="2468974" y="520764"/>
                  <a:pt x="2501671" y="489037"/>
                  <a:pt x="2543759" y="488714"/>
                </a:cubicBezTo>
                <a:close/>
                <a:moveTo>
                  <a:pt x="2812462" y="470102"/>
                </a:moveTo>
                <a:cubicBezTo>
                  <a:pt x="2866041" y="470749"/>
                  <a:pt x="2907804" y="514454"/>
                  <a:pt x="2906509" y="568195"/>
                </a:cubicBezTo>
                <a:cubicBezTo>
                  <a:pt x="2905214" y="621774"/>
                  <a:pt x="2861023" y="663051"/>
                  <a:pt x="2807281" y="661109"/>
                </a:cubicBezTo>
                <a:cubicBezTo>
                  <a:pt x="2755645" y="659166"/>
                  <a:pt x="2715501" y="617241"/>
                  <a:pt x="2715501" y="565443"/>
                </a:cubicBezTo>
                <a:cubicBezTo>
                  <a:pt x="2715663" y="511702"/>
                  <a:pt x="2758720" y="469292"/>
                  <a:pt x="2812462" y="470102"/>
                </a:cubicBezTo>
                <a:close/>
                <a:moveTo>
                  <a:pt x="3089422" y="455535"/>
                </a:moveTo>
                <a:cubicBezTo>
                  <a:pt x="3149475" y="456830"/>
                  <a:pt x="3197713" y="506362"/>
                  <a:pt x="3197227" y="566255"/>
                </a:cubicBezTo>
                <a:cubicBezTo>
                  <a:pt x="3196741" y="626309"/>
                  <a:pt x="3147857" y="675194"/>
                  <a:pt x="3087803" y="675355"/>
                </a:cubicBezTo>
                <a:cubicBezTo>
                  <a:pt x="3025968" y="675679"/>
                  <a:pt x="2975626" y="624043"/>
                  <a:pt x="2977569" y="562207"/>
                </a:cubicBezTo>
                <a:cubicBezTo>
                  <a:pt x="2979511" y="501992"/>
                  <a:pt x="3029529" y="454402"/>
                  <a:pt x="3089422" y="455535"/>
                </a:cubicBezTo>
                <a:close/>
                <a:moveTo>
                  <a:pt x="3354242" y="445177"/>
                </a:moveTo>
                <a:cubicBezTo>
                  <a:pt x="3419961" y="445177"/>
                  <a:pt x="3475320" y="501185"/>
                  <a:pt x="3474511" y="566743"/>
                </a:cubicBezTo>
                <a:cubicBezTo>
                  <a:pt x="3473701" y="632624"/>
                  <a:pt x="3417209" y="687498"/>
                  <a:pt x="3351813" y="685879"/>
                </a:cubicBezTo>
                <a:cubicBezTo>
                  <a:pt x="3287712" y="684260"/>
                  <a:pt x="3234619" y="630681"/>
                  <a:pt x="3233971" y="566743"/>
                </a:cubicBezTo>
                <a:cubicBezTo>
                  <a:pt x="3233162" y="501185"/>
                  <a:pt x="3288521" y="445177"/>
                  <a:pt x="3354242" y="445177"/>
                </a:cubicBezTo>
                <a:close/>
                <a:moveTo>
                  <a:pt x="2544891" y="232149"/>
                </a:moveTo>
                <a:cubicBezTo>
                  <a:pt x="2580826" y="232473"/>
                  <a:pt x="2610772" y="262095"/>
                  <a:pt x="2611096" y="298193"/>
                </a:cubicBezTo>
                <a:cubicBezTo>
                  <a:pt x="2611420" y="334128"/>
                  <a:pt x="2582121" y="364560"/>
                  <a:pt x="2546186" y="365531"/>
                </a:cubicBezTo>
                <a:cubicBezTo>
                  <a:pt x="2508307" y="366502"/>
                  <a:pt x="2476743" y="334937"/>
                  <a:pt x="2477714" y="297222"/>
                </a:cubicBezTo>
                <a:cubicBezTo>
                  <a:pt x="2478523" y="261124"/>
                  <a:pt x="2508793" y="231825"/>
                  <a:pt x="2544891" y="232149"/>
                </a:cubicBezTo>
                <a:close/>
                <a:moveTo>
                  <a:pt x="2814729" y="211270"/>
                </a:moveTo>
                <a:cubicBezTo>
                  <a:pt x="2863775" y="212888"/>
                  <a:pt x="2899711" y="251575"/>
                  <a:pt x="2898577" y="301270"/>
                </a:cubicBezTo>
                <a:cubicBezTo>
                  <a:pt x="2897444" y="350479"/>
                  <a:pt x="2859243" y="386900"/>
                  <a:pt x="2809711" y="386252"/>
                </a:cubicBezTo>
                <a:cubicBezTo>
                  <a:pt x="2760340" y="385605"/>
                  <a:pt x="2723595" y="348213"/>
                  <a:pt x="2723433" y="298681"/>
                </a:cubicBezTo>
                <a:cubicBezTo>
                  <a:pt x="2723595" y="247205"/>
                  <a:pt x="2763091" y="209489"/>
                  <a:pt x="2814729" y="211270"/>
                </a:cubicBezTo>
                <a:close/>
                <a:moveTo>
                  <a:pt x="3090716" y="194114"/>
                </a:moveTo>
                <a:cubicBezTo>
                  <a:pt x="3147047" y="196056"/>
                  <a:pt x="3192371" y="243323"/>
                  <a:pt x="3191885" y="299654"/>
                </a:cubicBezTo>
                <a:cubicBezTo>
                  <a:pt x="3191399" y="357927"/>
                  <a:pt x="3142191" y="405193"/>
                  <a:pt x="3084079" y="403251"/>
                </a:cubicBezTo>
                <a:cubicBezTo>
                  <a:pt x="3027748" y="401470"/>
                  <a:pt x="2982425" y="354204"/>
                  <a:pt x="2982910" y="297712"/>
                </a:cubicBezTo>
                <a:cubicBezTo>
                  <a:pt x="2983396" y="239438"/>
                  <a:pt x="3032604" y="192172"/>
                  <a:pt x="3090716" y="194114"/>
                </a:cubicBezTo>
                <a:close/>
                <a:moveTo>
                  <a:pt x="3355536" y="183596"/>
                </a:moveTo>
                <a:cubicBezTo>
                  <a:pt x="3419475" y="184081"/>
                  <a:pt x="3469331" y="234585"/>
                  <a:pt x="3469331" y="298685"/>
                </a:cubicBezTo>
                <a:cubicBezTo>
                  <a:pt x="3469331" y="362947"/>
                  <a:pt x="3419475" y="413289"/>
                  <a:pt x="3355374" y="413775"/>
                </a:cubicBezTo>
                <a:cubicBezTo>
                  <a:pt x="3289168" y="414422"/>
                  <a:pt x="3238018" y="362624"/>
                  <a:pt x="3239151" y="296257"/>
                </a:cubicBezTo>
                <a:cubicBezTo>
                  <a:pt x="3240284" y="232318"/>
                  <a:pt x="3291273" y="182948"/>
                  <a:pt x="3355536" y="183596"/>
                </a:cubicBezTo>
                <a:close/>
                <a:moveTo>
                  <a:pt x="3620841" y="172105"/>
                </a:moveTo>
                <a:cubicBezTo>
                  <a:pt x="3686722" y="172105"/>
                  <a:pt x="3744510" y="230217"/>
                  <a:pt x="3745157" y="297393"/>
                </a:cubicBezTo>
                <a:cubicBezTo>
                  <a:pt x="3745966" y="366187"/>
                  <a:pt x="3692064" y="421871"/>
                  <a:pt x="3623431" y="423004"/>
                </a:cubicBezTo>
                <a:cubicBezTo>
                  <a:pt x="3554473" y="424137"/>
                  <a:pt x="3498466" y="370558"/>
                  <a:pt x="3496685" y="302249"/>
                </a:cubicBezTo>
                <a:cubicBezTo>
                  <a:pt x="3495067" y="232806"/>
                  <a:pt x="3552854" y="172105"/>
                  <a:pt x="3620841" y="172105"/>
                </a:cubicBezTo>
                <a:close/>
                <a:moveTo>
                  <a:pt x="3256430" y="38"/>
                </a:moveTo>
                <a:cubicBezTo>
                  <a:pt x="3269420" y="443"/>
                  <a:pt x="3283826" y="3923"/>
                  <a:pt x="3295805" y="3923"/>
                </a:cubicBezTo>
                <a:cubicBezTo>
                  <a:pt x="4042025" y="3276"/>
                  <a:pt x="4788408" y="3923"/>
                  <a:pt x="5534628" y="2305"/>
                </a:cubicBezTo>
                <a:cubicBezTo>
                  <a:pt x="5581247" y="2305"/>
                  <a:pt x="5594520" y="11531"/>
                  <a:pt x="5594520" y="61063"/>
                </a:cubicBezTo>
                <a:cubicBezTo>
                  <a:pt x="5593063" y="2328698"/>
                  <a:pt x="5593225" y="4596164"/>
                  <a:pt x="5593225" y="6863800"/>
                </a:cubicBezTo>
                <a:cubicBezTo>
                  <a:pt x="4002043" y="6863800"/>
                  <a:pt x="2410862" y="6863800"/>
                  <a:pt x="819680" y="6863800"/>
                </a:cubicBezTo>
                <a:cubicBezTo>
                  <a:pt x="809482" y="6841301"/>
                  <a:pt x="799285" y="6818801"/>
                  <a:pt x="788601" y="6795168"/>
                </a:cubicBezTo>
                <a:cubicBezTo>
                  <a:pt x="775813" y="6819772"/>
                  <a:pt x="764321" y="6841786"/>
                  <a:pt x="752990" y="6863800"/>
                </a:cubicBezTo>
                <a:cubicBezTo>
                  <a:pt x="689537" y="6863800"/>
                  <a:pt x="625922" y="6863800"/>
                  <a:pt x="562469" y="6863800"/>
                </a:cubicBezTo>
                <a:cubicBezTo>
                  <a:pt x="544016" y="6828998"/>
                  <a:pt x="522163" y="6795653"/>
                  <a:pt x="528800" y="6752919"/>
                </a:cubicBezTo>
                <a:cubicBezTo>
                  <a:pt x="538350" y="6690923"/>
                  <a:pt x="583674" y="6645924"/>
                  <a:pt x="645670" y="6638963"/>
                </a:cubicBezTo>
                <a:cubicBezTo>
                  <a:pt x="707019" y="6632002"/>
                  <a:pt x="756389" y="6666966"/>
                  <a:pt x="787468" y="6743369"/>
                </a:cubicBezTo>
                <a:cubicBezTo>
                  <a:pt x="819195" y="6657254"/>
                  <a:pt x="880058" y="6621805"/>
                  <a:pt x="968762" y="6630870"/>
                </a:cubicBezTo>
                <a:cubicBezTo>
                  <a:pt x="930885" y="6626175"/>
                  <a:pt x="893331" y="6632488"/>
                  <a:pt x="860310" y="6610474"/>
                </a:cubicBezTo>
                <a:cubicBezTo>
                  <a:pt x="826802" y="6588136"/>
                  <a:pt x="804464" y="6558999"/>
                  <a:pt x="799932" y="6518208"/>
                </a:cubicBezTo>
                <a:cubicBezTo>
                  <a:pt x="793134" y="6456697"/>
                  <a:pt x="825831" y="6403119"/>
                  <a:pt x="882162" y="6382885"/>
                </a:cubicBezTo>
                <a:cubicBezTo>
                  <a:pt x="944158" y="6360709"/>
                  <a:pt x="996928" y="6383694"/>
                  <a:pt x="1048402" y="6458963"/>
                </a:cubicBezTo>
                <a:cubicBezTo>
                  <a:pt x="1067503" y="6418334"/>
                  <a:pt x="1085309" y="6379971"/>
                  <a:pt x="1103438" y="6341932"/>
                </a:cubicBezTo>
                <a:cubicBezTo>
                  <a:pt x="1109427" y="6329306"/>
                  <a:pt x="1107161" y="6319756"/>
                  <a:pt x="1100039" y="6307130"/>
                </a:cubicBezTo>
                <a:cubicBezTo>
                  <a:pt x="1041766" y="6203857"/>
                  <a:pt x="1073978" y="6127454"/>
                  <a:pt x="1188582" y="6094109"/>
                </a:cubicBezTo>
                <a:cubicBezTo>
                  <a:pt x="1193114" y="6092814"/>
                  <a:pt x="1197647" y="6091519"/>
                  <a:pt x="1215128" y="6086501"/>
                </a:cubicBezTo>
                <a:cubicBezTo>
                  <a:pt x="1172395" y="6084559"/>
                  <a:pt x="1143582" y="6077112"/>
                  <a:pt x="1120111" y="6056717"/>
                </a:cubicBezTo>
                <a:cubicBezTo>
                  <a:pt x="1096478" y="6036321"/>
                  <a:pt x="1080453" y="6011555"/>
                  <a:pt x="1075920" y="5980152"/>
                </a:cubicBezTo>
                <a:cubicBezTo>
                  <a:pt x="1067827" y="5924145"/>
                  <a:pt x="1091945" y="5873318"/>
                  <a:pt x="1139211" y="5847095"/>
                </a:cubicBezTo>
                <a:cubicBezTo>
                  <a:pt x="1191819" y="5817797"/>
                  <a:pt x="1247017" y="5829613"/>
                  <a:pt x="1311117" y="5886429"/>
                </a:cubicBezTo>
                <a:cubicBezTo>
                  <a:pt x="1326495" y="5853084"/>
                  <a:pt x="1340740" y="5820710"/>
                  <a:pt x="1356279" y="5789146"/>
                </a:cubicBezTo>
                <a:cubicBezTo>
                  <a:pt x="1361944" y="5777815"/>
                  <a:pt x="1360002" y="5769559"/>
                  <a:pt x="1355632" y="5758229"/>
                </a:cubicBezTo>
                <a:cubicBezTo>
                  <a:pt x="1316459" y="5656250"/>
                  <a:pt x="1345272" y="5596520"/>
                  <a:pt x="1449192" y="5561233"/>
                </a:cubicBezTo>
                <a:cubicBezTo>
                  <a:pt x="1453563" y="5559776"/>
                  <a:pt x="1457286" y="5556700"/>
                  <a:pt x="1461333" y="5554435"/>
                </a:cubicBezTo>
                <a:cubicBezTo>
                  <a:pt x="1460038" y="5536629"/>
                  <a:pt x="1445469" y="5541970"/>
                  <a:pt x="1436405" y="5539219"/>
                </a:cubicBezTo>
                <a:cubicBezTo>
                  <a:pt x="1384768" y="5523517"/>
                  <a:pt x="1351261" y="5490658"/>
                  <a:pt x="1342682" y="5436593"/>
                </a:cubicBezTo>
                <a:cubicBezTo>
                  <a:pt x="1334103" y="5383176"/>
                  <a:pt x="1351747" y="5338824"/>
                  <a:pt x="1397556" y="5309040"/>
                </a:cubicBezTo>
                <a:cubicBezTo>
                  <a:pt x="1442879" y="5279579"/>
                  <a:pt x="1491440" y="5278446"/>
                  <a:pt x="1536117" y="5308716"/>
                </a:cubicBezTo>
                <a:cubicBezTo>
                  <a:pt x="1560883" y="5325550"/>
                  <a:pt x="1570595" y="5326359"/>
                  <a:pt x="1582573" y="5296575"/>
                </a:cubicBezTo>
                <a:cubicBezTo>
                  <a:pt x="1600541" y="5251738"/>
                  <a:pt x="1617537" y="5213050"/>
                  <a:pt x="1606044" y="5158339"/>
                </a:cubicBezTo>
                <a:cubicBezTo>
                  <a:pt x="1591314" y="5088411"/>
                  <a:pt x="1639713" y="5040821"/>
                  <a:pt x="1714983" y="5014760"/>
                </a:cubicBezTo>
                <a:cubicBezTo>
                  <a:pt x="1697663" y="5006343"/>
                  <a:pt x="1687303" y="5001810"/>
                  <a:pt x="1677267" y="4996469"/>
                </a:cubicBezTo>
                <a:cubicBezTo>
                  <a:pt x="1614947" y="4963447"/>
                  <a:pt x="1589534" y="4893196"/>
                  <a:pt x="1616890" y="4830390"/>
                </a:cubicBezTo>
                <a:cubicBezTo>
                  <a:pt x="1645055" y="4765966"/>
                  <a:pt x="1718220" y="4734401"/>
                  <a:pt x="1783616" y="4764347"/>
                </a:cubicBezTo>
                <a:cubicBezTo>
                  <a:pt x="1813076" y="4777782"/>
                  <a:pt x="1824245" y="4773736"/>
                  <a:pt x="1834767" y="4745246"/>
                </a:cubicBezTo>
                <a:cubicBezTo>
                  <a:pt x="1850954" y="4701703"/>
                  <a:pt x="1877500" y="4663826"/>
                  <a:pt x="1870216" y="4611056"/>
                </a:cubicBezTo>
                <a:cubicBezTo>
                  <a:pt x="1864551" y="4569456"/>
                  <a:pt x="1889155" y="4530931"/>
                  <a:pt x="1926547" y="4506974"/>
                </a:cubicBezTo>
                <a:cubicBezTo>
                  <a:pt x="1960701" y="4485121"/>
                  <a:pt x="1973813" y="4470067"/>
                  <a:pt x="1928004" y="4443035"/>
                </a:cubicBezTo>
                <a:cubicBezTo>
                  <a:pt x="1874587" y="4411471"/>
                  <a:pt x="1858723" y="4343971"/>
                  <a:pt x="1882842" y="4287640"/>
                </a:cubicBezTo>
                <a:cubicBezTo>
                  <a:pt x="1906313" y="4232928"/>
                  <a:pt x="1966043" y="4195050"/>
                  <a:pt x="2021564" y="4213503"/>
                </a:cubicBezTo>
                <a:cubicBezTo>
                  <a:pt x="2078057" y="4232119"/>
                  <a:pt x="2089064" y="4202496"/>
                  <a:pt x="2100557" y="4156040"/>
                </a:cubicBezTo>
                <a:cubicBezTo>
                  <a:pt x="2069316" y="4177245"/>
                  <a:pt x="2042122" y="4197802"/>
                  <a:pt x="2005701" y="4197478"/>
                </a:cubicBezTo>
                <a:cubicBezTo>
                  <a:pt x="1968633" y="4197316"/>
                  <a:pt x="1937230" y="4185986"/>
                  <a:pt x="1911331" y="4159763"/>
                </a:cubicBezTo>
                <a:cubicBezTo>
                  <a:pt x="1872482" y="4120266"/>
                  <a:pt x="1864389" y="4058270"/>
                  <a:pt x="1891421" y="4010195"/>
                </a:cubicBezTo>
                <a:cubicBezTo>
                  <a:pt x="1918615" y="3961796"/>
                  <a:pt x="1974460" y="3937030"/>
                  <a:pt x="2029658" y="3948684"/>
                </a:cubicBezTo>
                <a:cubicBezTo>
                  <a:pt x="2089226" y="3961148"/>
                  <a:pt x="2123057" y="4008738"/>
                  <a:pt x="2131798" y="4089187"/>
                </a:cubicBezTo>
                <a:cubicBezTo>
                  <a:pt x="2143938" y="4033018"/>
                  <a:pt x="2176474" y="3987047"/>
                  <a:pt x="2203992" y="3938648"/>
                </a:cubicBezTo>
                <a:cubicBezTo>
                  <a:pt x="2214028" y="3921166"/>
                  <a:pt x="2203830" y="3914368"/>
                  <a:pt x="2193309" y="3903522"/>
                </a:cubicBezTo>
                <a:cubicBezTo>
                  <a:pt x="2145395" y="3854638"/>
                  <a:pt x="2135035" y="3801868"/>
                  <a:pt x="2161420" y="3747965"/>
                </a:cubicBezTo>
                <a:cubicBezTo>
                  <a:pt x="2186672" y="3696491"/>
                  <a:pt x="2233452" y="3670754"/>
                  <a:pt x="2299333" y="3678038"/>
                </a:cubicBezTo>
                <a:cubicBezTo>
                  <a:pt x="2324100" y="3680789"/>
                  <a:pt x="2329603" y="3670592"/>
                  <a:pt x="2333812" y="3647768"/>
                </a:cubicBezTo>
                <a:cubicBezTo>
                  <a:pt x="2286869" y="3657480"/>
                  <a:pt x="2241546" y="3661689"/>
                  <a:pt x="2201888" y="3630772"/>
                </a:cubicBezTo>
                <a:cubicBezTo>
                  <a:pt x="2178578" y="3612642"/>
                  <a:pt x="2162068" y="3589819"/>
                  <a:pt x="2154945" y="3561006"/>
                </a:cubicBezTo>
                <a:cubicBezTo>
                  <a:pt x="2139568" y="3498524"/>
                  <a:pt x="2170485" y="3436852"/>
                  <a:pt x="2228758" y="3412248"/>
                </a:cubicBezTo>
                <a:cubicBezTo>
                  <a:pt x="2296096" y="3383924"/>
                  <a:pt x="2351617" y="3408850"/>
                  <a:pt x="2406329" y="3494477"/>
                </a:cubicBezTo>
                <a:cubicBezTo>
                  <a:pt x="2417175" y="3472139"/>
                  <a:pt x="2426401" y="3451258"/>
                  <a:pt x="2437085" y="3431349"/>
                </a:cubicBezTo>
                <a:cubicBezTo>
                  <a:pt x="2456347" y="3395415"/>
                  <a:pt x="2463631" y="3367090"/>
                  <a:pt x="2433685" y="3326138"/>
                </a:cubicBezTo>
                <a:cubicBezTo>
                  <a:pt x="2383182" y="3257185"/>
                  <a:pt x="2424621" y="3165081"/>
                  <a:pt x="2509441" y="3137078"/>
                </a:cubicBezTo>
                <a:cubicBezTo>
                  <a:pt x="2525789" y="3131737"/>
                  <a:pt x="2542624" y="3128013"/>
                  <a:pt x="2557354" y="3124128"/>
                </a:cubicBezTo>
                <a:cubicBezTo>
                  <a:pt x="2480628" y="3118300"/>
                  <a:pt x="2434333" y="3085442"/>
                  <a:pt x="2420898" y="3026360"/>
                </a:cubicBezTo>
                <a:cubicBezTo>
                  <a:pt x="2407948" y="2969057"/>
                  <a:pt x="2432714" y="2911593"/>
                  <a:pt x="2482408" y="2883752"/>
                </a:cubicBezTo>
                <a:cubicBezTo>
                  <a:pt x="2538577" y="2852186"/>
                  <a:pt x="2591509" y="2866270"/>
                  <a:pt x="2664512" y="2932961"/>
                </a:cubicBezTo>
                <a:cubicBezTo>
                  <a:pt x="2678595" y="2902529"/>
                  <a:pt x="2692839" y="2872745"/>
                  <a:pt x="2706274" y="2842636"/>
                </a:cubicBezTo>
                <a:cubicBezTo>
                  <a:pt x="2711293" y="2831467"/>
                  <a:pt x="2714854" y="2822241"/>
                  <a:pt x="2707731" y="2807673"/>
                </a:cubicBezTo>
                <a:cubicBezTo>
                  <a:pt x="2652695" y="2695010"/>
                  <a:pt x="2688469" y="2622170"/>
                  <a:pt x="2810033" y="2595464"/>
                </a:cubicBezTo>
                <a:cubicBezTo>
                  <a:pt x="2812947" y="2594816"/>
                  <a:pt x="2815537" y="2592713"/>
                  <a:pt x="2829781" y="2585430"/>
                </a:cubicBezTo>
                <a:cubicBezTo>
                  <a:pt x="2757911" y="2577012"/>
                  <a:pt x="2705951" y="2551439"/>
                  <a:pt x="2688145" y="2485555"/>
                </a:cubicBezTo>
                <a:cubicBezTo>
                  <a:pt x="2678595" y="2450588"/>
                  <a:pt x="2682965" y="2416269"/>
                  <a:pt x="2702390" y="2384703"/>
                </a:cubicBezTo>
                <a:cubicBezTo>
                  <a:pt x="2747551" y="2311701"/>
                  <a:pt x="2831724" y="2306036"/>
                  <a:pt x="2919619" y="2373372"/>
                </a:cubicBezTo>
                <a:cubicBezTo>
                  <a:pt x="2941633" y="2317853"/>
                  <a:pt x="2983881" y="2273986"/>
                  <a:pt x="2958630" y="2203252"/>
                </a:cubicBezTo>
                <a:cubicBezTo>
                  <a:pt x="2937587" y="2144166"/>
                  <a:pt x="2979511" y="2091885"/>
                  <a:pt x="3063360" y="2049800"/>
                </a:cubicBezTo>
                <a:cubicBezTo>
                  <a:pt x="3051219" y="2043972"/>
                  <a:pt x="3040860" y="2039602"/>
                  <a:pt x="3030986" y="2034422"/>
                </a:cubicBezTo>
                <a:cubicBezTo>
                  <a:pt x="2966723" y="2001239"/>
                  <a:pt x="2940986" y="1928884"/>
                  <a:pt x="2970446" y="1864621"/>
                </a:cubicBezTo>
                <a:cubicBezTo>
                  <a:pt x="2999745" y="1800682"/>
                  <a:pt x="3073881" y="1769117"/>
                  <a:pt x="3138143" y="1801006"/>
                </a:cubicBezTo>
                <a:cubicBezTo>
                  <a:pt x="3174402" y="1818973"/>
                  <a:pt x="3182496" y="1804891"/>
                  <a:pt x="3194798" y="1776563"/>
                </a:cubicBezTo>
                <a:cubicBezTo>
                  <a:pt x="3213575" y="1733506"/>
                  <a:pt x="3232837" y="1694494"/>
                  <a:pt x="3222963" y="1642210"/>
                </a:cubicBezTo>
                <a:cubicBezTo>
                  <a:pt x="3214546" y="1597534"/>
                  <a:pt x="3243521" y="1557713"/>
                  <a:pt x="3283017" y="1530519"/>
                </a:cubicBezTo>
                <a:cubicBezTo>
                  <a:pt x="3294186" y="1522749"/>
                  <a:pt x="3310859" y="1521778"/>
                  <a:pt x="3315877" y="1505753"/>
                </a:cubicBezTo>
                <a:cubicBezTo>
                  <a:pt x="3233647" y="1448938"/>
                  <a:pt x="3211471" y="1405556"/>
                  <a:pt x="3230085" y="1339674"/>
                </a:cubicBezTo>
                <a:cubicBezTo>
                  <a:pt x="3248215" y="1275897"/>
                  <a:pt x="3315067" y="1233489"/>
                  <a:pt x="3376254" y="1247247"/>
                </a:cubicBezTo>
                <a:cubicBezTo>
                  <a:pt x="3436793" y="1260843"/>
                  <a:pt x="3436793" y="1260843"/>
                  <a:pt x="3458646" y="1187194"/>
                </a:cubicBezTo>
                <a:cubicBezTo>
                  <a:pt x="3428862" y="1212447"/>
                  <a:pt x="3402153" y="1233004"/>
                  <a:pt x="3366056" y="1234622"/>
                </a:cubicBezTo>
                <a:cubicBezTo>
                  <a:pt x="3329312" y="1236240"/>
                  <a:pt x="3297100" y="1227662"/>
                  <a:pt x="3269582" y="1202571"/>
                </a:cubicBezTo>
                <a:cubicBezTo>
                  <a:pt x="3227172" y="1163885"/>
                  <a:pt x="3215679" y="1100269"/>
                  <a:pt x="3242064" y="1049929"/>
                </a:cubicBezTo>
                <a:cubicBezTo>
                  <a:pt x="3269258" y="997966"/>
                  <a:pt x="3329474" y="971419"/>
                  <a:pt x="3387585" y="985825"/>
                </a:cubicBezTo>
                <a:cubicBezTo>
                  <a:pt x="3447477" y="1000718"/>
                  <a:pt x="3479203" y="1049766"/>
                  <a:pt x="3483412" y="1133129"/>
                </a:cubicBezTo>
                <a:cubicBezTo>
                  <a:pt x="3484059" y="1077122"/>
                  <a:pt x="3503322" y="1030987"/>
                  <a:pt x="3547836" y="995376"/>
                </a:cubicBezTo>
                <a:cubicBezTo>
                  <a:pt x="3565480" y="981293"/>
                  <a:pt x="3569689" y="965592"/>
                  <a:pt x="3545084" y="946491"/>
                </a:cubicBezTo>
                <a:cubicBezTo>
                  <a:pt x="3489401" y="903110"/>
                  <a:pt x="3476128" y="843542"/>
                  <a:pt x="3503322" y="785916"/>
                </a:cubicBezTo>
                <a:cubicBezTo>
                  <a:pt x="3529221" y="731042"/>
                  <a:pt x="3583771" y="702229"/>
                  <a:pt x="3649329" y="715503"/>
                </a:cubicBezTo>
                <a:cubicBezTo>
                  <a:pt x="3685587" y="722787"/>
                  <a:pt x="3687206" y="700611"/>
                  <a:pt x="3695462" y="677625"/>
                </a:cubicBezTo>
                <a:cubicBezTo>
                  <a:pt x="3590246" y="706114"/>
                  <a:pt x="3521451" y="679406"/>
                  <a:pt x="3499113" y="602841"/>
                </a:cubicBezTo>
                <a:cubicBezTo>
                  <a:pt x="3480013" y="537446"/>
                  <a:pt x="3515948" y="466223"/>
                  <a:pt x="3579077" y="444694"/>
                </a:cubicBezTo>
                <a:cubicBezTo>
                  <a:pt x="3652728" y="419604"/>
                  <a:pt x="3716019" y="456996"/>
                  <a:pt x="3753735" y="551852"/>
                </a:cubicBezTo>
                <a:cubicBezTo>
                  <a:pt x="3774454" y="507500"/>
                  <a:pt x="3793555" y="466385"/>
                  <a:pt x="3813141" y="425432"/>
                </a:cubicBezTo>
                <a:cubicBezTo>
                  <a:pt x="3818483" y="414263"/>
                  <a:pt x="3817997" y="407140"/>
                  <a:pt x="3810066" y="395971"/>
                </a:cubicBezTo>
                <a:cubicBezTo>
                  <a:pt x="3739976" y="297231"/>
                  <a:pt x="3751630" y="236530"/>
                  <a:pt x="3851666" y="171621"/>
                </a:cubicBezTo>
                <a:cubicBezTo>
                  <a:pt x="3833051" y="158347"/>
                  <a:pt x="3813627" y="146207"/>
                  <a:pt x="3796468" y="131639"/>
                </a:cubicBezTo>
                <a:cubicBezTo>
                  <a:pt x="3778663" y="116585"/>
                  <a:pt x="3768951" y="94894"/>
                  <a:pt x="3758915" y="71585"/>
                </a:cubicBezTo>
                <a:cubicBezTo>
                  <a:pt x="3679760" y="214840"/>
                  <a:pt x="3534077" y="186351"/>
                  <a:pt x="3484059" y="67538"/>
                </a:cubicBezTo>
                <a:cubicBezTo>
                  <a:pt x="3467549" y="101531"/>
                  <a:pt x="3449581" y="131639"/>
                  <a:pt x="3415750" y="148311"/>
                </a:cubicBezTo>
                <a:cubicBezTo>
                  <a:pt x="3381110" y="165308"/>
                  <a:pt x="3346470" y="169354"/>
                  <a:pt x="3309887" y="155919"/>
                </a:cubicBezTo>
                <a:cubicBezTo>
                  <a:pt x="3283826" y="146369"/>
                  <a:pt x="3261650" y="130991"/>
                  <a:pt x="3246758" y="107682"/>
                </a:cubicBezTo>
                <a:cubicBezTo>
                  <a:pt x="3228629" y="79355"/>
                  <a:pt x="3209366" y="46171"/>
                  <a:pt x="3225553" y="14607"/>
                </a:cubicBezTo>
                <a:cubicBezTo>
                  <a:pt x="3231866" y="2305"/>
                  <a:pt x="3243440" y="-366"/>
                  <a:pt x="3256430" y="3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10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20C5A5B-EA99-43AA-96A1-ED7C72E5A2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540" y="955514"/>
            <a:ext cx="4948946" cy="4951914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90F4717-9F16-4CC3-885E-9E2F6EC0EE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2" y="4674"/>
            <a:ext cx="10995847" cy="1919827"/>
          </a:xfrm>
          <a:custGeom>
            <a:avLst/>
            <a:gdLst>
              <a:gd name="connsiteX0" fmla="*/ 0 w 10997278"/>
              <a:gd name="connsiteY0" fmla="*/ 0 h 1919383"/>
              <a:gd name="connsiteX1" fmla="*/ 10997278 w 10997278"/>
              <a:gd name="connsiteY1" fmla="*/ 0 h 1919383"/>
              <a:gd name="connsiteX2" fmla="*/ 9472612 w 10997278"/>
              <a:gd name="connsiteY2" fmla="*/ 633412 h 1919383"/>
              <a:gd name="connsiteX3" fmla="*/ 5284375 w 10997278"/>
              <a:gd name="connsiteY3" fmla="*/ 817150 h 1919383"/>
              <a:gd name="connsiteX4" fmla="*/ 5027200 w 10997278"/>
              <a:gd name="connsiteY4" fmla="*/ 1239679 h 1919383"/>
              <a:gd name="connsiteX5" fmla="*/ 0 w 10997278"/>
              <a:gd name="connsiteY5" fmla="*/ 1919383 h 19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7278" h="1919383">
                <a:moveTo>
                  <a:pt x="0" y="0"/>
                </a:moveTo>
                <a:lnTo>
                  <a:pt x="10997278" y="0"/>
                </a:lnTo>
                <a:cubicBezTo>
                  <a:pt x="10997278" y="0"/>
                  <a:pt x="9564433" y="596646"/>
                  <a:pt x="9472612" y="633412"/>
                </a:cubicBezTo>
                <a:cubicBezTo>
                  <a:pt x="9380791" y="670179"/>
                  <a:pt x="5284375" y="817150"/>
                  <a:pt x="5284375" y="817150"/>
                </a:cubicBezTo>
                <a:lnTo>
                  <a:pt x="5027200" y="1239679"/>
                </a:lnTo>
                <a:lnTo>
                  <a:pt x="0" y="19193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958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9414910-6FA4-45C5-855C-8019C69B4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4" y="6356"/>
            <a:ext cx="12180889" cy="3847040"/>
          </a:xfrm>
          <a:custGeom>
            <a:avLst/>
            <a:gdLst>
              <a:gd name="connsiteX0" fmla="*/ 0 w 12182475"/>
              <a:gd name="connsiteY0" fmla="*/ 0 h 3846149"/>
              <a:gd name="connsiteX1" fmla="*/ 12182475 w 12182475"/>
              <a:gd name="connsiteY1" fmla="*/ 0 h 3846149"/>
              <a:gd name="connsiteX2" fmla="*/ 12182475 w 12182475"/>
              <a:gd name="connsiteY2" fmla="*/ 659713 h 3846149"/>
              <a:gd name="connsiteX3" fmla="*/ 6862160 w 12182475"/>
              <a:gd name="connsiteY3" fmla="*/ 3645032 h 3846149"/>
              <a:gd name="connsiteX4" fmla="*/ 5320316 w 12182475"/>
              <a:gd name="connsiteY4" fmla="*/ 3645032 h 3846149"/>
              <a:gd name="connsiteX5" fmla="*/ 0 w 12182475"/>
              <a:gd name="connsiteY5" fmla="*/ 659713 h 3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2475" h="3846149">
                <a:moveTo>
                  <a:pt x="0" y="0"/>
                </a:moveTo>
                <a:cubicBezTo>
                  <a:pt x="0" y="0"/>
                  <a:pt x="0" y="0"/>
                  <a:pt x="12182475" y="0"/>
                </a:cubicBezTo>
                <a:cubicBezTo>
                  <a:pt x="12182475" y="0"/>
                  <a:pt x="12182475" y="0"/>
                  <a:pt x="12182475" y="659713"/>
                </a:cubicBezTo>
                <a:cubicBezTo>
                  <a:pt x="12182475" y="659713"/>
                  <a:pt x="12182475" y="659713"/>
                  <a:pt x="6862160" y="3645032"/>
                </a:cubicBezTo>
                <a:cubicBezTo>
                  <a:pt x="6383903" y="3913188"/>
                  <a:pt x="5798573" y="3913188"/>
                  <a:pt x="5320316" y="3645032"/>
                </a:cubicBezTo>
                <a:cubicBezTo>
                  <a:pt x="5320316" y="3645032"/>
                  <a:pt x="5320316" y="3645032"/>
                  <a:pt x="0" y="6597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17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B100B16-CE08-4851-B5F7-8C4917347F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8" y="-25120"/>
            <a:ext cx="12180890" cy="6870418"/>
          </a:xfrm>
          <a:custGeom>
            <a:avLst/>
            <a:gdLst>
              <a:gd name="connsiteX0" fmla="*/ 7602538 w 12182476"/>
              <a:gd name="connsiteY0" fmla="*/ 25114 h 6868827"/>
              <a:gd name="connsiteX1" fmla="*/ 12182476 w 12182476"/>
              <a:gd name="connsiteY1" fmla="*/ 25114 h 6868827"/>
              <a:gd name="connsiteX2" fmla="*/ 12182476 w 12182476"/>
              <a:gd name="connsiteY2" fmla="*/ 2480115 h 6868827"/>
              <a:gd name="connsiteX3" fmla="*/ 11889836 w 12182476"/>
              <a:gd name="connsiteY3" fmla="*/ 2463414 h 6868827"/>
              <a:gd name="connsiteX4" fmla="*/ 11249834 w 12182476"/>
              <a:gd name="connsiteY4" fmla="*/ 2076913 h 6868827"/>
              <a:gd name="connsiteX5" fmla="*/ 10733550 w 12182476"/>
              <a:gd name="connsiteY5" fmla="*/ 1523404 h 6868827"/>
              <a:gd name="connsiteX6" fmla="*/ 9282245 w 12182476"/>
              <a:gd name="connsiteY6" fmla="*/ 860148 h 6868827"/>
              <a:gd name="connsiteX7" fmla="*/ 8594660 w 12182476"/>
              <a:gd name="connsiteY7" fmla="*/ 769488 h 6868827"/>
              <a:gd name="connsiteX8" fmla="*/ 8152131 w 12182476"/>
              <a:gd name="connsiteY8" fmla="*/ 478418 h 6868827"/>
              <a:gd name="connsiteX9" fmla="*/ 7602538 w 12182476"/>
              <a:gd name="connsiteY9" fmla="*/ 25114 h 6868827"/>
              <a:gd name="connsiteX10" fmla="*/ 0 w 12182476"/>
              <a:gd name="connsiteY10" fmla="*/ 0 h 6868827"/>
              <a:gd name="connsiteX11" fmla="*/ 3974286 w 12182476"/>
              <a:gd name="connsiteY11" fmla="*/ 0 h 6868827"/>
              <a:gd name="connsiteX12" fmla="*/ 5099937 w 12182476"/>
              <a:gd name="connsiteY12" fmla="*/ 1886543 h 6868827"/>
              <a:gd name="connsiteX13" fmla="*/ 4366956 w 12182476"/>
              <a:gd name="connsiteY13" fmla="*/ 4152301 h 6868827"/>
              <a:gd name="connsiteX14" fmla="*/ 3960008 w 12182476"/>
              <a:gd name="connsiteY14" fmla="*/ 4481433 h 6868827"/>
              <a:gd name="connsiteX15" fmla="*/ 3722026 w 12182476"/>
              <a:gd name="connsiteY15" fmla="*/ 4934585 h 6868827"/>
              <a:gd name="connsiteX16" fmla="*/ 3907652 w 12182476"/>
              <a:gd name="connsiteY16" fmla="*/ 5442592 h 6868827"/>
              <a:gd name="connsiteX17" fmla="*/ 4562100 w 12182476"/>
              <a:gd name="connsiteY17" fmla="*/ 6270190 h 6868827"/>
              <a:gd name="connsiteX18" fmla="*/ 4835778 w 12182476"/>
              <a:gd name="connsiteY18" fmla="*/ 6868827 h 6868827"/>
              <a:gd name="connsiteX19" fmla="*/ 0 w 12182476"/>
              <a:gd name="connsiteY19" fmla="*/ 6868827 h 6868827"/>
              <a:gd name="connsiteX20" fmla="*/ 0 w 12182476"/>
              <a:gd name="connsiteY20" fmla="*/ 0 h 686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82476" h="6868827">
                <a:moveTo>
                  <a:pt x="7602538" y="25114"/>
                </a:moveTo>
                <a:cubicBezTo>
                  <a:pt x="12182476" y="25114"/>
                  <a:pt x="12182476" y="25114"/>
                  <a:pt x="12182476" y="25114"/>
                </a:cubicBezTo>
                <a:lnTo>
                  <a:pt x="12182476" y="2480115"/>
                </a:lnTo>
                <a:cubicBezTo>
                  <a:pt x="12182476" y="2480115"/>
                  <a:pt x="12137272" y="2515902"/>
                  <a:pt x="11889836" y="2463414"/>
                </a:cubicBezTo>
                <a:cubicBezTo>
                  <a:pt x="11642400" y="2413312"/>
                  <a:pt x="11428273" y="2255849"/>
                  <a:pt x="11249834" y="2076913"/>
                </a:cubicBezTo>
                <a:cubicBezTo>
                  <a:pt x="11071395" y="1900362"/>
                  <a:pt x="10916748" y="1697569"/>
                  <a:pt x="10733550" y="1523404"/>
                </a:cubicBezTo>
                <a:cubicBezTo>
                  <a:pt x="10343363" y="1146446"/>
                  <a:pt x="9822321" y="907865"/>
                  <a:pt x="9282245" y="860148"/>
                </a:cubicBezTo>
                <a:cubicBezTo>
                  <a:pt x="9051464" y="841062"/>
                  <a:pt x="8811166" y="850605"/>
                  <a:pt x="8594660" y="769488"/>
                </a:cubicBezTo>
                <a:cubicBezTo>
                  <a:pt x="8430496" y="705071"/>
                  <a:pt x="8290124" y="590552"/>
                  <a:pt x="8152131" y="478418"/>
                </a:cubicBezTo>
                <a:cubicBezTo>
                  <a:pt x="7838078" y="220751"/>
                  <a:pt x="7914212" y="282782"/>
                  <a:pt x="7602538" y="25114"/>
                </a:cubicBezTo>
                <a:close/>
                <a:moveTo>
                  <a:pt x="0" y="0"/>
                </a:moveTo>
                <a:cubicBezTo>
                  <a:pt x="3974286" y="0"/>
                  <a:pt x="3974286" y="0"/>
                  <a:pt x="3974286" y="0"/>
                </a:cubicBezTo>
                <a:cubicBezTo>
                  <a:pt x="4531162" y="500852"/>
                  <a:pt x="4959529" y="1154345"/>
                  <a:pt x="5099937" y="1886543"/>
                </a:cubicBezTo>
                <a:cubicBezTo>
                  <a:pt x="5254625" y="2704601"/>
                  <a:pt x="5004745" y="3618059"/>
                  <a:pt x="4366956" y="4152301"/>
                </a:cubicBezTo>
                <a:cubicBezTo>
                  <a:pt x="4233686" y="4266782"/>
                  <a:pt x="4086137" y="4359797"/>
                  <a:pt x="3960008" y="4481433"/>
                </a:cubicBezTo>
                <a:cubicBezTo>
                  <a:pt x="3836257" y="4605453"/>
                  <a:pt x="3733925" y="4760479"/>
                  <a:pt x="3722026" y="4934585"/>
                </a:cubicBezTo>
                <a:cubicBezTo>
                  <a:pt x="3712507" y="5118230"/>
                  <a:pt x="3802940" y="5292336"/>
                  <a:pt x="3907652" y="5442592"/>
                </a:cubicBezTo>
                <a:cubicBezTo>
                  <a:pt x="4107556" y="5733563"/>
                  <a:pt x="4362196" y="5981604"/>
                  <a:pt x="4562100" y="6270190"/>
                </a:cubicBezTo>
                <a:cubicBezTo>
                  <a:pt x="4688231" y="6451451"/>
                  <a:pt x="4790562" y="6656561"/>
                  <a:pt x="4835778" y="6868827"/>
                </a:cubicBezTo>
                <a:cubicBezTo>
                  <a:pt x="0" y="6868827"/>
                  <a:pt x="0" y="6868827"/>
                  <a:pt x="0" y="6868827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291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019EFD6-786C-4F57-88A1-95868C7E3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464" y="1307324"/>
            <a:ext cx="4243407" cy="4244942"/>
          </a:xfrm>
          <a:custGeom>
            <a:avLst/>
            <a:gdLst>
              <a:gd name="connsiteX0" fmla="*/ 2121979 w 4243959"/>
              <a:gd name="connsiteY0" fmla="*/ 0 h 4243959"/>
              <a:gd name="connsiteX1" fmla="*/ 4243959 w 4243959"/>
              <a:gd name="connsiteY1" fmla="*/ 2121979 h 4243959"/>
              <a:gd name="connsiteX2" fmla="*/ 4242340 w 4243959"/>
              <a:gd name="connsiteY2" fmla="*/ 2205418 h 4243959"/>
              <a:gd name="connsiteX3" fmla="*/ 4152043 w 4243959"/>
              <a:gd name="connsiteY3" fmla="*/ 2741676 h 4243959"/>
              <a:gd name="connsiteX4" fmla="*/ 4108132 w 4243959"/>
              <a:gd name="connsiteY4" fmla="*/ 2870644 h 4243959"/>
              <a:gd name="connsiteX5" fmla="*/ 2121979 w 4243959"/>
              <a:gd name="connsiteY5" fmla="*/ 4243959 h 4243959"/>
              <a:gd name="connsiteX6" fmla="*/ 875824 w 4243959"/>
              <a:gd name="connsiteY6" fmla="*/ 3839622 h 4243959"/>
              <a:gd name="connsiteX7" fmla="*/ 0 w 4243959"/>
              <a:gd name="connsiteY7" fmla="*/ 2121979 h 4243959"/>
              <a:gd name="connsiteX8" fmla="*/ 2121979 w 4243959"/>
              <a:gd name="connsiteY8" fmla="*/ 0 h 42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959" h="4243959">
                <a:moveTo>
                  <a:pt x="2121979" y="0"/>
                </a:moveTo>
                <a:cubicBezTo>
                  <a:pt x="3293935" y="0"/>
                  <a:pt x="4243959" y="950023"/>
                  <a:pt x="4243959" y="2121979"/>
                </a:cubicBezTo>
                <a:cubicBezTo>
                  <a:pt x="4243959" y="2149888"/>
                  <a:pt x="4243387" y="2177796"/>
                  <a:pt x="4242340" y="2205418"/>
                </a:cubicBezTo>
                <a:cubicBezTo>
                  <a:pt x="4235196" y="2391346"/>
                  <a:pt x="4204145" y="2571083"/>
                  <a:pt x="4152043" y="2741676"/>
                </a:cubicBezTo>
                <a:cubicBezTo>
                  <a:pt x="4138803" y="2785301"/>
                  <a:pt x="4124134" y="2828258"/>
                  <a:pt x="4108132" y="2870644"/>
                </a:cubicBezTo>
                <a:cubicBezTo>
                  <a:pt x="3805428" y="3673126"/>
                  <a:pt x="3030379" y="4243959"/>
                  <a:pt x="2121979" y="4243959"/>
                </a:cubicBezTo>
                <a:cubicBezTo>
                  <a:pt x="1656302" y="4243959"/>
                  <a:pt x="1225772" y="4093940"/>
                  <a:pt x="875824" y="3839622"/>
                </a:cubicBezTo>
                <a:cubicBezTo>
                  <a:pt x="345091" y="3453955"/>
                  <a:pt x="0" y="2828258"/>
                  <a:pt x="0" y="2121979"/>
                </a:cubicBezTo>
                <a:cubicBezTo>
                  <a:pt x="0" y="950023"/>
                  <a:pt x="950023" y="0"/>
                  <a:pt x="2121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0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 userDrawn="1"/>
        </p:nvGrpSpPr>
        <p:grpSpPr bwMode="auto">
          <a:xfrm flipH="1">
            <a:off x="592158" y="1333520"/>
            <a:ext cx="4035425" cy="4937125"/>
            <a:chOff x="6446339" y="1280897"/>
            <a:chExt cx="4320717" cy="5285178"/>
          </a:xfrm>
        </p:grpSpPr>
        <p:sp>
          <p:nvSpPr>
            <p:cNvPr id="5" name="Freeform: Shape 3"/>
            <p:cNvSpPr>
              <a:spLocks noChangeArrowheads="1"/>
            </p:cNvSpPr>
            <p:nvPr/>
          </p:nvSpPr>
          <p:spPr bwMode="auto">
            <a:xfrm>
              <a:off x="7360794" y="5629396"/>
              <a:ext cx="2032879" cy="936679"/>
            </a:xfrm>
            <a:custGeom>
              <a:avLst/>
              <a:gdLst>
                <a:gd name="T0" fmla="*/ 1074977 w 847725"/>
                <a:gd name="T1" fmla="*/ 17135 h 390525"/>
                <a:gd name="T2" fmla="*/ 1113808 w 847725"/>
                <a:gd name="T3" fmla="*/ 442067 h 390525"/>
                <a:gd name="T4" fmla="*/ 1084113 w 847725"/>
                <a:gd name="T5" fmla="*/ 538020 h 390525"/>
                <a:gd name="T6" fmla="*/ 844281 w 847725"/>
                <a:gd name="T7" fmla="*/ 645394 h 390525"/>
                <a:gd name="T8" fmla="*/ 72243 w 847725"/>
                <a:gd name="T9" fmla="*/ 679664 h 390525"/>
                <a:gd name="T10" fmla="*/ 17424 w 847725"/>
                <a:gd name="T11" fmla="*/ 684233 h 390525"/>
                <a:gd name="T12" fmla="*/ 31129 w 847725"/>
                <a:gd name="T13" fmla="*/ 702510 h 390525"/>
                <a:gd name="T14" fmla="*/ 1054421 w 847725"/>
                <a:gd name="T15" fmla="*/ 921830 h 390525"/>
                <a:gd name="T16" fmla="*/ 1093250 w 847725"/>
                <a:gd name="T17" fmla="*/ 924113 h 390525"/>
                <a:gd name="T18" fmla="*/ 1988630 w 847725"/>
                <a:gd name="T19" fmla="*/ 771047 h 390525"/>
                <a:gd name="T20" fmla="*/ 1913255 w 847725"/>
                <a:gd name="T21" fmla="*/ 126795 h 390525"/>
                <a:gd name="T22" fmla="*/ 1074977 w 847725"/>
                <a:gd name="T23" fmla="*/ 17135 h 3905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Freeform: Shape 4"/>
            <p:cNvSpPr>
              <a:spLocks noChangeArrowheads="1"/>
            </p:cNvSpPr>
            <p:nvPr/>
          </p:nvSpPr>
          <p:spPr bwMode="auto">
            <a:xfrm>
              <a:off x="7359095" y="5629396"/>
              <a:ext cx="1986985" cy="914579"/>
            </a:xfrm>
            <a:custGeom>
              <a:avLst/>
              <a:gdLst>
                <a:gd name="T0" fmla="*/ 1046475 w 828675"/>
                <a:gd name="T1" fmla="*/ 17149 h 381000"/>
                <a:gd name="T2" fmla="*/ 1085300 w 828675"/>
                <a:gd name="T3" fmla="*/ 428710 h 381000"/>
                <a:gd name="T4" fmla="*/ 1055611 w 828675"/>
                <a:gd name="T5" fmla="*/ 522453 h 381000"/>
                <a:gd name="T6" fmla="*/ 820369 w 828675"/>
                <a:gd name="T7" fmla="*/ 625344 h 381000"/>
                <a:gd name="T8" fmla="*/ 27860 w 828675"/>
                <a:gd name="T9" fmla="*/ 675646 h 381000"/>
                <a:gd name="T10" fmla="*/ 1028204 w 828675"/>
                <a:gd name="T11" fmla="*/ 895145 h 381000"/>
                <a:gd name="T12" fmla="*/ 1064746 w 828675"/>
                <a:gd name="T13" fmla="*/ 897430 h 381000"/>
                <a:gd name="T14" fmla="*/ 1950896 w 828675"/>
                <a:gd name="T15" fmla="*/ 748812 h 381000"/>
                <a:gd name="T16" fmla="*/ 1875526 w 828675"/>
                <a:gd name="T17" fmla="*/ 126898 h 381000"/>
                <a:gd name="T18" fmla="*/ 1046475 w 828675"/>
                <a:gd name="T19" fmla="*/ 17149 h 381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Freeform: Shape 5"/>
            <p:cNvSpPr>
              <a:spLocks noChangeArrowheads="1"/>
            </p:cNvSpPr>
            <p:nvPr/>
          </p:nvSpPr>
          <p:spPr bwMode="auto">
            <a:xfrm>
              <a:off x="6448039" y="1280897"/>
              <a:ext cx="4319017" cy="4593294"/>
            </a:xfrm>
            <a:custGeom>
              <a:avLst/>
              <a:gdLst>
                <a:gd name="T0" fmla="*/ 3863410 w 1800225"/>
                <a:gd name="T1" fmla="*/ 4587562 h 1914525"/>
                <a:gd name="T2" fmla="*/ 129403 w 1800225"/>
                <a:gd name="T3" fmla="*/ 4167082 h 1914525"/>
                <a:gd name="T4" fmla="*/ 17427 w 1800225"/>
                <a:gd name="T5" fmla="*/ 4034539 h 1914525"/>
                <a:gd name="T6" fmla="*/ 159109 w 1800225"/>
                <a:gd name="T7" fmla="*/ 1269422 h 1914525"/>
                <a:gd name="T8" fmla="*/ 257374 w 1800225"/>
                <a:gd name="T9" fmla="*/ 1038613 h 1914525"/>
                <a:gd name="T10" fmla="*/ 4149059 w 1800225"/>
                <a:gd name="T11" fmla="*/ 21691 h 1914525"/>
                <a:gd name="T12" fmla="*/ 4311309 w 1800225"/>
                <a:gd name="T13" fmla="*/ 151947 h 1914525"/>
                <a:gd name="T14" fmla="*/ 4057651 w 1800225"/>
                <a:gd name="T15" fmla="*/ 4425310 h 1914525"/>
                <a:gd name="T16" fmla="*/ 3863410 w 1800225"/>
                <a:gd name="T17" fmla="*/ 4587562 h 1914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Freeform: Shape 6"/>
            <p:cNvSpPr>
              <a:spLocks noChangeArrowheads="1"/>
            </p:cNvSpPr>
            <p:nvPr/>
          </p:nvSpPr>
          <p:spPr bwMode="auto">
            <a:xfrm>
              <a:off x="6465037" y="1280897"/>
              <a:ext cx="4249328" cy="3998307"/>
            </a:xfrm>
            <a:custGeom>
              <a:avLst/>
              <a:gdLst>
                <a:gd name="T0" fmla="*/ 4026580 w 1771650"/>
                <a:gd name="T1" fmla="*/ 3992577 h 1666875"/>
                <a:gd name="T2" fmla="*/ 17135 w 1771650"/>
                <a:gd name="T3" fmla="*/ 3722976 h 1666875"/>
                <a:gd name="T4" fmla="*/ 140503 w 1771650"/>
                <a:gd name="T5" fmla="*/ 1157204 h 1666875"/>
                <a:gd name="T6" fmla="*/ 236455 w 1771650"/>
                <a:gd name="T7" fmla="*/ 1038398 h 1666875"/>
                <a:gd name="T8" fmla="*/ 4090549 w 1771650"/>
                <a:gd name="T9" fmla="*/ 21687 h 1666875"/>
                <a:gd name="T10" fmla="*/ 4250470 w 1771650"/>
                <a:gd name="T11" fmla="*/ 151916 h 1666875"/>
                <a:gd name="T12" fmla="*/ 4026580 w 1771650"/>
                <a:gd name="T13" fmla="*/ 3992577 h 1666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Freeform: Shape 7"/>
            <p:cNvSpPr>
              <a:spLocks noChangeArrowheads="1"/>
            </p:cNvSpPr>
            <p:nvPr/>
          </p:nvSpPr>
          <p:spPr bwMode="auto">
            <a:xfrm>
              <a:off x="6572119" y="1578391"/>
              <a:ext cx="3907683" cy="3405021"/>
            </a:xfrm>
            <a:custGeom>
              <a:avLst/>
              <a:gdLst>
                <a:gd name="T0" fmla="*/ 3694017 w 1628775"/>
                <a:gd name="T1" fmla="*/ 3399308 h 1419225"/>
                <a:gd name="T2" fmla="*/ 17140 w 1628775"/>
                <a:gd name="T3" fmla="*/ 3257623 h 1419225"/>
                <a:gd name="T4" fmla="*/ 138254 w 1628775"/>
                <a:gd name="T5" fmla="*/ 871823 h 1419225"/>
                <a:gd name="T6" fmla="*/ 3906541 w 1628775"/>
                <a:gd name="T7" fmla="*/ 17140 h 1419225"/>
                <a:gd name="T8" fmla="*/ 3694017 w 1628775"/>
                <a:gd name="T9" fmla="*/ 3399308 h 1419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lnTo>
                    <a:pt x="1539716" y="141684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: Shape 8"/>
            <p:cNvSpPr>
              <a:spLocks noChangeArrowheads="1"/>
            </p:cNvSpPr>
            <p:nvPr/>
          </p:nvSpPr>
          <p:spPr bwMode="auto">
            <a:xfrm>
              <a:off x="6446339" y="4997011"/>
              <a:ext cx="4043661" cy="866980"/>
            </a:xfrm>
            <a:custGeom>
              <a:avLst/>
              <a:gdLst>
                <a:gd name="T0" fmla="*/ 33205 w 1685925"/>
                <a:gd name="T1" fmla="*/ 17112 h 361950"/>
                <a:gd name="T2" fmla="*/ 17212 w 1685925"/>
                <a:gd name="T3" fmla="*/ 320554 h 361950"/>
                <a:gd name="T4" fmla="*/ 129156 w 1685925"/>
                <a:gd name="T5" fmla="*/ 452882 h 361950"/>
                <a:gd name="T6" fmla="*/ 3832417 w 1685925"/>
                <a:gd name="T7" fmla="*/ 870403 h 361950"/>
                <a:gd name="T8" fmla="*/ 4019751 w 1685925"/>
                <a:gd name="T9" fmla="*/ 710696 h 361950"/>
                <a:gd name="T10" fmla="*/ 4044882 w 1685925"/>
                <a:gd name="T11" fmla="*/ 268080 h 361950"/>
                <a:gd name="T12" fmla="*/ 33205 w 1685925"/>
                <a:gd name="T13" fmla="*/ 17112 h 3619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: Shape 9"/>
            <p:cNvSpPr>
              <a:spLocks noChangeArrowheads="1"/>
            </p:cNvSpPr>
            <p:nvPr/>
          </p:nvSpPr>
          <p:spPr bwMode="auto">
            <a:xfrm>
              <a:off x="7716039" y="1593690"/>
              <a:ext cx="2773962" cy="3393121"/>
            </a:xfrm>
            <a:custGeom>
              <a:avLst/>
              <a:gdLst>
                <a:gd name="T0" fmla="*/ 1424613 w 2775473"/>
                <a:gd name="T1" fmla="*/ 306510 h 3394037"/>
                <a:gd name="T2" fmla="*/ 2773962 w 2775473"/>
                <a:gd name="T3" fmla="*/ 0 h 3394037"/>
                <a:gd name="T4" fmla="*/ 2564302 w 2775473"/>
                <a:gd name="T5" fmla="*/ 3393121 h 3394037"/>
                <a:gd name="T6" fmla="*/ 0 w 2775473"/>
                <a:gd name="T7" fmla="*/ 3280196 h 3394037"/>
                <a:gd name="T8" fmla="*/ 1424613 w 2775473"/>
                <a:gd name="T9" fmla="*/ 306510 h 3394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3" name="Group 11"/>
          <p:cNvGrpSpPr/>
          <p:nvPr userDrawn="1"/>
        </p:nvGrpSpPr>
        <p:grpSpPr bwMode="auto">
          <a:xfrm flipV="1">
            <a:off x="5427683" y="1143020"/>
            <a:ext cx="1335087" cy="220663"/>
            <a:chOff x="5809673" y="3008118"/>
            <a:chExt cx="2419398" cy="398889"/>
          </a:xfrm>
        </p:grpSpPr>
        <p:sp>
          <p:nvSpPr>
            <p:cNvPr id="15" name="Rectangle 14"/>
            <p:cNvSpPr/>
            <p:nvPr/>
          </p:nvSpPr>
          <p:spPr>
            <a:xfrm>
              <a:off x="5809673" y="3008118"/>
              <a:ext cx="399876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15992" y="3008118"/>
              <a:ext cx="399876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22311" y="3008118"/>
              <a:ext cx="394122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2876" y="3008118"/>
              <a:ext cx="399876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9195" y="3008118"/>
              <a:ext cx="399876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5" y="339615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42"/>
          </p:nvPr>
        </p:nvSpPr>
        <p:spPr>
          <a:xfrm>
            <a:off x="859295" y="1641127"/>
            <a:ext cx="3630935" cy="3158476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12325" tIns="56162" rIns="112325" bIns="56162" anchor="ctr">
            <a:noAutofit/>
          </a:bodyPr>
          <a:lstStyle>
            <a:lvl1pPr marL="0" marR="0" indent="0" algn="ctr" defTabSz="11233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B7A0B9B-3AF2-40E0-8A0D-98A014FF4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8482" y="-41575"/>
            <a:ext cx="2451936" cy="6901162"/>
          </a:xfrm>
          <a:custGeom>
            <a:avLst/>
            <a:gdLst>
              <a:gd name="connsiteX0" fmla="*/ 1052945 w 2452255"/>
              <a:gd name="connsiteY0" fmla="*/ 0 h 6899564"/>
              <a:gd name="connsiteX1" fmla="*/ 2452255 w 2452255"/>
              <a:gd name="connsiteY1" fmla="*/ 41564 h 6899564"/>
              <a:gd name="connsiteX2" fmla="*/ 2452255 w 2452255"/>
              <a:gd name="connsiteY2" fmla="*/ 6899564 h 6899564"/>
              <a:gd name="connsiteX3" fmla="*/ 0 w 2452255"/>
              <a:gd name="connsiteY3" fmla="*/ 6899564 h 689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255" h="6899564">
                <a:moveTo>
                  <a:pt x="1052945" y="0"/>
                </a:moveTo>
                <a:lnTo>
                  <a:pt x="2452255" y="41564"/>
                </a:lnTo>
                <a:lnTo>
                  <a:pt x="2452255" y="6899564"/>
                </a:lnTo>
                <a:lnTo>
                  <a:pt x="0" y="68995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49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D8D0B63-CD05-4138-ABDD-F53119D7F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0"/>
            <a:ext cx="12190413" cy="685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865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340B52EF-39E7-4CB0-99E1-9CE6F63A0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098" y="2276"/>
            <a:ext cx="12190413" cy="68595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488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340B52EF-39E7-4CB0-99E1-9CE6F63A0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098" y="2276"/>
            <a:ext cx="12190413" cy="34275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376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86FE52D-137A-49AD-9985-2BE3372507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999944" cy="3798179"/>
          </a:xfrm>
          <a:custGeom>
            <a:avLst/>
            <a:gdLst>
              <a:gd name="connsiteX0" fmla="*/ 0 w 11001376"/>
              <a:gd name="connsiteY0" fmla="*/ 0 h 3797300"/>
              <a:gd name="connsiteX1" fmla="*/ 4371885 w 11001376"/>
              <a:gd name="connsiteY1" fmla="*/ 0 h 3797300"/>
              <a:gd name="connsiteX2" fmla="*/ 5430838 w 11001376"/>
              <a:gd name="connsiteY2" fmla="*/ 0 h 3797300"/>
              <a:gd name="connsiteX3" fmla="*/ 11001376 w 11001376"/>
              <a:gd name="connsiteY3" fmla="*/ 0 h 3797300"/>
              <a:gd name="connsiteX4" fmla="*/ 9546934 w 11001376"/>
              <a:gd name="connsiteY4" fmla="*/ 1001207 h 3797300"/>
              <a:gd name="connsiteX5" fmla="*/ 7904440 w 11001376"/>
              <a:gd name="connsiteY5" fmla="*/ 1157794 h 3797300"/>
              <a:gd name="connsiteX6" fmla="*/ 6345260 w 11001376"/>
              <a:gd name="connsiteY6" fmla="*/ 835130 h 3797300"/>
              <a:gd name="connsiteX7" fmla="*/ 4110038 w 11001376"/>
              <a:gd name="connsiteY7" fmla="*/ 1943100 h 3797300"/>
              <a:gd name="connsiteX8" fmla="*/ 4110865 w 11001376"/>
              <a:gd name="connsiteY8" fmla="*/ 1936964 h 3797300"/>
              <a:gd name="connsiteX9" fmla="*/ 3955670 w 11001376"/>
              <a:gd name="connsiteY9" fmla="*/ 2079462 h 3797300"/>
              <a:gd name="connsiteX10" fmla="*/ 0 w 11001376"/>
              <a:gd name="connsiteY10" fmla="*/ 3797300 h 3797300"/>
              <a:gd name="connsiteX11" fmla="*/ 0 w 11001376"/>
              <a:gd name="connsiteY11" fmla="*/ 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01376" h="3797300">
                <a:moveTo>
                  <a:pt x="0" y="0"/>
                </a:moveTo>
                <a:lnTo>
                  <a:pt x="4371885" y="0"/>
                </a:lnTo>
                <a:lnTo>
                  <a:pt x="5430838" y="0"/>
                </a:lnTo>
                <a:lnTo>
                  <a:pt x="11001376" y="0"/>
                </a:lnTo>
                <a:cubicBezTo>
                  <a:pt x="10572899" y="419937"/>
                  <a:pt x="10103955" y="785307"/>
                  <a:pt x="9546934" y="1001207"/>
                </a:cubicBezTo>
                <a:cubicBezTo>
                  <a:pt x="9025621" y="1200499"/>
                  <a:pt x="8451938" y="1255067"/>
                  <a:pt x="7904440" y="1157794"/>
                </a:cubicBezTo>
                <a:cubicBezTo>
                  <a:pt x="7380746" y="1062892"/>
                  <a:pt x="6876095" y="832757"/>
                  <a:pt x="6345260" y="835130"/>
                </a:cubicBezTo>
                <a:cubicBezTo>
                  <a:pt x="5616849" y="837502"/>
                  <a:pt x="4733710" y="1409282"/>
                  <a:pt x="4110038" y="1943100"/>
                </a:cubicBezTo>
                <a:lnTo>
                  <a:pt x="4110865" y="1936964"/>
                </a:lnTo>
                <a:lnTo>
                  <a:pt x="3955670" y="2079462"/>
                </a:lnTo>
                <a:cubicBezTo>
                  <a:pt x="2970557" y="2926931"/>
                  <a:pt x="1584342" y="3622526"/>
                  <a:pt x="0" y="379730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27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58372-CB9D-40C9-9580-B77CA046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3" y="457310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43EC6-4191-4117-8BBE-B98CA51D2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8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749DD0-1274-4FBE-8BB5-01B65CEF2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83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37CF69-FCF1-48A8-88E5-9BE7EAB5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CFED9C-86CF-4183-AAFD-130B7608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B19229-9933-4028-9982-03DB330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056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3168-8B4C-4883-97A8-F8BB22C2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83" y="457310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E5E821-9202-4E03-A8B0-1116D9A29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8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D31305-8AD5-4895-AD1E-71BFFF451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83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35838A-9DF0-40E6-8710-E30CA253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C0F36B-A1BA-408D-85C9-C4597F4C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BDA4DD-FACE-45F5-839B-7872A91C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146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D5A73-7594-4AC4-A0CF-BD4A2323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57D892-7FCA-4418-9135-8D8F23F08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3A7F1-C5AA-4C30-AD97-9F1B9F48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2CB054-2A85-43C5-B759-03DAE447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451FF3-EA84-4EF6-BFBD-D08E5B75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463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556CD0-2A24-4A0B-A8F5-9A5F46DC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9C9821-5668-4CB8-81BF-63BAA00AA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2E6FA-803E-4967-8BF1-3AEB2D6C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59A292-3A4D-43F6-AFA0-64985298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FEE7D8-9126-4D56-A9F0-45E04BAB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676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57DA700-D493-4724-A7E6-2C18A3598372}"/>
              </a:ext>
            </a:extLst>
          </p:cNvPr>
          <p:cNvGrpSpPr/>
          <p:nvPr userDrawn="1"/>
        </p:nvGrpSpPr>
        <p:grpSpPr>
          <a:xfrm flipH="1">
            <a:off x="592706" y="1333813"/>
            <a:ext cx="4033937" cy="4936169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1" y="339592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295" y="1641098"/>
            <a:ext cx="3630935" cy="3158476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83239325-648E-4C47-A0FE-7713B34A5F6E}"/>
              </a:ext>
            </a:extLst>
          </p:cNvPr>
          <p:cNvGrpSpPr/>
          <p:nvPr userDrawn="1"/>
        </p:nvGrpSpPr>
        <p:grpSpPr>
          <a:xfrm flipV="1">
            <a:off x="5426655" y="1143533"/>
            <a:ext cx="1337104" cy="220530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35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8081" y="133395"/>
            <a:ext cx="6514252" cy="39061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520" y="1577705"/>
            <a:ext cx="5302830" cy="45273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063" y="1577705"/>
            <a:ext cx="5302830" cy="45273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>
          <a:xfrm>
            <a:off x="4144437" y="6380052"/>
            <a:ext cx="3901567" cy="3429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>
          <a:xfrm>
            <a:off x="609521" y="6380052"/>
            <a:ext cx="2803160" cy="3429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760B-C7AE-45F5-BF91-8D6FA5B37CC4}" type="datetime1">
              <a:rPr lang="id-ID" smtClean="0"/>
              <a:t>30/10/2023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>
          <a:xfrm>
            <a:off x="8777746" y="6380052"/>
            <a:ext cx="2803160" cy="3429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148440-C87A-4287-A38F-B748398CA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9426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1" y="339592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xmlns="" id="{36BA39E4-4787-4A57-95AF-71D0542315A0}"/>
              </a:ext>
            </a:extLst>
          </p:cNvPr>
          <p:cNvGrpSpPr/>
          <p:nvPr userDrawn="1"/>
        </p:nvGrpSpPr>
        <p:grpSpPr>
          <a:xfrm flipV="1">
            <a:off x="5426655" y="1143533"/>
            <a:ext cx="1337104" cy="220530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6870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" y="0"/>
            <a:ext cx="7226742" cy="6859588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0366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A63685B-5063-4C41-9D58-B233215F828A}"/>
              </a:ext>
            </a:extLst>
          </p:cNvPr>
          <p:cNvGrpSpPr/>
          <p:nvPr userDrawn="1"/>
        </p:nvGrpSpPr>
        <p:grpSpPr>
          <a:xfrm>
            <a:off x="8913033" y="1703057"/>
            <a:ext cx="2307468" cy="2310363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4">
            <a:extLst>
              <a:ext uri="{FF2B5EF4-FFF2-40B4-BE49-F238E27FC236}">
                <a16:creationId xmlns:a16="http://schemas.microsoft.com/office/drawing/2014/main" xmlns="" id="{C14116F5-393E-4744-A622-A82EEA785FE3}"/>
              </a:ext>
            </a:extLst>
          </p:cNvPr>
          <p:cNvGrpSpPr/>
          <p:nvPr userDrawn="1"/>
        </p:nvGrpSpPr>
        <p:grpSpPr>
          <a:xfrm>
            <a:off x="925868" y="1703057"/>
            <a:ext cx="2307468" cy="2310363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그룹 3">
            <a:extLst>
              <a:ext uri="{FF2B5EF4-FFF2-40B4-BE49-F238E27FC236}">
                <a16:creationId xmlns:a16="http://schemas.microsoft.com/office/drawing/2014/main" xmlns="" id="{06FEAAE9-970B-4450-A325-434A1A5C7E5D}"/>
              </a:ext>
            </a:extLst>
          </p:cNvPr>
          <p:cNvGrpSpPr/>
          <p:nvPr userDrawn="1"/>
        </p:nvGrpSpPr>
        <p:grpSpPr>
          <a:xfrm>
            <a:off x="4919450" y="1703057"/>
            <a:ext cx="2307468" cy="2310363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044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89626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3209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169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1751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5334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91" y="339592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58C2A5-98FC-4D03-AF58-B0CF7460B76D}"/>
              </a:ext>
            </a:extLst>
          </p:cNvPr>
          <p:cNvSpPr txBox="1"/>
          <p:nvPr userDrawn="1"/>
        </p:nvSpPr>
        <p:spPr>
          <a:xfrm>
            <a:off x="4" y="6520956"/>
            <a:ext cx="12190413" cy="338632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spc="300" dirty="0">
                <a:solidFill>
                  <a:prstClr val="white"/>
                </a:solidFill>
                <a:latin typeface="Calibri"/>
                <a:cs typeface="+mn-cs"/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2849932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-3601"/>
            <a:ext cx="12190413" cy="686318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1800" dirty="0">
              <a:solidFill>
                <a:prstClr val="white"/>
              </a:solidFill>
            </a:endParaRPr>
          </a:p>
        </p:txBody>
      </p:sp>
      <p:sp>
        <p:nvSpPr>
          <p:cNvPr id="124" name="Trapezoid 123"/>
          <p:cNvSpPr/>
          <p:nvPr userDrawn="1"/>
        </p:nvSpPr>
        <p:spPr>
          <a:xfrm>
            <a:off x="536287" y="-3601"/>
            <a:ext cx="5181226" cy="6859588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xmlns="" id="{A63F1A39-2E59-4862-90F3-AD41D3829929}"/>
              </a:ext>
            </a:extLst>
          </p:cNvPr>
          <p:cNvSpPr/>
          <p:nvPr userDrawn="1"/>
        </p:nvSpPr>
        <p:spPr>
          <a:xfrm rot="10800000">
            <a:off x="232983" y="4548726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xmlns="" id="{75506DCC-9AFB-4D1E-8C6B-B75031C23490}"/>
              </a:ext>
            </a:extLst>
          </p:cNvPr>
          <p:cNvSpPr/>
          <p:nvPr userDrawn="1"/>
        </p:nvSpPr>
        <p:spPr>
          <a:xfrm rot="10800000">
            <a:off x="1819668" y="4548726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xmlns="" id="{7E1186C2-4163-41C3-BA40-FC3F7F78F74E}"/>
              </a:ext>
            </a:extLst>
          </p:cNvPr>
          <p:cNvSpPr/>
          <p:nvPr userDrawn="1"/>
        </p:nvSpPr>
        <p:spPr>
          <a:xfrm rot="10800000">
            <a:off x="4993055" y="4548726"/>
            <a:ext cx="998333" cy="2154989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xmlns="" id="{FFD8C746-2191-41DA-975C-4CDE68F32824}"/>
              </a:ext>
            </a:extLst>
          </p:cNvPr>
          <p:cNvSpPr/>
          <p:nvPr userDrawn="1"/>
        </p:nvSpPr>
        <p:spPr>
          <a:xfrm rot="10800000">
            <a:off x="3406362" y="4548726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DEB821F8-4756-419A-A003-BF59C6854386}"/>
              </a:ext>
            </a:extLst>
          </p:cNvPr>
          <p:cNvSpPr/>
          <p:nvPr userDrawn="1"/>
        </p:nvSpPr>
        <p:spPr>
          <a:xfrm rot="3709911">
            <a:off x="2541219" y="214778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xmlns="" id="{28E19587-63C1-4D35-B862-D1E4D947E769}"/>
              </a:ext>
            </a:extLst>
          </p:cNvPr>
          <p:cNvSpPr/>
          <p:nvPr userDrawn="1"/>
        </p:nvSpPr>
        <p:spPr>
          <a:xfrm rot="19437896">
            <a:off x="1667484" y="2396210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xmlns="" id="{D01EAC9B-77E3-4F2A-B1A7-DA8703EA503E}"/>
              </a:ext>
            </a:extLst>
          </p:cNvPr>
          <p:cNvSpPr/>
          <p:nvPr userDrawn="1"/>
        </p:nvSpPr>
        <p:spPr>
          <a:xfrm rot="3709911">
            <a:off x="2770871" y="1889039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xmlns="" id="{6E6B823F-9505-482A-B8B1-DF126CEEDF7D}"/>
              </a:ext>
            </a:extLst>
          </p:cNvPr>
          <p:cNvSpPr/>
          <p:nvPr userDrawn="1"/>
        </p:nvSpPr>
        <p:spPr>
          <a:xfrm>
            <a:off x="1531650" y="771774"/>
            <a:ext cx="1103546" cy="10113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xmlns="" id="{2D8F8763-74DE-48D8-82F2-4DED48BDB492}"/>
              </a:ext>
            </a:extLst>
          </p:cNvPr>
          <p:cNvSpPr/>
          <p:nvPr userDrawn="1"/>
        </p:nvSpPr>
        <p:spPr>
          <a:xfrm rot="19437896">
            <a:off x="-106599" y="29482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xmlns="" id="{2335DB93-B002-455A-922C-59CDE2F7860E}"/>
              </a:ext>
            </a:extLst>
          </p:cNvPr>
          <p:cNvSpPr/>
          <p:nvPr userDrawn="1"/>
        </p:nvSpPr>
        <p:spPr>
          <a:xfrm rot="19437896">
            <a:off x="3098757" y="566894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xmlns="" id="{7EDB26AF-D59B-4DAC-BFAB-D4CAACD5D1D3}"/>
              </a:ext>
            </a:extLst>
          </p:cNvPr>
          <p:cNvSpPr/>
          <p:nvPr userDrawn="1"/>
        </p:nvSpPr>
        <p:spPr>
          <a:xfrm rot="3709911">
            <a:off x="153248" y="1568860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xmlns="" id="{212DFC34-D15A-4488-BFA7-A702AFE4C877}"/>
              </a:ext>
            </a:extLst>
          </p:cNvPr>
          <p:cNvSpPr/>
          <p:nvPr userDrawn="1"/>
        </p:nvSpPr>
        <p:spPr>
          <a:xfrm rot="8100000">
            <a:off x="1367770" y="62039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xmlns="" id="{CF93B13D-A20E-4CD7-9A16-10EA50F4A5F5}"/>
              </a:ext>
            </a:extLst>
          </p:cNvPr>
          <p:cNvSpPr/>
          <p:nvPr userDrawn="1"/>
        </p:nvSpPr>
        <p:spPr>
          <a:xfrm rot="8100000">
            <a:off x="879182" y="1267132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xmlns="" id="{6AA68F63-074F-4CD0-B095-61269FC12F01}"/>
              </a:ext>
            </a:extLst>
          </p:cNvPr>
          <p:cNvSpPr/>
          <p:nvPr userDrawn="1"/>
        </p:nvSpPr>
        <p:spPr>
          <a:xfrm rot="5157174">
            <a:off x="3374921" y="1764697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xmlns="" id="{443ADD24-71DF-40D3-95BC-47201FAB2C7D}"/>
              </a:ext>
            </a:extLst>
          </p:cNvPr>
          <p:cNvSpPr/>
          <p:nvPr userDrawn="1"/>
        </p:nvSpPr>
        <p:spPr>
          <a:xfrm rot="900000">
            <a:off x="3220591" y="2809261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xmlns="" id="{6588E49C-5C36-4A73-AD43-6AE2961B8DDE}"/>
              </a:ext>
            </a:extLst>
          </p:cNvPr>
          <p:cNvSpPr/>
          <p:nvPr userDrawn="1"/>
        </p:nvSpPr>
        <p:spPr>
          <a:xfrm rot="900000">
            <a:off x="1247025" y="3391716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xmlns="" id="{C3F71828-438F-43CD-AC64-74D2828A0E90}"/>
              </a:ext>
            </a:extLst>
          </p:cNvPr>
          <p:cNvSpPr/>
          <p:nvPr userDrawn="1"/>
        </p:nvSpPr>
        <p:spPr>
          <a:xfrm rot="3709911">
            <a:off x="130294" y="3539211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xmlns="" id="{80C82425-1CFE-461A-B474-2D06AF206930}"/>
              </a:ext>
            </a:extLst>
          </p:cNvPr>
          <p:cNvSpPr/>
          <p:nvPr userDrawn="1"/>
        </p:nvSpPr>
        <p:spPr>
          <a:xfrm rot="19437896">
            <a:off x="41481" y="232406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xmlns="" id="{6BD50034-4A1E-4917-A1D6-4075DB469CB3}"/>
              </a:ext>
            </a:extLst>
          </p:cNvPr>
          <p:cNvSpPr/>
          <p:nvPr userDrawn="1"/>
        </p:nvSpPr>
        <p:spPr>
          <a:xfrm rot="3709911">
            <a:off x="3868248" y="3365832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xmlns="" id="{845997A6-F744-4590-8B08-A41D124DE9EF}"/>
              </a:ext>
            </a:extLst>
          </p:cNvPr>
          <p:cNvSpPr/>
          <p:nvPr userDrawn="1"/>
        </p:nvSpPr>
        <p:spPr>
          <a:xfrm rot="8100000">
            <a:off x="4751070" y="691621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xmlns="" id="{4CF0B8C1-B839-4BC7-8419-AE9A8FD050E8}"/>
              </a:ext>
            </a:extLst>
          </p:cNvPr>
          <p:cNvSpPr/>
          <p:nvPr userDrawn="1"/>
        </p:nvSpPr>
        <p:spPr>
          <a:xfrm rot="8100000">
            <a:off x="4262482" y="1896714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xmlns="" id="{3B35F268-30FF-4DB5-8968-9AC0F8A3334B}"/>
              </a:ext>
            </a:extLst>
          </p:cNvPr>
          <p:cNvSpPr/>
          <p:nvPr userDrawn="1"/>
        </p:nvSpPr>
        <p:spPr>
          <a:xfrm rot="19437896">
            <a:off x="4743717" y="1862370"/>
            <a:ext cx="1299764" cy="119112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xmlns="" id="{182AE9B8-EA51-485B-A12B-D4038C532683}"/>
              </a:ext>
            </a:extLst>
          </p:cNvPr>
          <p:cNvSpPr/>
          <p:nvPr userDrawn="1"/>
        </p:nvSpPr>
        <p:spPr>
          <a:xfrm rot="900000">
            <a:off x="1986745" y="2562251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xmlns="" id="{F414A7D9-B1E2-4BFC-95B2-9F786767E9F2}"/>
              </a:ext>
            </a:extLst>
          </p:cNvPr>
          <p:cNvSpPr/>
          <p:nvPr userDrawn="1"/>
        </p:nvSpPr>
        <p:spPr>
          <a:xfrm rot="3709911">
            <a:off x="2519388" y="3534954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xmlns="" id="{4EB703FD-2B5F-4AED-B451-A30CADDE2F31}"/>
              </a:ext>
            </a:extLst>
          </p:cNvPr>
          <p:cNvSpPr/>
          <p:nvPr userDrawn="1"/>
        </p:nvSpPr>
        <p:spPr>
          <a:xfrm rot="3709911">
            <a:off x="3391544" y="303135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xmlns="" id="{50BD6020-C4FF-4760-A425-86AA968DED12}"/>
              </a:ext>
            </a:extLst>
          </p:cNvPr>
          <p:cNvSpPr/>
          <p:nvPr userDrawn="1"/>
        </p:nvSpPr>
        <p:spPr>
          <a:xfrm rot="8100000">
            <a:off x="5018707" y="-26788"/>
            <a:ext cx="1309911" cy="120042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xmlns="" id="{3EE70CB4-2D96-46EB-8977-1B1B79804844}"/>
              </a:ext>
            </a:extLst>
          </p:cNvPr>
          <p:cNvSpPr/>
          <p:nvPr userDrawn="1"/>
        </p:nvSpPr>
        <p:spPr>
          <a:xfrm rot="8100000">
            <a:off x="1936808" y="-77649"/>
            <a:ext cx="1309911" cy="120042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xmlns="" id="{86DA3905-5344-46C3-A880-8671CA140E70}"/>
              </a:ext>
            </a:extLst>
          </p:cNvPr>
          <p:cNvSpPr/>
          <p:nvPr userDrawn="1"/>
        </p:nvSpPr>
        <p:spPr>
          <a:xfrm rot="900000">
            <a:off x="5089516" y="3171652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xmlns="" id="{E5357039-4981-49B5-A9BC-C8EE3D049AAF}"/>
              </a:ext>
            </a:extLst>
          </p:cNvPr>
          <p:cNvSpPr/>
          <p:nvPr userDrawn="1"/>
        </p:nvSpPr>
        <p:spPr>
          <a:xfrm rot="900000">
            <a:off x="5406332" y="1111227"/>
            <a:ext cx="1002551" cy="9187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xmlns="" id="{11DA530B-C00F-4683-BEC9-A839D71312FA}"/>
              </a:ext>
            </a:extLst>
          </p:cNvPr>
          <p:cNvSpPr/>
          <p:nvPr userDrawn="1"/>
        </p:nvSpPr>
        <p:spPr>
          <a:xfrm rot="3709911">
            <a:off x="8141470" y="709351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xmlns="" id="{1A082356-B1F6-4535-B5E4-18E1F0D65B29}"/>
              </a:ext>
            </a:extLst>
          </p:cNvPr>
          <p:cNvSpPr/>
          <p:nvPr userDrawn="1"/>
        </p:nvSpPr>
        <p:spPr>
          <a:xfrm rot="19437896">
            <a:off x="7267735" y="289077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xmlns="" id="{DC785FC9-409C-46D7-9E50-8B54D1F5C686}"/>
              </a:ext>
            </a:extLst>
          </p:cNvPr>
          <p:cNvSpPr/>
          <p:nvPr userDrawn="1"/>
        </p:nvSpPr>
        <p:spPr>
          <a:xfrm rot="3709911">
            <a:off x="8371122" y="2383608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xmlns="" id="{9E28926F-5E44-49C1-B6BE-0E896F422420}"/>
              </a:ext>
            </a:extLst>
          </p:cNvPr>
          <p:cNvSpPr/>
          <p:nvPr userDrawn="1"/>
        </p:nvSpPr>
        <p:spPr>
          <a:xfrm>
            <a:off x="7131901" y="1266342"/>
            <a:ext cx="1103546" cy="10113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xmlns="" id="{4781A321-140D-4659-BF8B-C8F0459A607D}"/>
              </a:ext>
            </a:extLst>
          </p:cNvPr>
          <p:cNvSpPr/>
          <p:nvPr userDrawn="1"/>
        </p:nvSpPr>
        <p:spPr>
          <a:xfrm rot="19437896">
            <a:off x="8699008" y="1061463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xmlns="" id="{9A0D302C-CB24-4586-ABBD-B34C82AC03CE}"/>
              </a:ext>
            </a:extLst>
          </p:cNvPr>
          <p:cNvSpPr/>
          <p:nvPr userDrawn="1"/>
        </p:nvSpPr>
        <p:spPr>
          <a:xfrm rot="3709911">
            <a:off x="5753499" y="2063429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xmlns="" id="{9581F6BD-EC04-4182-A089-8F5E688FE5A0}"/>
              </a:ext>
            </a:extLst>
          </p:cNvPr>
          <p:cNvSpPr/>
          <p:nvPr userDrawn="1"/>
        </p:nvSpPr>
        <p:spPr>
          <a:xfrm rot="8100000">
            <a:off x="6968021" y="556603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xmlns="" id="{66979805-A54A-49AC-8EF2-284A82BF61BB}"/>
              </a:ext>
            </a:extLst>
          </p:cNvPr>
          <p:cNvSpPr/>
          <p:nvPr userDrawn="1"/>
        </p:nvSpPr>
        <p:spPr>
          <a:xfrm rot="8100000">
            <a:off x="6479437" y="1761705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xmlns="" id="{3DC90682-259B-4FF5-A432-AEFA8C7231E8}"/>
              </a:ext>
            </a:extLst>
          </p:cNvPr>
          <p:cNvSpPr/>
          <p:nvPr userDrawn="1"/>
        </p:nvSpPr>
        <p:spPr>
          <a:xfrm rot="5157174">
            <a:off x="8975172" y="2259266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xmlns="" id="{C4C59401-DA11-4364-8292-66738EC61A54}"/>
              </a:ext>
            </a:extLst>
          </p:cNvPr>
          <p:cNvSpPr/>
          <p:nvPr userDrawn="1"/>
        </p:nvSpPr>
        <p:spPr>
          <a:xfrm rot="900000">
            <a:off x="8820837" y="3303829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xmlns="" id="{A6776DA6-ADAF-4122-827B-86FE09B753EC}"/>
              </a:ext>
            </a:extLst>
          </p:cNvPr>
          <p:cNvSpPr/>
          <p:nvPr userDrawn="1"/>
        </p:nvSpPr>
        <p:spPr>
          <a:xfrm rot="900000">
            <a:off x="9048088" y="65871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xmlns="" id="{AE2E80A3-9393-4530-9F6B-61B1B4C85604}"/>
              </a:ext>
            </a:extLst>
          </p:cNvPr>
          <p:cNvSpPr/>
          <p:nvPr userDrawn="1"/>
        </p:nvSpPr>
        <p:spPr>
          <a:xfrm rot="3709911">
            <a:off x="5939719" y="3817710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xmlns="" id="{0AE7D6AC-D567-4A7D-BB82-7F020E5E71D1}"/>
              </a:ext>
            </a:extLst>
          </p:cNvPr>
          <p:cNvSpPr/>
          <p:nvPr userDrawn="1"/>
        </p:nvSpPr>
        <p:spPr>
          <a:xfrm rot="19437896">
            <a:off x="5641732" y="2818637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xmlns="" id="{B56681DA-9D88-4B22-B921-81303E32A8ED}"/>
              </a:ext>
            </a:extLst>
          </p:cNvPr>
          <p:cNvSpPr/>
          <p:nvPr userDrawn="1"/>
        </p:nvSpPr>
        <p:spPr>
          <a:xfrm rot="8100000">
            <a:off x="10351321" y="1186185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xmlns="" id="{74FD78FD-473B-4B30-9754-1918941DA669}"/>
              </a:ext>
            </a:extLst>
          </p:cNvPr>
          <p:cNvSpPr/>
          <p:nvPr userDrawn="1"/>
        </p:nvSpPr>
        <p:spPr>
          <a:xfrm rot="8100000">
            <a:off x="9862728" y="2391282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xmlns="" id="{AAC9B54D-9216-4D7E-94C6-7CEEEAA05305}"/>
              </a:ext>
            </a:extLst>
          </p:cNvPr>
          <p:cNvSpPr/>
          <p:nvPr userDrawn="1"/>
        </p:nvSpPr>
        <p:spPr>
          <a:xfrm rot="19437896">
            <a:off x="10343968" y="2356939"/>
            <a:ext cx="1299764" cy="119112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xmlns="" id="{C01AA50C-FF44-47BA-84D1-A3345F8B6FD2}"/>
              </a:ext>
            </a:extLst>
          </p:cNvPr>
          <p:cNvSpPr/>
          <p:nvPr userDrawn="1"/>
        </p:nvSpPr>
        <p:spPr>
          <a:xfrm rot="900000">
            <a:off x="7586996" y="3056819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xmlns="" id="{128CB1AF-92AE-49BF-94D8-75DE08510796}"/>
              </a:ext>
            </a:extLst>
          </p:cNvPr>
          <p:cNvSpPr/>
          <p:nvPr userDrawn="1"/>
        </p:nvSpPr>
        <p:spPr>
          <a:xfrm rot="3709911">
            <a:off x="10320447" y="209110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xmlns="" id="{80958B31-EE7F-4458-8D19-C793103117BA}"/>
              </a:ext>
            </a:extLst>
          </p:cNvPr>
          <p:cNvSpPr/>
          <p:nvPr userDrawn="1"/>
        </p:nvSpPr>
        <p:spPr>
          <a:xfrm rot="3709911">
            <a:off x="8991795" y="797704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xmlns="" id="{A241C97F-5AE0-4C3E-9EC9-60FD191185C6}"/>
              </a:ext>
            </a:extLst>
          </p:cNvPr>
          <p:cNvSpPr/>
          <p:nvPr userDrawn="1"/>
        </p:nvSpPr>
        <p:spPr>
          <a:xfrm rot="900000">
            <a:off x="10956715" y="3588261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xmlns="" id="{5A020C5F-B87D-40B9-B406-A080D65C5BF1}"/>
              </a:ext>
            </a:extLst>
          </p:cNvPr>
          <p:cNvSpPr/>
          <p:nvPr userDrawn="1"/>
        </p:nvSpPr>
        <p:spPr>
          <a:xfrm rot="900000">
            <a:off x="11006583" y="1605800"/>
            <a:ext cx="1002551" cy="9187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xmlns="" id="{F1B50547-68CF-4D1D-AA64-6E0D7A6D7299}"/>
              </a:ext>
            </a:extLst>
          </p:cNvPr>
          <p:cNvSpPr/>
          <p:nvPr userDrawn="1"/>
        </p:nvSpPr>
        <p:spPr>
          <a:xfrm rot="19437896">
            <a:off x="6563319" y="801701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xmlns="" id="{4E89952A-824E-4B4C-963E-C52E790B7C08}"/>
              </a:ext>
            </a:extLst>
          </p:cNvPr>
          <p:cNvSpPr/>
          <p:nvPr userDrawn="1"/>
        </p:nvSpPr>
        <p:spPr>
          <a:xfrm rot="900000">
            <a:off x="5938895" y="52361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xmlns="" id="{35A6149A-9121-4093-BB29-6274808CCFFE}"/>
              </a:ext>
            </a:extLst>
          </p:cNvPr>
          <p:cNvSpPr/>
          <p:nvPr userDrawn="1"/>
        </p:nvSpPr>
        <p:spPr>
          <a:xfrm rot="5157174">
            <a:off x="6222642" y="288043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xmlns="" id="{B8086D41-5E5D-4335-986C-A50CDC5DA2D6}"/>
              </a:ext>
            </a:extLst>
          </p:cNvPr>
          <p:cNvSpPr/>
          <p:nvPr userDrawn="1"/>
        </p:nvSpPr>
        <p:spPr>
          <a:xfrm rot="8100000">
            <a:off x="7462098" y="-218519"/>
            <a:ext cx="1617346" cy="1482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xmlns="" id="{96E9F1D1-F86B-4A0A-9649-F4401DDECF4A}"/>
              </a:ext>
            </a:extLst>
          </p:cNvPr>
          <p:cNvSpPr/>
          <p:nvPr userDrawn="1"/>
        </p:nvSpPr>
        <p:spPr>
          <a:xfrm rot="8100000">
            <a:off x="11307796" y="475700"/>
            <a:ext cx="1068100" cy="9788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xmlns="" id="{A3375275-560B-442E-B781-DE31B3913F4C}"/>
              </a:ext>
            </a:extLst>
          </p:cNvPr>
          <p:cNvSpPr/>
          <p:nvPr userDrawn="1"/>
        </p:nvSpPr>
        <p:spPr>
          <a:xfrm rot="10800000">
            <a:off x="6059161" y="4548726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xmlns="" id="{30BE70AC-15A6-4011-BF38-1EFE55CB0F01}"/>
              </a:ext>
            </a:extLst>
          </p:cNvPr>
          <p:cNvSpPr/>
          <p:nvPr userDrawn="1"/>
        </p:nvSpPr>
        <p:spPr>
          <a:xfrm rot="10800000">
            <a:off x="7645850" y="4548726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xmlns="" id="{E7139256-4FFF-47FB-85F9-EDE7EA43DB44}"/>
              </a:ext>
            </a:extLst>
          </p:cNvPr>
          <p:cNvSpPr/>
          <p:nvPr userDrawn="1"/>
        </p:nvSpPr>
        <p:spPr>
          <a:xfrm rot="10800000">
            <a:off x="9232535" y="4548726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xmlns="" id="{83B66B17-5B31-42F4-B9C7-2F4B6601413E}"/>
              </a:ext>
            </a:extLst>
          </p:cNvPr>
          <p:cNvSpPr/>
          <p:nvPr userDrawn="1"/>
        </p:nvSpPr>
        <p:spPr>
          <a:xfrm rot="10800000">
            <a:off x="10854677" y="4558493"/>
            <a:ext cx="998333" cy="2154989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C34150EA-9630-48C8-89B6-28D1B3BCA21C}"/>
              </a:ext>
            </a:extLst>
          </p:cNvPr>
          <p:cNvSpPr/>
          <p:nvPr userDrawn="1"/>
        </p:nvSpPr>
        <p:spPr>
          <a:xfrm>
            <a:off x="4833907" y="0"/>
            <a:ext cx="7356509" cy="6859588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9795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1D897-535C-4205-892F-60F2EF3BD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26E1C7-0CFD-45FB-8262-8D945BF81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F81F25-DE95-4E88-8268-5ABD1064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E7CED-2020-4E89-8AFD-3A5E6796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220CC-1BED-4CD3-A0D6-81AF0ABF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362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7A67B-6FD0-415B-A704-96CCD69F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45095E-D7A3-4E28-B7CA-6884F48D2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018ADF-4DD2-459E-98EC-37C2047E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1BF572-A5A7-4DFF-BC65-9B419990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BEA67E-5C77-4820-BF75-20514FCB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9999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DF938-7259-4687-9A72-00E9DA18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F3A04C-56C0-4FEB-9EC6-D89D2A04E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50CA99-2861-406D-8964-98CF42E3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7EB7FC-06BD-4758-8EB9-8528239C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0ABBB-20DD-4B13-B1F4-AD12BCD4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706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25C85-4204-4B69-87BB-ECD680FB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C5075-90E2-428A-921C-09D11D1D6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C3ED08-1894-4B6E-9C23-2B08AA245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F61536-DF89-4F4C-8905-CF53ED0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6F10DA-5EB3-4BDA-9F22-606B220B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DAC9C9-29BB-4781-A2ED-FFA35BA0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9888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238DD-9607-4E5C-B7F4-988467C1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367CD0-5EAE-4B42-A331-24AD6C15B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BAAAB7-2AE5-4856-A92B-449C36447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A14CC8-960A-4D65-AE73-B74F5A3B9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DD4D92-022C-4C21-82E4-053461DA9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533A80-7C69-4937-A6D6-1DACA992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498CBB-EF18-4A82-AC9D-1A8024B3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10A2A-A893-4B56-841A-A085E99B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941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ADE08-CE6A-4C0F-AA5C-DB403F97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6EFF24-ABFA-4808-8008-3F9F2095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36077E-5ABF-4D62-94D3-41D2CD4A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59E420-A3B6-4642-94C7-7EAF0BBB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06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" y="6651645"/>
            <a:ext cx="9891713" cy="84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en-US" altLang="zh-CN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9917113" y="6249988"/>
            <a:ext cx="2133600" cy="539750"/>
            <a:chOff x="3459679" y="2564932"/>
            <a:chExt cx="5250757" cy="1325555"/>
          </a:xfrm>
        </p:grpSpPr>
        <p:grpSp>
          <p:nvGrpSpPr>
            <p:cNvPr id="5" name="Group 10"/>
            <p:cNvGrpSpPr/>
            <p:nvPr/>
          </p:nvGrpSpPr>
          <p:grpSpPr bwMode="auto">
            <a:xfrm>
              <a:off x="3467493" y="2775462"/>
              <a:ext cx="5242943" cy="982471"/>
              <a:chOff x="609602" y="2829098"/>
              <a:chExt cx="4733926" cy="88708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09602" y="2829098"/>
                <a:ext cx="885405" cy="8870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72613" y="2829098"/>
                <a:ext cx="885408" cy="8870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32097" y="2829098"/>
                <a:ext cx="888934" cy="8870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95110" y="2829098"/>
                <a:ext cx="885405" cy="8870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120" y="2829098"/>
                <a:ext cx="885408" cy="8870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6" name="Freeform: Shape 11"/>
            <p:cNvSpPr/>
            <p:nvPr/>
          </p:nvSpPr>
          <p:spPr>
            <a:xfrm rot="10800000">
              <a:off x="4588747" y="2767664"/>
              <a:ext cx="871221" cy="966875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7" name="Trapezoid 24"/>
            <p:cNvSpPr>
              <a:spLocks noChangeAspect="1"/>
            </p:cNvSpPr>
            <p:nvPr/>
          </p:nvSpPr>
          <p:spPr>
            <a:xfrm rot="8369018">
              <a:off x="6542153" y="2654601"/>
              <a:ext cx="1148603" cy="1154013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ko-KR" altLang="en-US" sz="33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grpSp>
          <p:nvGrpSpPr>
            <p:cNvPr id="8" name="Group 13"/>
            <p:cNvGrpSpPr/>
            <p:nvPr/>
          </p:nvGrpSpPr>
          <p:grpSpPr>
            <a:xfrm>
              <a:off x="7721588" y="2772297"/>
              <a:ext cx="988480" cy="987023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1" name="Round Same Side Corner Rectangle 4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-1" fmla="*/ 270239 w 802720"/>
                  <a:gd name="connsiteY0-2" fmla="*/ 0 h 4005634"/>
                  <a:gd name="connsiteX1-3" fmla="*/ 543113 w 802720"/>
                  <a:gd name="connsiteY1-4" fmla="*/ 0 h 4005634"/>
                  <a:gd name="connsiteX2-5" fmla="*/ 802720 w 802720"/>
                  <a:gd name="connsiteY2-6" fmla="*/ 259607 h 4005634"/>
                  <a:gd name="connsiteX3-7" fmla="*/ 802720 w 802720"/>
                  <a:gd name="connsiteY3-8" fmla="*/ 4005634 h 4005634"/>
                  <a:gd name="connsiteX4-9" fmla="*/ 802720 w 802720"/>
                  <a:gd name="connsiteY4-10" fmla="*/ 4005634 h 4005634"/>
                  <a:gd name="connsiteX5-11" fmla="*/ 10632 w 802720"/>
                  <a:gd name="connsiteY5-12" fmla="*/ 4005634 h 4005634"/>
                  <a:gd name="connsiteX6-13" fmla="*/ 0 w 802720"/>
                  <a:gd name="connsiteY6-14" fmla="*/ 3590965 h 4005634"/>
                  <a:gd name="connsiteX7-15" fmla="*/ 10632 w 802720"/>
                  <a:gd name="connsiteY7-16" fmla="*/ 259607 h 4005634"/>
                  <a:gd name="connsiteX8-17" fmla="*/ 270239 w 802720"/>
                  <a:gd name="connsiteY8-18" fmla="*/ 0 h 4005634"/>
                  <a:gd name="connsiteX0-19" fmla="*/ 280872 w 813353"/>
                  <a:gd name="connsiteY0-20" fmla="*/ 0 h 4005634"/>
                  <a:gd name="connsiteX1-21" fmla="*/ 553746 w 813353"/>
                  <a:gd name="connsiteY1-22" fmla="*/ 0 h 4005634"/>
                  <a:gd name="connsiteX2-23" fmla="*/ 813353 w 813353"/>
                  <a:gd name="connsiteY2-24" fmla="*/ 259607 h 4005634"/>
                  <a:gd name="connsiteX3-25" fmla="*/ 813353 w 813353"/>
                  <a:gd name="connsiteY3-26" fmla="*/ 4005634 h 4005634"/>
                  <a:gd name="connsiteX4-27" fmla="*/ 813353 w 813353"/>
                  <a:gd name="connsiteY4-28" fmla="*/ 4005634 h 4005634"/>
                  <a:gd name="connsiteX5-29" fmla="*/ 21265 w 813353"/>
                  <a:gd name="connsiteY5-30" fmla="*/ 4005634 h 4005634"/>
                  <a:gd name="connsiteX6-31" fmla="*/ 0 w 813353"/>
                  <a:gd name="connsiteY6-32" fmla="*/ 3590965 h 4005634"/>
                  <a:gd name="connsiteX7-33" fmla="*/ 21265 w 813353"/>
                  <a:gd name="connsiteY7-34" fmla="*/ 259607 h 4005634"/>
                  <a:gd name="connsiteX8-35" fmla="*/ 280872 w 813353"/>
                  <a:gd name="connsiteY8-36" fmla="*/ 0 h 4005634"/>
                  <a:gd name="connsiteX0-37" fmla="*/ 259607 w 792088"/>
                  <a:gd name="connsiteY0-38" fmla="*/ 0 h 4005634"/>
                  <a:gd name="connsiteX1-39" fmla="*/ 532481 w 792088"/>
                  <a:gd name="connsiteY1-40" fmla="*/ 0 h 4005634"/>
                  <a:gd name="connsiteX2-41" fmla="*/ 792088 w 792088"/>
                  <a:gd name="connsiteY2-42" fmla="*/ 259607 h 4005634"/>
                  <a:gd name="connsiteX3-43" fmla="*/ 792088 w 792088"/>
                  <a:gd name="connsiteY3-44" fmla="*/ 4005634 h 4005634"/>
                  <a:gd name="connsiteX4-45" fmla="*/ 792088 w 792088"/>
                  <a:gd name="connsiteY4-46" fmla="*/ 4005634 h 4005634"/>
                  <a:gd name="connsiteX5-47" fmla="*/ 0 w 792088"/>
                  <a:gd name="connsiteY5-48" fmla="*/ 4005634 h 4005634"/>
                  <a:gd name="connsiteX6-49" fmla="*/ 0 w 792088"/>
                  <a:gd name="connsiteY6-50" fmla="*/ 259607 h 4005634"/>
                  <a:gd name="connsiteX7-51" fmla="*/ 259607 w 792088"/>
                  <a:gd name="connsiteY7-52" fmla="*/ 0 h 4005634"/>
                  <a:gd name="connsiteX0-53" fmla="*/ 259607 w 792088"/>
                  <a:gd name="connsiteY0-54" fmla="*/ 0 h 4005634"/>
                  <a:gd name="connsiteX1-55" fmla="*/ 532481 w 792088"/>
                  <a:gd name="connsiteY1-56" fmla="*/ 0 h 4005634"/>
                  <a:gd name="connsiteX2-57" fmla="*/ 792088 w 792088"/>
                  <a:gd name="connsiteY2-58" fmla="*/ 259607 h 4005634"/>
                  <a:gd name="connsiteX3-59" fmla="*/ 792088 w 792088"/>
                  <a:gd name="connsiteY3-60" fmla="*/ 4005634 h 4005634"/>
                  <a:gd name="connsiteX4-61" fmla="*/ 792088 w 792088"/>
                  <a:gd name="connsiteY4-62" fmla="*/ 4005634 h 4005634"/>
                  <a:gd name="connsiteX5-63" fmla="*/ 10633 w 792088"/>
                  <a:gd name="connsiteY5-64" fmla="*/ 3101867 h 4005634"/>
                  <a:gd name="connsiteX6-65" fmla="*/ 0 w 792088"/>
                  <a:gd name="connsiteY6-66" fmla="*/ 259607 h 4005634"/>
                  <a:gd name="connsiteX7-67" fmla="*/ 259607 w 792088"/>
                  <a:gd name="connsiteY7-68" fmla="*/ 0 h 4005634"/>
                  <a:gd name="connsiteX0-69" fmla="*/ 259607 w 792088"/>
                  <a:gd name="connsiteY0-70" fmla="*/ 0 h 4005634"/>
                  <a:gd name="connsiteX1-71" fmla="*/ 532481 w 792088"/>
                  <a:gd name="connsiteY1-72" fmla="*/ 0 h 4005634"/>
                  <a:gd name="connsiteX2-73" fmla="*/ 792088 w 792088"/>
                  <a:gd name="connsiteY2-74" fmla="*/ 259607 h 4005634"/>
                  <a:gd name="connsiteX3-75" fmla="*/ 792088 w 792088"/>
                  <a:gd name="connsiteY3-76" fmla="*/ 4005634 h 4005634"/>
                  <a:gd name="connsiteX4-77" fmla="*/ 792088 w 792088"/>
                  <a:gd name="connsiteY4-78" fmla="*/ 4005634 h 4005634"/>
                  <a:gd name="connsiteX5-79" fmla="*/ 10633 w 792088"/>
                  <a:gd name="connsiteY5-80" fmla="*/ 3101867 h 4005634"/>
                  <a:gd name="connsiteX6-81" fmla="*/ 0 w 792088"/>
                  <a:gd name="connsiteY6-82" fmla="*/ 259607 h 4005634"/>
                  <a:gd name="connsiteX7-83" fmla="*/ 259607 w 792088"/>
                  <a:gd name="connsiteY7-84" fmla="*/ 0 h 4005634"/>
                  <a:gd name="connsiteX0-85" fmla="*/ 259607 w 1004739"/>
                  <a:gd name="connsiteY0-86" fmla="*/ 0 h 4005634"/>
                  <a:gd name="connsiteX1-87" fmla="*/ 532481 w 1004739"/>
                  <a:gd name="connsiteY1-88" fmla="*/ 0 h 4005634"/>
                  <a:gd name="connsiteX2-89" fmla="*/ 792088 w 1004739"/>
                  <a:gd name="connsiteY2-90" fmla="*/ 259607 h 4005634"/>
                  <a:gd name="connsiteX3-91" fmla="*/ 792088 w 1004739"/>
                  <a:gd name="connsiteY3-92" fmla="*/ 4005634 h 4005634"/>
                  <a:gd name="connsiteX4-93" fmla="*/ 1004739 w 1004739"/>
                  <a:gd name="connsiteY4-94" fmla="*/ 3941839 h 4005634"/>
                  <a:gd name="connsiteX5-95" fmla="*/ 10633 w 1004739"/>
                  <a:gd name="connsiteY5-96" fmla="*/ 3101867 h 4005634"/>
                  <a:gd name="connsiteX6-97" fmla="*/ 0 w 1004739"/>
                  <a:gd name="connsiteY6-98" fmla="*/ 259607 h 4005634"/>
                  <a:gd name="connsiteX7-99" fmla="*/ 259607 w 1004739"/>
                  <a:gd name="connsiteY7-100" fmla="*/ 0 h 4005634"/>
                  <a:gd name="connsiteX0-101" fmla="*/ 259607 w 1004739"/>
                  <a:gd name="connsiteY0-102" fmla="*/ 0 h 4005634"/>
                  <a:gd name="connsiteX1-103" fmla="*/ 532481 w 1004739"/>
                  <a:gd name="connsiteY1-104" fmla="*/ 0 h 4005634"/>
                  <a:gd name="connsiteX2-105" fmla="*/ 792088 w 1004739"/>
                  <a:gd name="connsiteY2-106" fmla="*/ 259607 h 4005634"/>
                  <a:gd name="connsiteX3-107" fmla="*/ 792090 w 1004739"/>
                  <a:gd name="connsiteY3-108" fmla="*/ 4005634 h 4005634"/>
                  <a:gd name="connsiteX4-109" fmla="*/ 1004739 w 1004739"/>
                  <a:gd name="connsiteY4-110" fmla="*/ 3941839 h 4005634"/>
                  <a:gd name="connsiteX5-111" fmla="*/ 10633 w 1004739"/>
                  <a:gd name="connsiteY5-112" fmla="*/ 3101867 h 4005634"/>
                  <a:gd name="connsiteX6-113" fmla="*/ 0 w 1004739"/>
                  <a:gd name="connsiteY6-114" fmla="*/ 259607 h 4005634"/>
                  <a:gd name="connsiteX7-115" fmla="*/ 259607 w 1004739"/>
                  <a:gd name="connsiteY7-116" fmla="*/ 0 h 4005634"/>
                  <a:gd name="connsiteX0-117" fmla="*/ 259607 w 1004739"/>
                  <a:gd name="connsiteY0-118" fmla="*/ 0 h 4016266"/>
                  <a:gd name="connsiteX1-119" fmla="*/ 532481 w 1004739"/>
                  <a:gd name="connsiteY1-120" fmla="*/ 0 h 4016266"/>
                  <a:gd name="connsiteX2-121" fmla="*/ 792088 w 1004739"/>
                  <a:gd name="connsiteY2-122" fmla="*/ 259607 h 4016266"/>
                  <a:gd name="connsiteX3-123" fmla="*/ 802725 w 1004739"/>
                  <a:gd name="connsiteY3-124" fmla="*/ 4016266 h 4016266"/>
                  <a:gd name="connsiteX4-125" fmla="*/ 1004739 w 1004739"/>
                  <a:gd name="connsiteY4-126" fmla="*/ 3941839 h 4016266"/>
                  <a:gd name="connsiteX5-127" fmla="*/ 10633 w 1004739"/>
                  <a:gd name="connsiteY5-128" fmla="*/ 3101867 h 4016266"/>
                  <a:gd name="connsiteX6-129" fmla="*/ 0 w 1004739"/>
                  <a:gd name="connsiteY6-130" fmla="*/ 259607 h 4016266"/>
                  <a:gd name="connsiteX7-131" fmla="*/ 259607 w 1004739"/>
                  <a:gd name="connsiteY7-132" fmla="*/ 0 h 4016266"/>
                  <a:gd name="connsiteX0-133" fmla="*/ 259607 w 1040242"/>
                  <a:gd name="connsiteY0-134" fmla="*/ 0 h 3941839"/>
                  <a:gd name="connsiteX1-135" fmla="*/ 532481 w 1040242"/>
                  <a:gd name="connsiteY1-136" fmla="*/ 0 h 3941839"/>
                  <a:gd name="connsiteX2-137" fmla="*/ 792088 w 1040242"/>
                  <a:gd name="connsiteY2-138" fmla="*/ 259607 h 3941839"/>
                  <a:gd name="connsiteX3-139" fmla="*/ 1004739 w 1040242"/>
                  <a:gd name="connsiteY3-140" fmla="*/ 3941839 h 3941839"/>
                  <a:gd name="connsiteX4-141" fmla="*/ 10633 w 1040242"/>
                  <a:gd name="connsiteY4-142" fmla="*/ 3101867 h 3941839"/>
                  <a:gd name="connsiteX5-143" fmla="*/ 0 w 1040242"/>
                  <a:gd name="connsiteY5-144" fmla="*/ 259607 h 3941839"/>
                  <a:gd name="connsiteX6-145" fmla="*/ 259607 w 1040242"/>
                  <a:gd name="connsiteY6-146" fmla="*/ 0 h 3941839"/>
                  <a:gd name="connsiteX0-147" fmla="*/ 259607 w 1384020"/>
                  <a:gd name="connsiteY0-148" fmla="*/ 0 h 3984369"/>
                  <a:gd name="connsiteX1-149" fmla="*/ 532481 w 1384020"/>
                  <a:gd name="connsiteY1-150" fmla="*/ 0 h 3984369"/>
                  <a:gd name="connsiteX2-151" fmla="*/ 792088 w 1384020"/>
                  <a:gd name="connsiteY2-152" fmla="*/ 259607 h 3984369"/>
                  <a:gd name="connsiteX3-153" fmla="*/ 1366248 w 1384020"/>
                  <a:gd name="connsiteY3-154" fmla="*/ 3984369 h 3984369"/>
                  <a:gd name="connsiteX4-155" fmla="*/ 10633 w 1384020"/>
                  <a:gd name="connsiteY4-156" fmla="*/ 3101867 h 3984369"/>
                  <a:gd name="connsiteX5-157" fmla="*/ 0 w 1384020"/>
                  <a:gd name="connsiteY5-158" fmla="*/ 259607 h 3984369"/>
                  <a:gd name="connsiteX6-159" fmla="*/ 259607 w 1384020"/>
                  <a:gd name="connsiteY6-160" fmla="*/ 0 h 3984369"/>
                  <a:gd name="connsiteX0-161" fmla="*/ 259607 w 1128565"/>
                  <a:gd name="connsiteY0-162" fmla="*/ 0 h 4016267"/>
                  <a:gd name="connsiteX1-163" fmla="*/ 532481 w 1128565"/>
                  <a:gd name="connsiteY1-164" fmla="*/ 0 h 4016267"/>
                  <a:gd name="connsiteX2-165" fmla="*/ 792088 w 1128565"/>
                  <a:gd name="connsiteY2-166" fmla="*/ 259607 h 4016267"/>
                  <a:gd name="connsiteX3-167" fmla="*/ 1100436 w 1128565"/>
                  <a:gd name="connsiteY3-168" fmla="*/ 4016267 h 4016267"/>
                  <a:gd name="connsiteX4-169" fmla="*/ 10633 w 1128565"/>
                  <a:gd name="connsiteY4-170" fmla="*/ 3101867 h 4016267"/>
                  <a:gd name="connsiteX5-171" fmla="*/ 0 w 1128565"/>
                  <a:gd name="connsiteY5-172" fmla="*/ 259607 h 4016267"/>
                  <a:gd name="connsiteX6-173" fmla="*/ 259607 w 1128565"/>
                  <a:gd name="connsiteY6-174" fmla="*/ 0 h 4016267"/>
                  <a:gd name="connsiteX0-175" fmla="*/ 259607 w 1128565"/>
                  <a:gd name="connsiteY0-176" fmla="*/ 0 h 4016267"/>
                  <a:gd name="connsiteX1-177" fmla="*/ 532481 w 1128565"/>
                  <a:gd name="connsiteY1-178" fmla="*/ 0 h 4016267"/>
                  <a:gd name="connsiteX2-179" fmla="*/ 792088 w 1128565"/>
                  <a:gd name="connsiteY2-180" fmla="*/ 259607 h 4016267"/>
                  <a:gd name="connsiteX3-181" fmla="*/ 1100436 w 1128565"/>
                  <a:gd name="connsiteY3-182" fmla="*/ 4016267 h 4016267"/>
                  <a:gd name="connsiteX4-183" fmla="*/ 10633 w 1128565"/>
                  <a:gd name="connsiteY4-184" fmla="*/ 3101867 h 4016267"/>
                  <a:gd name="connsiteX5-185" fmla="*/ 0 w 1128565"/>
                  <a:gd name="connsiteY5-186" fmla="*/ 259607 h 4016267"/>
                  <a:gd name="connsiteX6-187" fmla="*/ 259607 w 1128565"/>
                  <a:gd name="connsiteY6-188" fmla="*/ 0 h 4016267"/>
                  <a:gd name="connsiteX0-189" fmla="*/ 259607 w 1148583"/>
                  <a:gd name="connsiteY0-190" fmla="*/ 0 h 3963104"/>
                  <a:gd name="connsiteX1-191" fmla="*/ 532481 w 1148583"/>
                  <a:gd name="connsiteY1-192" fmla="*/ 0 h 3963104"/>
                  <a:gd name="connsiteX2-193" fmla="*/ 792088 w 1148583"/>
                  <a:gd name="connsiteY2-194" fmla="*/ 259607 h 3963104"/>
                  <a:gd name="connsiteX3-195" fmla="*/ 1121701 w 1148583"/>
                  <a:gd name="connsiteY3-196" fmla="*/ 3963104 h 3963104"/>
                  <a:gd name="connsiteX4-197" fmla="*/ 10633 w 1148583"/>
                  <a:gd name="connsiteY4-198" fmla="*/ 3101867 h 3963104"/>
                  <a:gd name="connsiteX5-199" fmla="*/ 0 w 1148583"/>
                  <a:gd name="connsiteY5-200" fmla="*/ 259607 h 3963104"/>
                  <a:gd name="connsiteX6-201" fmla="*/ 259607 w 1148583"/>
                  <a:gd name="connsiteY6-202" fmla="*/ 0 h 3963104"/>
                  <a:gd name="connsiteX0-203" fmla="*/ 291731 w 1180707"/>
                  <a:gd name="connsiteY0-204" fmla="*/ 0 h 3963104"/>
                  <a:gd name="connsiteX1-205" fmla="*/ 564605 w 1180707"/>
                  <a:gd name="connsiteY1-206" fmla="*/ 0 h 3963104"/>
                  <a:gd name="connsiteX2-207" fmla="*/ 824212 w 1180707"/>
                  <a:gd name="connsiteY2-208" fmla="*/ 259607 h 3963104"/>
                  <a:gd name="connsiteX3-209" fmla="*/ 1153825 w 1180707"/>
                  <a:gd name="connsiteY3-210" fmla="*/ 3963104 h 3963104"/>
                  <a:gd name="connsiteX4-211" fmla="*/ 228 w 1180707"/>
                  <a:gd name="connsiteY4-212" fmla="*/ 2867951 h 3963104"/>
                  <a:gd name="connsiteX5-213" fmla="*/ 32124 w 1180707"/>
                  <a:gd name="connsiteY5-214" fmla="*/ 259607 h 3963104"/>
                  <a:gd name="connsiteX6-215" fmla="*/ 291731 w 1180707"/>
                  <a:gd name="connsiteY6-216" fmla="*/ 0 h 3963104"/>
                  <a:gd name="connsiteX0-217" fmla="*/ 291731 w 1180707"/>
                  <a:gd name="connsiteY0-218" fmla="*/ 0 h 3963104"/>
                  <a:gd name="connsiteX1-219" fmla="*/ 564605 w 1180707"/>
                  <a:gd name="connsiteY1-220" fmla="*/ 0 h 3963104"/>
                  <a:gd name="connsiteX2-221" fmla="*/ 824212 w 1180707"/>
                  <a:gd name="connsiteY2-222" fmla="*/ 259607 h 3963104"/>
                  <a:gd name="connsiteX3-223" fmla="*/ 1153825 w 1180707"/>
                  <a:gd name="connsiteY3-224" fmla="*/ 3963104 h 3963104"/>
                  <a:gd name="connsiteX4-225" fmla="*/ 228 w 1180707"/>
                  <a:gd name="connsiteY4-226" fmla="*/ 2867951 h 3963104"/>
                  <a:gd name="connsiteX5-227" fmla="*/ 32124 w 1180707"/>
                  <a:gd name="connsiteY5-228" fmla="*/ 259607 h 3963104"/>
                  <a:gd name="connsiteX6-229" fmla="*/ 291731 w 1180707"/>
                  <a:gd name="connsiteY6-230" fmla="*/ 0 h 3963104"/>
                  <a:gd name="connsiteX0-231" fmla="*/ 291731 w 1180707"/>
                  <a:gd name="connsiteY0-232" fmla="*/ 0 h 3963104"/>
                  <a:gd name="connsiteX1-233" fmla="*/ 564605 w 1180707"/>
                  <a:gd name="connsiteY1-234" fmla="*/ 0 h 3963104"/>
                  <a:gd name="connsiteX2-235" fmla="*/ 824212 w 1180707"/>
                  <a:gd name="connsiteY2-236" fmla="*/ 259607 h 3963104"/>
                  <a:gd name="connsiteX3-237" fmla="*/ 1153825 w 1180707"/>
                  <a:gd name="connsiteY3-238" fmla="*/ 3963104 h 3963104"/>
                  <a:gd name="connsiteX4-239" fmla="*/ 228 w 1180707"/>
                  <a:gd name="connsiteY4-240" fmla="*/ 2867951 h 3963104"/>
                  <a:gd name="connsiteX5-241" fmla="*/ 32124 w 1180707"/>
                  <a:gd name="connsiteY5-242" fmla="*/ 259607 h 3963104"/>
                  <a:gd name="connsiteX6-243" fmla="*/ 291731 w 1180707"/>
                  <a:gd name="connsiteY6-244" fmla="*/ 0 h 3963104"/>
                  <a:gd name="connsiteX0-245" fmla="*/ 291731 w 1180707"/>
                  <a:gd name="connsiteY0-246" fmla="*/ 0 h 3963104"/>
                  <a:gd name="connsiteX1-247" fmla="*/ 564605 w 1180707"/>
                  <a:gd name="connsiteY1-248" fmla="*/ 0 h 3963104"/>
                  <a:gd name="connsiteX2-249" fmla="*/ 824212 w 1180707"/>
                  <a:gd name="connsiteY2-250" fmla="*/ 259607 h 3963104"/>
                  <a:gd name="connsiteX3-251" fmla="*/ 1153825 w 1180707"/>
                  <a:gd name="connsiteY3-252" fmla="*/ 3963104 h 3963104"/>
                  <a:gd name="connsiteX4-253" fmla="*/ 228 w 1180707"/>
                  <a:gd name="connsiteY4-254" fmla="*/ 2867951 h 3963104"/>
                  <a:gd name="connsiteX5-255" fmla="*/ 32124 w 1180707"/>
                  <a:gd name="connsiteY5-256" fmla="*/ 259607 h 3963104"/>
                  <a:gd name="connsiteX6-257" fmla="*/ 291731 w 1180707"/>
                  <a:gd name="connsiteY6-258" fmla="*/ 0 h 3963104"/>
                  <a:gd name="connsiteX0-259" fmla="*/ 291731 w 1210113"/>
                  <a:gd name="connsiteY0-260" fmla="*/ 0 h 3963640"/>
                  <a:gd name="connsiteX1-261" fmla="*/ 564605 w 1210113"/>
                  <a:gd name="connsiteY1-262" fmla="*/ 0 h 3963640"/>
                  <a:gd name="connsiteX2-263" fmla="*/ 824212 w 1210113"/>
                  <a:gd name="connsiteY2-264" fmla="*/ 259607 h 3963640"/>
                  <a:gd name="connsiteX3-265" fmla="*/ 1153825 w 1210113"/>
                  <a:gd name="connsiteY3-266" fmla="*/ 3963104 h 3963640"/>
                  <a:gd name="connsiteX4-267" fmla="*/ 228 w 1210113"/>
                  <a:gd name="connsiteY4-268" fmla="*/ 2867951 h 3963640"/>
                  <a:gd name="connsiteX5-269" fmla="*/ 32124 w 1210113"/>
                  <a:gd name="connsiteY5-270" fmla="*/ 259607 h 3963640"/>
                  <a:gd name="connsiteX6-271" fmla="*/ 291731 w 1210113"/>
                  <a:gd name="connsiteY6-272" fmla="*/ 0 h 3963640"/>
                  <a:gd name="connsiteX0-273" fmla="*/ 291731 w 1202597"/>
                  <a:gd name="connsiteY0-274" fmla="*/ 0 h 3963104"/>
                  <a:gd name="connsiteX1-275" fmla="*/ 564605 w 1202597"/>
                  <a:gd name="connsiteY1-276" fmla="*/ 0 h 3963104"/>
                  <a:gd name="connsiteX2-277" fmla="*/ 824212 w 1202597"/>
                  <a:gd name="connsiteY2-278" fmla="*/ 259607 h 3963104"/>
                  <a:gd name="connsiteX3-279" fmla="*/ 865240 w 1202597"/>
                  <a:gd name="connsiteY3-280" fmla="*/ 2853423 h 3963104"/>
                  <a:gd name="connsiteX4-281" fmla="*/ 1153825 w 1202597"/>
                  <a:gd name="connsiteY4-282" fmla="*/ 3963104 h 3963104"/>
                  <a:gd name="connsiteX5-283" fmla="*/ 228 w 1202597"/>
                  <a:gd name="connsiteY5-284" fmla="*/ 2867951 h 3963104"/>
                  <a:gd name="connsiteX6-285" fmla="*/ 32124 w 1202597"/>
                  <a:gd name="connsiteY6-286" fmla="*/ 259607 h 3963104"/>
                  <a:gd name="connsiteX7-287" fmla="*/ 291731 w 1202597"/>
                  <a:gd name="connsiteY7-288" fmla="*/ 0 h 3963104"/>
                  <a:gd name="connsiteX0-289" fmla="*/ 291731 w 1197202"/>
                  <a:gd name="connsiteY0-290" fmla="*/ 0 h 3963104"/>
                  <a:gd name="connsiteX1-291" fmla="*/ 564605 w 1197202"/>
                  <a:gd name="connsiteY1-292" fmla="*/ 0 h 3963104"/>
                  <a:gd name="connsiteX2-293" fmla="*/ 824212 w 1197202"/>
                  <a:gd name="connsiteY2-294" fmla="*/ 259607 h 3963104"/>
                  <a:gd name="connsiteX3-295" fmla="*/ 865240 w 1197202"/>
                  <a:gd name="connsiteY3-296" fmla="*/ 2853423 h 3963104"/>
                  <a:gd name="connsiteX4-297" fmla="*/ 1153825 w 1197202"/>
                  <a:gd name="connsiteY4-298" fmla="*/ 3963104 h 3963104"/>
                  <a:gd name="connsiteX5-299" fmla="*/ 228 w 1197202"/>
                  <a:gd name="connsiteY5-300" fmla="*/ 2867951 h 3963104"/>
                  <a:gd name="connsiteX6-301" fmla="*/ 32124 w 1197202"/>
                  <a:gd name="connsiteY6-302" fmla="*/ 259607 h 3963104"/>
                  <a:gd name="connsiteX7-303" fmla="*/ 291731 w 1197202"/>
                  <a:gd name="connsiteY7-304" fmla="*/ 0 h 3963104"/>
                  <a:gd name="connsiteX0-305" fmla="*/ 291731 w 1197202"/>
                  <a:gd name="connsiteY0-306" fmla="*/ 0 h 3963104"/>
                  <a:gd name="connsiteX1-307" fmla="*/ 564605 w 1197202"/>
                  <a:gd name="connsiteY1-308" fmla="*/ 0 h 3963104"/>
                  <a:gd name="connsiteX2-309" fmla="*/ 824212 w 1197202"/>
                  <a:gd name="connsiteY2-310" fmla="*/ 259607 h 3963104"/>
                  <a:gd name="connsiteX3-311" fmla="*/ 865240 w 1197202"/>
                  <a:gd name="connsiteY3-312" fmla="*/ 2853423 h 3963104"/>
                  <a:gd name="connsiteX4-313" fmla="*/ 1153825 w 1197202"/>
                  <a:gd name="connsiteY4-314" fmla="*/ 3963104 h 3963104"/>
                  <a:gd name="connsiteX5-315" fmla="*/ 228 w 1197202"/>
                  <a:gd name="connsiteY5-316" fmla="*/ 2867951 h 3963104"/>
                  <a:gd name="connsiteX6-317" fmla="*/ 32124 w 1197202"/>
                  <a:gd name="connsiteY6-318" fmla="*/ 259607 h 3963104"/>
                  <a:gd name="connsiteX7-319" fmla="*/ 291731 w 1197202"/>
                  <a:gd name="connsiteY7-320" fmla="*/ 0 h 3963104"/>
                  <a:gd name="connsiteX0-321" fmla="*/ 291731 w 1195100"/>
                  <a:gd name="connsiteY0-322" fmla="*/ 0 h 3963104"/>
                  <a:gd name="connsiteX1-323" fmla="*/ 564605 w 1195100"/>
                  <a:gd name="connsiteY1-324" fmla="*/ 0 h 3963104"/>
                  <a:gd name="connsiteX2-325" fmla="*/ 824212 w 1195100"/>
                  <a:gd name="connsiteY2-326" fmla="*/ 259607 h 3963104"/>
                  <a:gd name="connsiteX3-327" fmla="*/ 833342 w 1195100"/>
                  <a:gd name="connsiteY3-328" fmla="*/ 2864055 h 3963104"/>
                  <a:gd name="connsiteX4-329" fmla="*/ 1153825 w 1195100"/>
                  <a:gd name="connsiteY4-330" fmla="*/ 3963104 h 3963104"/>
                  <a:gd name="connsiteX5-331" fmla="*/ 228 w 1195100"/>
                  <a:gd name="connsiteY5-332" fmla="*/ 2867951 h 3963104"/>
                  <a:gd name="connsiteX6-333" fmla="*/ 32124 w 1195100"/>
                  <a:gd name="connsiteY6-334" fmla="*/ 259607 h 3963104"/>
                  <a:gd name="connsiteX7-335" fmla="*/ 291731 w 1195100"/>
                  <a:gd name="connsiteY7-336" fmla="*/ 0 h 3963104"/>
                  <a:gd name="connsiteX0-337" fmla="*/ 291731 w 1197202"/>
                  <a:gd name="connsiteY0-338" fmla="*/ 0 h 3963104"/>
                  <a:gd name="connsiteX1-339" fmla="*/ 564605 w 1197202"/>
                  <a:gd name="connsiteY1-340" fmla="*/ 0 h 3963104"/>
                  <a:gd name="connsiteX2-341" fmla="*/ 824212 w 1197202"/>
                  <a:gd name="connsiteY2-342" fmla="*/ 259607 h 3963104"/>
                  <a:gd name="connsiteX3-343" fmla="*/ 865240 w 1197202"/>
                  <a:gd name="connsiteY3-344" fmla="*/ 2864055 h 3963104"/>
                  <a:gd name="connsiteX4-345" fmla="*/ 1153825 w 1197202"/>
                  <a:gd name="connsiteY4-346" fmla="*/ 3963104 h 3963104"/>
                  <a:gd name="connsiteX5-347" fmla="*/ 228 w 1197202"/>
                  <a:gd name="connsiteY5-348" fmla="*/ 2867951 h 3963104"/>
                  <a:gd name="connsiteX6-349" fmla="*/ 32124 w 1197202"/>
                  <a:gd name="connsiteY6-350" fmla="*/ 259607 h 3963104"/>
                  <a:gd name="connsiteX7-351" fmla="*/ 291731 w 1197202"/>
                  <a:gd name="connsiteY7-352" fmla="*/ 0 h 3963104"/>
                  <a:gd name="connsiteX0-353" fmla="*/ 291731 w 1197202"/>
                  <a:gd name="connsiteY0-354" fmla="*/ 0 h 3963104"/>
                  <a:gd name="connsiteX1-355" fmla="*/ 564605 w 1197202"/>
                  <a:gd name="connsiteY1-356" fmla="*/ 0 h 3963104"/>
                  <a:gd name="connsiteX2-357" fmla="*/ 824212 w 1197202"/>
                  <a:gd name="connsiteY2-358" fmla="*/ 259607 h 3963104"/>
                  <a:gd name="connsiteX3-359" fmla="*/ 865240 w 1197202"/>
                  <a:gd name="connsiteY3-360" fmla="*/ 2864055 h 3963104"/>
                  <a:gd name="connsiteX4-361" fmla="*/ 1153825 w 1197202"/>
                  <a:gd name="connsiteY4-362" fmla="*/ 3963104 h 3963104"/>
                  <a:gd name="connsiteX5-363" fmla="*/ 228 w 1197202"/>
                  <a:gd name="connsiteY5-364" fmla="*/ 2867951 h 3963104"/>
                  <a:gd name="connsiteX6-365" fmla="*/ 32124 w 1197202"/>
                  <a:gd name="connsiteY6-366" fmla="*/ 259607 h 3963104"/>
                  <a:gd name="connsiteX7-367" fmla="*/ 291731 w 1197202"/>
                  <a:gd name="connsiteY7-368" fmla="*/ 0 h 3963104"/>
                  <a:gd name="connsiteX0-369" fmla="*/ 291731 w 1197202"/>
                  <a:gd name="connsiteY0-370" fmla="*/ 0 h 3963104"/>
                  <a:gd name="connsiteX1-371" fmla="*/ 564605 w 1197202"/>
                  <a:gd name="connsiteY1-372" fmla="*/ 0 h 3963104"/>
                  <a:gd name="connsiteX2-373" fmla="*/ 824212 w 1197202"/>
                  <a:gd name="connsiteY2-374" fmla="*/ 259607 h 3963104"/>
                  <a:gd name="connsiteX3-375" fmla="*/ 865240 w 1197202"/>
                  <a:gd name="connsiteY3-376" fmla="*/ 2864055 h 3963104"/>
                  <a:gd name="connsiteX4-377" fmla="*/ 1153825 w 1197202"/>
                  <a:gd name="connsiteY4-378" fmla="*/ 3963104 h 3963104"/>
                  <a:gd name="connsiteX5-379" fmla="*/ 228 w 1197202"/>
                  <a:gd name="connsiteY5-380" fmla="*/ 2867951 h 3963104"/>
                  <a:gd name="connsiteX6-381" fmla="*/ 32124 w 1197202"/>
                  <a:gd name="connsiteY6-382" fmla="*/ 259607 h 3963104"/>
                  <a:gd name="connsiteX7-383" fmla="*/ 291731 w 1197202"/>
                  <a:gd name="connsiteY7-384" fmla="*/ 0 h 3963104"/>
                  <a:gd name="connsiteX0-385" fmla="*/ 291731 w 1197202"/>
                  <a:gd name="connsiteY0-386" fmla="*/ 0 h 3963104"/>
                  <a:gd name="connsiteX1-387" fmla="*/ 564605 w 1197202"/>
                  <a:gd name="connsiteY1-388" fmla="*/ 0 h 3963104"/>
                  <a:gd name="connsiteX2-389" fmla="*/ 824212 w 1197202"/>
                  <a:gd name="connsiteY2-390" fmla="*/ 259607 h 3963104"/>
                  <a:gd name="connsiteX3-391" fmla="*/ 865240 w 1197202"/>
                  <a:gd name="connsiteY3-392" fmla="*/ 2864055 h 3963104"/>
                  <a:gd name="connsiteX4-393" fmla="*/ 1153825 w 1197202"/>
                  <a:gd name="connsiteY4-394" fmla="*/ 3963104 h 3963104"/>
                  <a:gd name="connsiteX5-395" fmla="*/ 228 w 1197202"/>
                  <a:gd name="connsiteY5-396" fmla="*/ 2867951 h 3963104"/>
                  <a:gd name="connsiteX6-397" fmla="*/ 32124 w 1197202"/>
                  <a:gd name="connsiteY6-398" fmla="*/ 259607 h 3963104"/>
                  <a:gd name="connsiteX7-399" fmla="*/ 291731 w 1197202"/>
                  <a:gd name="connsiteY7-400" fmla="*/ 0 h 3963104"/>
                  <a:gd name="connsiteX0-401" fmla="*/ 291731 w 1197202"/>
                  <a:gd name="connsiteY0-402" fmla="*/ 0 h 3963104"/>
                  <a:gd name="connsiteX1-403" fmla="*/ 564605 w 1197202"/>
                  <a:gd name="connsiteY1-404" fmla="*/ 0 h 3963104"/>
                  <a:gd name="connsiteX2-405" fmla="*/ 824212 w 1197202"/>
                  <a:gd name="connsiteY2-406" fmla="*/ 259607 h 3963104"/>
                  <a:gd name="connsiteX3-407" fmla="*/ 865240 w 1197202"/>
                  <a:gd name="connsiteY3-408" fmla="*/ 2864055 h 3963104"/>
                  <a:gd name="connsiteX4-409" fmla="*/ 1153825 w 1197202"/>
                  <a:gd name="connsiteY4-410" fmla="*/ 3963104 h 3963104"/>
                  <a:gd name="connsiteX5-411" fmla="*/ 228 w 1197202"/>
                  <a:gd name="connsiteY5-412" fmla="*/ 2867951 h 3963104"/>
                  <a:gd name="connsiteX6-413" fmla="*/ 32124 w 1197202"/>
                  <a:gd name="connsiteY6-414" fmla="*/ 259607 h 3963104"/>
                  <a:gd name="connsiteX7-415" fmla="*/ 291731 w 1197202"/>
                  <a:gd name="connsiteY7-416" fmla="*/ 0 h 3963104"/>
                  <a:gd name="connsiteX0-417" fmla="*/ 291731 w 1195777"/>
                  <a:gd name="connsiteY0-418" fmla="*/ 0 h 3963104"/>
                  <a:gd name="connsiteX1-419" fmla="*/ 564605 w 1195777"/>
                  <a:gd name="connsiteY1-420" fmla="*/ 0 h 3963104"/>
                  <a:gd name="connsiteX2-421" fmla="*/ 824212 w 1195777"/>
                  <a:gd name="connsiteY2-422" fmla="*/ 259607 h 3963104"/>
                  <a:gd name="connsiteX3-423" fmla="*/ 843975 w 1195777"/>
                  <a:gd name="connsiteY3-424" fmla="*/ 2832157 h 3963104"/>
                  <a:gd name="connsiteX4-425" fmla="*/ 1153825 w 1195777"/>
                  <a:gd name="connsiteY4-426" fmla="*/ 3963104 h 3963104"/>
                  <a:gd name="connsiteX5-427" fmla="*/ 228 w 1195777"/>
                  <a:gd name="connsiteY5-428" fmla="*/ 2867951 h 3963104"/>
                  <a:gd name="connsiteX6-429" fmla="*/ 32124 w 1195777"/>
                  <a:gd name="connsiteY6-430" fmla="*/ 259607 h 3963104"/>
                  <a:gd name="connsiteX7-431" fmla="*/ 291731 w 1195777"/>
                  <a:gd name="connsiteY7-432" fmla="*/ 0 h 3963104"/>
                  <a:gd name="connsiteX0-433" fmla="*/ 291731 w 1194715"/>
                  <a:gd name="connsiteY0-434" fmla="*/ 0 h 3963104"/>
                  <a:gd name="connsiteX1-435" fmla="*/ 564605 w 1194715"/>
                  <a:gd name="connsiteY1-436" fmla="*/ 0 h 3963104"/>
                  <a:gd name="connsiteX2-437" fmla="*/ 824212 w 1194715"/>
                  <a:gd name="connsiteY2-438" fmla="*/ 259607 h 3963104"/>
                  <a:gd name="connsiteX3-439" fmla="*/ 827147 w 1194715"/>
                  <a:gd name="connsiteY3-440" fmla="*/ 2820937 h 3963104"/>
                  <a:gd name="connsiteX4-441" fmla="*/ 1153825 w 1194715"/>
                  <a:gd name="connsiteY4-442" fmla="*/ 3963104 h 3963104"/>
                  <a:gd name="connsiteX5-443" fmla="*/ 228 w 1194715"/>
                  <a:gd name="connsiteY5-444" fmla="*/ 2867951 h 3963104"/>
                  <a:gd name="connsiteX6-445" fmla="*/ 32124 w 1194715"/>
                  <a:gd name="connsiteY6-446" fmla="*/ 259607 h 3963104"/>
                  <a:gd name="connsiteX7-447" fmla="*/ 291731 w 1194715"/>
                  <a:gd name="connsiteY7-448" fmla="*/ 0 h 3963104"/>
                  <a:gd name="connsiteX0-449" fmla="*/ 291731 w 1194715"/>
                  <a:gd name="connsiteY0-450" fmla="*/ 0 h 3963104"/>
                  <a:gd name="connsiteX1-451" fmla="*/ 564605 w 1194715"/>
                  <a:gd name="connsiteY1-452" fmla="*/ 0 h 3963104"/>
                  <a:gd name="connsiteX2-453" fmla="*/ 824212 w 1194715"/>
                  <a:gd name="connsiteY2-454" fmla="*/ 259607 h 3963104"/>
                  <a:gd name="connsiteX3-455" fmla="*/ 827147 w 1194715"/>
                  <a:gd name="connsiteY3-456" fmla="*/ 2820937 h 3963104"/>
                  <a:gd name="connsiteX4-457" fmla="*/ 1153825 w 1194715"/>
                  <a:gd name="connsiteY4-458" fmla="*/ 3963104 h 3963104"/>
                  <a:gd name="connsiteX5-459" fmla="*/ 228 w 1194715"/>
                  <a:gd name="connsiteY5-460" fmla="*/ 2867951 h 3963104"/>
                  <a:gd name="connsiteX6-461" fmla="*/ 32124 w 1194715"/>
                  <a:gd name="connsiteY6-462" fmla="*/ 259607 h 3963104"/>
                  <a:gd name="connsiteX7-463" fmla="*/ 291731 w 1194715"/>
                  <a:gd name="connsiteY7-464" fmla="*/ 0 h 3963104"/>
                  <a:gd name="connsiteX0-465" fmla="*/ 291731 w 1194715"/>
                  <a:gd name="connsiteY0-466" fmla="*/ 0 h 3963104"/>
                  <a:gd name="connsiteX1-467" fmla="*/ 564605 w 1194715"/>
                  <a:gd name="connsiteY1-468" fmla="*/ 0 h 3963104"/>
                  <a:gd name="connsiteX2-469" fmla="*/ 824212 w 1194715"/>
                  <a:gd name="connsiteY2-470" fmla="*/ 259607 h 3963104"/>
                  <a:gd name="connsiteX3-471" fmla="*/ 827147 w 1194715"/>
                  <a:gd name="connsiteY3-472" fmla="*/ 2820937 h 3963104"/>
                  <a:gd name="connsiteX4-473" fmla="*/ 1153825 w 1194715"/>
                  <a:gd name="connsiteY4-474" fmla="*/ 3963104 h 3963104"/>
                  <a:gd name="connsiteX5-475" fmla="*/ 228 w 1194715"/>
                  <a:gd name="connsiteY5-476" fmla="*/ 2867951 h 3963104"/>
                  <a:gd name="connsiteX6-477" fmla="*/ 32124 w 1194715"/>
                  <a:gd name="connsiteY6-478" fmla="*/ 259607 h 3963104"/>
                  <a:gd name="connsiteX7-479" fmla="*/ 291731 w 1194715"/>
                  <a:gd name="connsiteY7-480" fmla="*/ 0 h 3963104"/>
                  <a:gd name="connsiteX0-481" fmla="*/ 291731 w 1194715"/>
                  <a:gd name="connsiteY0-482" fmla="*/ 0 h 3963104"/>
                  <a:gd name="connsiteX1-483" fmla="*/ 564605 w 1194715"/>
                  <a:gd name="connsiteY1-484" fmla="*/ 0 h 3963104"/>
                  <a:gd name="connsiteX2-485" fmla="*/ 824212 w 1194715"/>
                  <a:gd name="connsiteY2-486" fmla="*/ 259607 h 3963104"/>
                  <a:gd name="connsiteX3-487" fmla="*/ 827147 w 1194715"/>
                  <a:gd name="connsiteY3-488" fmla="*/ 2820937 h 3963104"/>
                  <a:gd name="connsiteX4-489" fmla="*/ 1153825 w 1194715"/>
                  <a:gd name="connsiteY4-490" fmla="*/ 3963104 h 3963104"/>
                  <a:gd name="connsiteX5-491" fmla="*/ 228 w 1194715"/>
                  <a:gd name="connsiteY5-492" fmla="*/ 2867951 h 3963104"/>
                  <a:gd name="connsiteX6-493" fmla="*/ 32124 w 1194715"/>
                  <a:gd name="connsiteY6-494" fmla="*/ 259607 h 3963104"/>
                  <a:gd name="connsiteX7-495" fmla="*/ 291731 w 1194715"/>
                  <a:gd name="connsiteY7-496" fmla="*/ 0 h 3963104"/>
                  <a:gd name="connsiteX0-497" fmla="*/ 291731 w 1194715"/>
                  <a:gd name="connsiteY0-498" fmla="*/ 0 h 3963104"/>
                  <a:gd name="connsiteX1-499" fmla="*/ 564605 w 1194715"/>
                  <a:gd name="connsiteY1-500" fmla="*/ 0 h 3963104"/>
                  <a:gd name="connsiteX2-501" fmla="*/ 824212 w 1194715"/>
                  <a:gd name="connsiteY2-502" fmla="*/ 259607 h 3963104"/>
                  <a:gd name="connsiteX3-503" fmla="*/ 827147 w 1194715"/>
                  <a:gd name="connsiteY3-504" fmla="*/ 2820937 h 3963104"/>
                  <a:gd name="connsiteX4-505" fmla="*/ 1153825 w 1194715"/>
                  <a:gd name="connsiteY4-506" fmla="*/ 3963104 h 3963104"/>
                  <a:gd name="connsiteX5-507" fmla="*/ 228 w 1194715"/>
                  <a:gd name="connsiteY5-508" fmla="*/ 2867951 h 3963104"/>
                  <a:gd name="connsiteX6-509" fmla="*/ 32124 w 1194715"/>
                  <a:gd name="connsiteY6-510" fmla="*/ 259607 h 3963104"/>
                  <a:gd name="connsiteX7-511" fmla="*/ 291731 w 1194715"/>
                  <a:gd name="connsiteY7-512" fmla="*/ 0 h 3963104"/>
                  <a:gd name="connsiteX0-513" fmla="*/ 291731 w 1193379"/>
                  <a:gd name="connsiteY0-514" fmla="*/ 0 h 3963104"/>
                  <a:gd name="connsiteX1-515" fmla="*/ 564605 w 1193379"/>
                  <a:gd name="connsiteY1-516" fmla="*/ 0 h 3963104"/>
                  <a:gd name="connsiteX2-517" fmla="*/ 824212 w 1193379"/>
                  <a:gd name="connsiteY2-518" fmla="*/ 259607 h 3963104"/>
                  <a:gd name="connsiteX3-519" fmla="*/ 804710 w 1193379"/>
                  <a:gd name="connsiteY3-520" fmla="*/ 2820937 h 3963104"/>
                  <a:gd name="connsiteX4-521" fmla="*/ 1153825 w 1193379"/>
                  <a:gd name="connsiteY4-522" fmla="*/ 3963104 h 3963104"/>
                  <a:gd name="connsiteX5-523" fmla="*/ 228 w 1193379"/>
                  <a:gd name="connsiteY5-524" fmla="*/ 2867951 h 3963104"/>
                  <a:gd name="connsiteX6-525" fmla="*/ 32124 w 1193379"/>
                  <a:gd name="connsiteY6-526" fmla="*/ 259607 h 3963104"/>
                  <a:gd name="connsiteX7-527" fmla="*/ 291731 w 1193379"/>
                  <a:gd name="connsiteY7-528" fmla="*/ 0 h 3963104"/>
                  <a:gd name="connsiteX0-529" fmla="*/ 291731 w 1193379"/>
                  <a:gd name="connsiteY0-530" fmla="*/ 0 h 3963104"/>
                  <a:gd name="connsiteX1-531" fmla="*/ 564605 w 1193379"/>
                  <a:gd name="connsiteY1-532" fmla="*/ 0 h 3963104"/>
                  <a:gd name="connsiteX2-533" fmla="*/ 824212 w 1193379"/>
                  <a:gd name="connsiteY2-534" fmla="*/ 259607 h 3963104"/>
                  <a:gd name="connsiteX3-535" fmla="*/ 804710 w 1193379"/>
                  <a:gd name="connsiteY3-536" fmla="*/ 2820937 h 3963104"/>
                  <a:gd name="connsiteX4-537" fmla="*/ 1153825 w 1193379"/>
                  <a:gd name="connsiteY4-538" fmla="*/ 3963104 h 3963104"/>
                  <a:gd name="connsiteX5-539" fmla="*/ 228 w 1193379"/>
                  <a:gd name="connsiteY5-540" fmla="*/ 2867951 h 3963104"/>
                  <a:gd name="connsiteX6-541" fmla="*/ 32124 w 1193379"/>
                  <a:gd name="connsiteY6-542" fmla="*/ 259607 h 3963104"/>
                  <a:gd name="connsiteX7-543" fmla="*/ 291731 w 1193379"/>
                  <a:gd name="connsiteY7-544" fmla="*/ 0 h 39631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3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 Same Side Corner Rectangle 6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-1" fmla="*/ 397829 w 792088"/>
                  <a:gd name="connsiteY0-2" fmla="*/ 0 h 3236034"/>
                  <a:gd name="connsiteX1-3" fmla="*/ 404892 w 792088"/>
                  <a:gd name="connsiteY1-4" fmla="*/ 499730 h 3236034"/>
                  <a:gd name="connsiteX2-5" fmla="*/ 792088 w 792088"/>
                  <a:gd name="connsiteY2-6" fmla="*/ 886926 h 3236034"/>
                  <a:gd name="connsiteX3-7" fmla="*/ 792088 w 792088"/>
                  <a:gd name="connsiteY3-8" fmla="*/ 3236034 h 3236034"/>
                  <a:gd name="connsiteX4-9" fmla="*/ 792088 w 792088"/>
                  <a:gd name="connsiteY4-10" fmla="*/ 3236034 h 3236034"/>
                  <a:gd name="connsiteX5-11" fmla="*/ 0 w 792088"/>
                  <a:gd name="connsiteY5-12" fmla="*/ 3236034 h 3236034"/>
                  <a:gd name="connsiteX6-13" fmla="*/ 0 w 792088"/>
                  <a:gd name="connsiteY6-14" fmla="*/ 3236034 h 3236034"/>
                  <a:gd name="connsiteX7-15" fmla="*/ 0 w 792088"/>
                  <a:gd name="connsiteY7-16" fmla="*/ 886926 h 3236034"/>
                  <a:gd name="connsiteX8-17" fmla="*/ 397829 w 792088"/>
                  <a:gd name="connsiteY8-18" fmla="*/ 0 h 3236034"/>
                  <a:gd name="connsiteX0-19" fmla="*/ 397829 w 792088"/>
                  <a:gd name="connsiteY0-20" fmla="*/ 0 h 3236034"/>
                  <a:gd name="connsiteX1-21" fmla="*/ 404892 w 792088"/>
                  <a:gd name="connsiteY1-22" fmla="*/ 499730 h 3236034"/>
                  <a:gd name="connsiteX2-23" fmla="*/ 792088 w 792088"/>
                  <a:gd name="connsiteY2-24" fmla="*/ 886926 h 3236034"/>
                  <a:gd name="connsiteX3-25" fmla="*/ 792088 w 792088"/>
                  <a:gd name="connsiteY3-26" fmla="*/ 3236034 h 3236034"/>
                  <a:gd name="connsiteX4-27" fmla="*/ 792088 w 792088"/>
                  <a:gd name="connsiteY4-28" fmla="*/ 3236034 h 3236034"/>
                  <a:gd name="connsiteX5-29" fmla="*/ 0 w 792088"/>
                  <a:gd name="connsiteY5-30" fmla="*/ 3236034 h 3236034"/>
                  <a:gd name="connsiteX6-31" fmla="*/ 0 w 792088"/>
                  <a:gd name="connsiteY6-32" fmla="*/ 3236034 h 3236034"/>
                  <a:gd name="connsiteX7-33" fmla="*/ 0 w 792088"/>
                  <a:gd name="connsiteY7-34" fmla="*/ 886926 h 3236034"/>
                  <a:gd name="connsiteX8-35" fmla="*/ 397829 w 792088"/>
                  <a:gd name="connsiteY8-36" fmla="*/ 0 h 3236034"/>
                  <a:gd name="connsiteX0-37" fmla="*/ 397829 w 898729"/>
                  <a:gd name="connsiteY0-38" fmla="*/ 0 h 3236034"/>
                  <a:gd name="connsiteX1-39" fmla="*/ 755766 w 898729"/>
                  <a:gd name="connsiteY1-40" fmla="*/ 202018 h 3236034"/>
                  <a:gd name="connsiteX2-41" fmla="*/ 792088 w 898729"/>
                  <a:gd name="connsiteY2-42" fmla="*/ 886926 h 3236034"/>
                  <a:gd name="connsiteX3-43" fmla="*/ 792088 w 898729"/>
                  <a:gd name="connsiteY3-44" fmla="*/ 3236034 h 3236034"/>
                  <a:gd name="connsiteX4-45" fmla="*/ 792088 w 898729"/>
                  <a:gd name="connsiteY4-46" fmla="*/ 3236034 h 3236034"/>
                  <a:gd name="connsiteX5-47" fmla="*/ 0 w 898729"/>
                  <a:gd name="connsiteY5-48" fmla="*/ 3236034 h 3236034"/>
                  <a:gd name="connsiteX6-49" fmla="*/ 0 w 898729"/>
                  <a:gd name="connsiteY6-50" fmla="*/ 3236034 h 3236034"/>
                  <a:gd name="connsiteX7-51" fmla="*/ 0 w 898729"/>
                  <a:gd name="connsiteY7-52" fmla="*/ 886926 h 3236034"/>
                  <a:gd name="connsiteX8-53" fmla="*/ 397829 w 898729"/>
                  <a:gd name="connsiteY8-54" fmla="*/ 0 h 3236034"/>
                  <a:gd name="connsiteX0-55" fmla="*/ 397829 w 901981"/>
                  <a:gd name="connsiteY0-56" fmla="*/ 0 h 3236034"/>
                  <a:gd name="connsiteX1-57" fmla="*/ 755766 w 901981"/>
                  <a:gd name="connsiteY1-58" fmla="*/ 202018 h 3236034"/>
                  <a:gd name="connsiteX2-59" fmla="*/ 802721 w 901981"/>
                  <a:gd name="connsiteY2-60" fmla="*/ 1099577 h 3236034"/>
                  <a:gd name="connsiteX3-61" fmla="*/ 792088 w 901981"/>
                  <a:gd name="connsiteY3-62" fmla="*/ 3236034 h 3236034"/>
                  <a:gd name="connsiteX4-63" fmla="*/ 792088 w 901981"/>
                  <a:gd name="connsiteY4-64" fmla="*/ 3236034 h 3236034"/>
                  <a:gd name="connsiteX5-65" fmla="*/ 0 w 901981"/>
                  <a:gd name="connsiteY5-66" fmla="*/ 3236034 h 3236034"/>
                  <a:gd name="connsiteX6-67" fmla="*/ 0 w 901981"/>
                  <a:gd name="connsiteY6-68" fmla="*/ 3236034 h 3236034"/>
                  <a:gd name="connsiteX7-69" fmla="*/ 0 w 901981"/>
                  <a:gd name="connsiteY7-70" fmla="*/ 886926 h 3236034"/>
                  <a:gd name="connsiteX8-71" fmla="*/ 397829 w 901981"/>
                  <a:gd name="connsiteY8-72" fmla="*/ 0 h 3236034"/>
                  <a:gd name="connsiteX0-73" fmla="*/ 397829 w 951558"/>
                  <a:gd name="connsiteY0-74" fmla="*/ 0 h 3236034"/>
                  <a:gd name="connsiteX1-75" fmla="*/ 755766 w 951558"/>
                  <a:gd name="connsiteY1-76" fmla="*/ 202018 h 3236034"/>
                  <a:gd name="connsiteX2-77" fmla="*/ 802721 w 951558"/>
                  <a:gd name="connsiteY2-78" fmla="*/ 1099577 h 3236034"/>
                  <a:gd name="connsiteX3-79" fmla="*/ 792088 w 951558"/>
                  <a:gd name="connsiteY3-80" fmla="*/ 3236034 h 3236034"/>
                  <a:gd name="connsiteX4-81" fmla="*/ 792088 w 951558"/>
                  <a:gd name="connsiteY4-82" fmla="*/ 3236034 h 3236034"/>
                  <a:gd name="connsiteX5-83" fmla="*/ 0 w 951558"/>
                  <a:gd name="connsiteY5-84" fmla="*/ 3236034 h 3236034"/>
                  <a:gd name="connsiteX6-85" fmla="*/ 0 w 951558"/>
                  <a:gd name="connsiteY6-86" fmla="*/ 3236034 h 3236034"/>
                  <a:gd name="connsiteX7-87" fmla="*/ 0 w 951558"/>
                  <a:gd name="connsiteY7-88" fmla="*/ 886926 h 3236034"/>
                  <a:gd name="connsiteX8-89" fmla="*/ 397829 w 951558"/>
                  <a:gd name="connsiteY8-90" fmla="*/ 0 h 3236034"/>
                  <a:gd name="connsiteX0-91" fmla="*/ 397829 w 1016715"/>
                  <a:gd name="connsiteY0-92" fmla="*/ 0 h 3236034"/>
                  <a:gd name="connsiteX1-93" fmla="*/ 862091 w 1016715"/>
                  <a:gd name="connsiteY1-94" fmla="*/ 191385 h 3236034"/>
                  <a:gd name="connsiteX2-95" fmla="*/ 802721 w 1016715"/>
                  <a:gd name="connsiteY2-96" fmla="*/ 1099577 h 3236034"/>
                  <a:gd name="connsiteX3-97" fmla="*/ 792088 w 1016715"/>
                  <a:gd name="connsiteY3-98" fmla="*/ 3236034 h 3236034"/>
                  <a:gd name="connsiteX4-99" fmla="*/ 792088 w 1016715"/>
                  <a:gd name="connsiteY4-100" fmla="*/ 3236034 h 3236034"/>
                  <a:gd name="connsiteX5-101" fmla="*/ 0 w 1016715"/>
                  <a:gd name="connsiteY5-102" fmla="*/ 3236034 h 3236034"/>
                  <a:gd name="connsiteX6-103" fmla="*/ 0 w 1016715"/>
                  <a:gd name="connsiteY6-104" fmla="*/ 3236034 h 3236034"/>
                  <a:gd name="connsiteX7-105" fmla="*/ 0 w 1016715"/>
                  <a:gd name="connsiteY7-106" fmla="*/ 886926 h 3236034"/>
                  <a:gd name="connsiteX8-107" fmla="*/ 397829 w 1016715"/>
                  <a:gd name="connsiteY8-108" fmla="*/ 0 h 3236034"/>
                  <a:gd name="connsiteX0-109" fmla="*/ 397829 w 1016715"/>
                  <a:gd name="connsiteY0-110" fmla="*/ 0 h 3236034"/>
                  <a:gd name="connsiteX1-111" fmla="*/ 862091 w 1016715"/>
                  <a:gd name="connsiteY1-112" fmla="*/ 191385 h 3236034"/>
                  <a:gd name="connsiteX2-113" fmla="*/ 802721 w 1016715"/>
                  <a:gd name="connsiteY2-114" fmla="*/ 1099577 h 3236034"/>
                  <a:gd name="connsiteX3-115" fmla="*/ 792088 w 1016715"/>
                  <a:gd name="connsiteY3-116" fmla="*/ 3236034 h 3236034"/>
                  <a:gd name="connsiteX4-117" fmla="*/ 792088 w 1016715"/>
                  <a:gd name="connsiteY4-118" fmla="*/ 3236034 h 3236034"/>
                  <a:gd name="connsiteX5-119" fmla="*/ 0 w 1016715"/>
                  <a:gd name="connsiteY5-120" fmla="*/ 3236034 h 3236034"/>
                  <a:gd name="connsiteX6-121" fmla="*/ 0 w 1016715"/>
                  <a:gd name="connsiteY6-122" fmla="*/ 3236034 h 3236034"/>
                  <a:gd name="connsiteX7-123" fmla="*/ 0 w 1016715"/>
                  <a:gd name="connsiteY7-124" fmla="*/ 886926 h 3236034"/>
                  <a:gd name="connsiteX8-125" fmla="*/ 397829 w 1016715"/>
                  <a:gd name="connsiteY8-126" fmla="*/ 0 h 3236034"/>
                  <a:gd name="connsiteX0-127" fmla="*/ 397829 w 802721"/>
                  <a:gd name="connsiteY0-128" fmla="*/ 0 h 3236034"/>
                  <a:gd name="connsiteX1-129" fmla="*/ 802721 w 802721"/>
                  <a:gd name="connsiteY1-130" fmla="*/ 1099577 h 3236034"/>
                  <a:gd name="connsiteX2-131" fmla="*/ 792088 w 802721"/>
                  <a:gd name="connsiteY2-132" fmla="*/ 3236034 h 3236034"/>
                  <a:gd name="connsiteX3-133" fmla="*/ 792088 w 802721"/>
                  <a:gd name="connsiteY3-134" fmla="*/ 3236034 h 3236034"/>
                  <a:gd name="connsiteX4-135" fmla="*/ 0 w 802721"/>
                  <a:gd name="connsiteY4-136" fmla="*/ 3236034 h 3236034"/>
                  <a:gd name="connsiteX5-137" fmla="*/ 0 w 802721"/>
                  <a:gd name="connsiteY5-138" fmla="*/ 3236034 h 3236034"/>
                  <a:gd name="connsiteX6-139" fmla="*/ 0 w 802721"/>
                  <a:gd name="connsiteY6-140" fmla="*/ 886926 h 3236034"/>
                  <a:gd name="connsiteX7-141" fmla="*/ 397829 w 802721"/>
                  <a:gd name="connsiteY7-142" fmla="*/ 0 h 3236034"/>
                  <a:gd name="connsiteX0-143" fmla="*/ 397829 w 1062933"/>
                  <a:gd name="connsiteY0-144" fmla="*/ 0 h 3236034"/>
                  <a:gd name="connsiteX1-145" fmla="*/ 802721 w 1062933"/>
                  <a:gd name="connsiteY1-146" fmla="*/ 1099577 h 3236034"/>
                  <a:gd name="connsiteX2-147" fmla="*/ 792088 w 1062933"/>
                  <a:gd name="connsiteY2-148" fmla="*/ 3236034 h 3236034"/>
                  <a:gd name="connsiteX3-149" fmla="*/ 792088 w 1062933"/>
                  <a:gd name="connsiteY3-150" fmla="*/ 3236034 h 3236034"/>
                  <a:gd name="connsiteX4-151" fmla="*/ 0 w 1062933"/>
                  <a:gd name="connsiteY4-152" fmla="*/ 3236034 h 3236034"/>
                  <a:gd name="connsiteX5-153" fmla="*/ 0 w 1062933"/>
                  <a:gd name="connsiteY5-154" fmla="*/ 3236034 h 3236034"/>
                  <a:gd name="connsiteX6-155" fmla="*/ 0 w 1062933"/>
                  <a:gd name="connsiteY6-156" fmla="*/ 886926 h 3236034"/>
                  <a:gd name="connsiteX7-157" fmla="*/ 397829 w 1062933"/>
                  <a:gd name="connsiteY7-158" fmla="*/ 0 h 3236034"/>
                  <a:gd name="connsiteX0-159" fmla="*/ 397829 w 1062933"/>
                  <a:gd name="connsiteY0-160" fmla="*/ 0 h 3236034"/>
                  <a:gd name="connsiteX1-161" fmla="*/ 802721 w 1062933"/>
                  <a:gd name="connsiteY1-162" fmla="*/ 1099577 h 3236034"/>
                  <a:gd name="connsiteX2-163" fmla="*/ 792088 w 1062933"/>
                  <a:gd name="connsiteY2-164" fmla="*/ 3236034 h 3236034"/>
                  <a:gd name="connsiteX3-165" fmla="*/ 792088 w 1062933"/>
                  <a:gd name="connsiteY3-166" fmla="*/ 3236034 h 3236034"/>
                  <a:gd name="connsiteX4-167" fmla="*/ 0 w 1062933"/>
                  <a:gd name="connsiteY4-168" fmla="*/ 3236034 h 3236034"/>
                  <a:gd name="connsiteX5-169" fmla="*/ 0 w 1062933"/>
                  <a:gd name="connsiteY5-170" fmla="*/ 3236034 h 3236034"/>
                  <a:gd name="connsiteX6-171" fmla="*/ 0 w 1062933"/>
                  <a:gd name="connsiteY6-172" fmla="*/ 886926 h 3236034"/>
                  <a:gd name="connsiteX7-173" fmla="*/ 397829 w 1062933"/>
                  <a:gd name="connsiteY7-174" fmla="*/ 0 h 3236034"/>
                  <a:gd name="connsiteX0-175" fmla="*/ 397829 w 1062933"/>
                  <a:gd name="connsiteY0-176" fmla="*/ 0 h 3236034"/>
                  <a:gd name="connsiteX1-177" fmla="*/ 802721 w 1062933"/>
                  <a:gd name="connsiteY1-178" fmla="*/ 1099577 h 3236034"/>
                  <a:gd name="connsiteX2-179" fmla="*/ 792088 w 1062933"/>
                  <a:gd name="connsiteY2-180" fmla="*/ 3236034 h 3236034"/>
                  <a:gd name="connsiteX3-181" fmla="*/ 792088 w 1062933"/>
                  <a:gd name="connsiteY3-182" fmla="*/ 3236034 h 3236034"/>
                  <a:gd name="connsiteX4-183" fmla="*/ 0 w 1062933"/>
                  <a:gd name="connsiteY4-184" fmla="*/ 3236034 h 3236034"/>
                  <a:gd name="connsiteX5-185" fmla="*/ 0 w 1062933"/>
                  <a:gd name="connsiteY5-186" fmla="*/ 3236034 h 3236034"/>
                  <a:gd name="connsiteX6-187" fmla="*/ 0 w 1062933"/>
                  <a:gd name="connsiteY6-188" fmla="*/ 886926 h 3236034"/>
                  <a:gd name="connsiteX7-189" fmla="*/ 397829 w 1062933"/>
                  <a:gd name="connsiteY7-190" fmla="*/ 0 h 3236034"/>
                  <a:gd name="connsiteX0-191" fmla="*/ 397829 w 1117407"/>
                  <a:gd name="connsiteY0-192" fmla="*/ 0 h 3236034"/>
                  <a:gd name="connsiteX1-193" fmla="*/ 802721 w 1117407"/>
                  <a:gd name="connsiteY1-194" fmla="*/ 1099577 h 3236034"/>
                  <a:gd name="connsiteX2-195" fmla="*/ 792088 w 1117407"/>
                  <a:gd name="connsiteY2-196" fmla="*/ 3236034 h 3236034"/>
                  <a:gd name="connsiteX3-197" fmla="*/ 792088 w 1117407"/>
                  <a:gd name="connsiteY3-198" fmla="*/ 3236034 h 3236034"/>
                  <a:gd name="connsiteX4-199" fmla="*/ 0 w 1117407"/>
                  <a:gd name="connsiteY4-200" fmla="*/ 3236034 h 3236034"/>
                  <a:gd name="connsiteX5-201" fmla="*/ 0 w 1117407"/>
                  <a:gd name="connsiteY5-202" fmla="*/ 3236034 h 3236034"/>
                  <a:gd name="connsiteX6-203" fmla="*/ 0 w 1117407"/>
                  <a:gd name="connsiteY6-204" fmla="*/ 886926 h 3236034"/>
                  <a:gd name="connsiteX7-205" fmla="*/ 397829 w 1117407"/>
                  <a:gd name="connsiteY7-206" fmla="*/ 0 h 3236034"/>
                  <a:gd name="connsiteX0-207" fmla="*/ 397829 w 1125562"/>
                  <a:gd name="connsiteY0-208" fmla="*/ 0 h 3236034"/>
                  <a:gd name="connsiteX1-209" fmla="*/ 813354 w 1125562"/>
                  <a:gd name="connsiteY1-210" fmla="*/ 1344126 h 3236034"/>
                  <a:gd name="connsiteX2-211" fmla="*/ 792088 w 1125562"/>
                  <a:gd name="connsiteY2-212" fmla="*/ 3236034 h 3236034"/>
                  <a:gd name="connsiteX3-213" fmla="*/ 792088 w 1125562"/>
                  <a:gd name="connsiteY3-214" fmla="*/ 3236034 h 3236034"/>
                  <a:gd name="connsiteX4-215" fmla="*/ 0 w 1125562"/>
                  <a:gd name="connsiteY4-216" fmla="*/ 3236034 h 3236034"/>
                  <a:gd name="connsiteX5-217" fmla="*/ 0 w 1125562"/>
                  <a:gd name="connsiteY5-218" fmla="*/ 3236034 h 3236034"/>
                  <a:gd name="connsiteX6-219" fmla="*/ 0 w 1125562"/>
                  <a:gd name="connsiteY6-220" fmla="*/ 886926 h 3236034"/>
                  <a:gd name="connsiteX7-221" fmla="*/ 397829 w 1125562"/>
                  <a:gd name="connsiteY7-222" fmla="*/ 0 h 3236034"/>
                  <a:gd name="connsiteX0-223" fmla="*/ 397829 w 1109289"/>
                  <a:gd name="connsiteY0-224" fmla="*/ 0 h 3236034"/>
                  <a:gd name="connsiteX1-225" fmla="*/ 792089 w 1109289"/>
                  <a:gd name="connsiteY1-226" fmla="*/ 1312228 h 3236034"/>
                  <a:gd name="connsiteX2-227" fmla="*/ 792088 w 1109289"/>
                  <a:gd name="connsiteY2-228" fmla="*/ 3236034 h 3236034"/>
                  <a:gd name="connsiteX3-229" fmla="*/ 792088 w 1109289"/>
                  <a:gd name="connsiteY3-230" fmla="*/ 3236034 h 3236034"/>
                  <a:gd name="connsiteX4-231" fmla="*/ 0 w 1109289"/>
                  <a:gd name="connsiteY4-232" fmla="*/ 3236034 h 3236034"/>
                  <a:gd name="connsiteX5-233" fmla="*/ 0 w 1109289"/>
                  <a:gd name="connsiteY5-234" fmla="*/ 3236034 h 3236034"/>
                  <a:gd name="connsiteX6-235" fmla="*/ 0 w 1109289"/>
                  <a:gd name="connsiteY6-236" fmla="*/ 886926 h 3236034"/>
                  <a:gd name="connsiteX7-237" fmla="*/ 397829 w 1109289"/>
                  <a:gd name="connsiteY7-238" fmla="*/ 0 h 3236034"/>
                  <a:gd name="connsiteX0-239" fmla="*/ 397829 w 1076274"/>
                  <a:gd name="connsiteY0-240" fmla="*/ 0 h 3236034"/>
                  <a:gd name="connsiteX1-241" fmla="*/ 792089 w 1076274"/>
                  <a:gd name="connsiteY1-242" fmla="*/ 1312228 h 3236034"/>
                  <a:gd name="connsiteX2-243" fmla="*/ 792088 w 1076274"/>
                  <a:gd name="connsiteY2-244" fmla="*/ 3236034 h 3236034"/>
                  <a:gd name="connsiteX3-245" fmla="*/ 792088 w 1076274"/>
                  <a:gd name="connsiteY3-246" fmla="*/ 3236034 h 3236034"/>
                  <a:gd name="connsiteX4-247" fmla="*/ 0 w 1076274"/>
                  <a:gd name="connsiteY4-248" fmla="*/ 3236034 h 3236034"/>
                  <a:gd name="connsiteX5-249" fmla="*/ 0 w 1076274"/>
                  <a:gd name="connsiteY5-250" fmla="*/ 3236034 h 3236034"/>
                  <a:gd name="connsiteX6-251" fmla="*/ 0 w 1076274"/>
                  <a:gd name="connsiteY6-252" fmla="*/ 886926 h 3236034"/>
                  <a:gd name="connsiteX7-253" fmla="*/ 397829 w 1076274"/>
                  <a:gd name="connsiteY7-254" fmla="*/ 0 h 3236034"/>
                  <a:gd name="connsiteX0-255" fmla="*/ 397829 w 1117363"/>
                  <a:gd name="connsiteY0-256" fmla="*/ 0 h 3236034"/>
                  <a:gd name="connsiteX1-257" fmla="*/ 845252 w 1117363"/>
                  <a:gd name="connsiteY1-258" fmla="*/ 1227168 h 3236034"/>
                  <a:gd name="connsiteX2-259" fmla="*/ 792088 w 1117363"/>
                  <a:gd name="connsiteY2-260" fmla="*/ 3236034 h 3236034"/>
                  <a:gd name="connsiteX3-261" fmla="*/ 792088 w 1117363"/>
                  <a:gd name="connsiteY3-262" fmla="*/ 3236034 h 3236034"/>
                  <a:gd name="connsiteX4-263" fmla="*/ 0 w 1117363"/>
                  <a:gd name="connsiteY4-264" fmla="*/ 3236034 h 3236034"/>
                  <a:gd name="connsiteX5-265" fmla="*/ 0 w 1117363"/>
                  <a:gd name="connsiteY5-266" fmla="*/ 3236034 h 3236034"/>
                  <a:gd name="connsiteX6-267" fmla="*/ 0 w 1117363"/>
                  <a:gd name="connsiteY6-268" fmla="*/ 886926 h 3236034"/>
                  <a:gd name="connsiteX7-269" fmla="*/ 397829 w 1117363"/>
                  <a:gd name="connsiteY7-270" fmla="*/ 0 h 3236034"/>
                  <a:gd name="connsiteX0-271" fmla="*/ 397829 w 1117363"/>
                  <a:gd name="connsiteY0-272" fmla="*/ 0 h 3236034"/>
                  <a:gd name="connsiteX1-273" fmla="*/ 845252 w 1117363"/>
                  <a:gd name="connsiteY1-274" fmla="*/ 1227168 h 3236034"/>
                  <a:gd name="connsiteX2-275" fmla="*/ 792088 w 1117363"/>
                  <a:gd name="connsiteY2-276" fmla="*/ 3236034 h 3236034"/>
                  <a:gd name="connsiteX3-277" fmla="*/ 792088 w 1117363"/>
                  <a:gd name="connsiteY3-278" fmla="*/ 3236034 h 3236034"/>
                  <a:gd name="connsiteX4-279" fmla="*/ 0 w 1117363"/>
                  <a:gd name="connsiteY4-280" fmla="*/ 3236034 h 3236034"/>
                  <a:gd name="connsiteX5-281" fmla="*/ 0 w 1117363"/>
                  <a:gd name="connsiteY5-282" fmla="*/ 3236034 h 3236034"/>
                  <a:gd name="connsiteX6-283" fmla="*/ 0 w 1117363"/>
                  <a:gd name="connsiteY6-284" fmla="*/ 886926 h 3236034"/>
                  <a:gd name="connsiteX7-285" fmla="*/ 397829 w 1117363"/>
                  <a:gd name="connsiteY7-286" fmla="*/ 0 h 3236034"/>
                  <a:gd name="connsiteX0-287" fmla="*/ 397829 w 1117363"/>
                  <a:gd name="connsiteY0-288" fmla="*/ 0 h 3236034"/>
                  <a:gd name="connsiteX1-289" fmla="*/ 845252 w 1117363"/>
                  <a:gd name="connsiteY1-290" fmla="*/ 1227168 h 3236034"/>
                  <a:gd name="connsiteX2-291" fmla="*/ 792088 w 1117363"/>
                  <a:gd name="connsiteY2-292" fmla="*/ 3236034 h 3236034"/>
                  <a:gd name="connsiteX3-293" fmla="*/ 792088 w 1117363"/>
                  <a:gd name="connsiteY3-294" fmla="*/ 3236034 h 3236034"/>
                  <a:gd name="connsiteX4-295" fmla="*/ 0 w 1117363"/>
                  <a:gd name="connsiteY4-296" fmla="*/ 3236034 h 3236034"/>
                  <a:gd name="connsiteX5-297" fmla="*/ 0 w 1117363"/>
                  <a:gd name="connsiteY5-298" fmla="*/ 3236034 h 3236034"/>
                  <a:gd name="connsiteX6-299" fmla="*/ 0 w 1117363"/>
                  <a:gd name="connsiteY6-300" fmla="*/ 886926 h 3236034"/>
                  <a:gd name="connsiteX7-301" fmla="*/ 397829 w 1117363"/>
                  <a:gd name="connsiteY7-302" fmla="*/ 0 h 3236034"/>
                  <a:gd name="connsiteX0-303" fmla="*/ 397829 w 1117363"/>
                  <a:gd name="connsiteY0-304" fmla="*/ 0 h 3236034"/>
                  <a:gd name="connsiteX1-305" fmla="*/ 845252 w 1117363"/>
                  <a:gd name="connsiteY1-306" fmla="*/ 1227168 h 3236034"/>
                  <a:gd name="connsiteX2-307" fmla="*/ 792088 w 1117363"/>
                  <a:gd name="connsiteY2-308" fmla="*/ 3236034 h 3236034"/>
                  <a:gd name="connsiteX3-309" fmla="*/ 792088 w 1117363"/>
                  <a:gd name="connsiteY3-310" fmla="*/ 3236034 h 3236034"/>
                  <a:gd name="connsiteX4-311" fmla="*/ 0 w 1117363"/>
                  <a:gd name="connsiteY4-312" fmla="*/ 3236034 h 3236034"/>
                  <a:gd name="connsiteX5-313" fmla="*/ 0 w 1117363"/>
                  <a:gd name="connsiteY5-314" fmla="*/ 3236034 h 3236034"/>
                  <a:gd name="connsiteX6-315" fmla="*/ 0 w 1117363"/>
                  <a:gd name="connsiteY6-316" fmla="*/ 886926 h 3236034"/>
                  <a:gd name="connsiteX7-317" fmla="*/ 397829 w 1117363"/>
                  <a:gd name="connsiteY7-318" fmla="*/ 0 h 3236034"/>
                  <a:gd name="connsiteX0-319" fmla="*/ 397829 w 1117363"/>
                  <a:gd name="connsiteY0-320" fmla="*/ 0 h 3236034"/>
                  <a:gd name="connsiteX1-321" fmla="*/ 845252 w 1117363"/>
                  <a:gd name="connsiteY1-322" fmla="*/ 1227168 h 3236034"/>
                  <a:gd name="connsiteX2-323" fmla="*/ 792088 w 1117363"/>
                  <a:gd name="connsiteY2-324" fmla="*/ 3236034 h 3236034"/>
                  <a:gd name="connsiteX3-325" fmla="*/ 792088 w 1117363"/>
                  <a:gd name="connsiteY3-326" fmla="*/ 3236034 h 3236034"/>
                  <a:gd name="connsiteX4-327" fmla="*/ 0 w 1117363"/>
                  <a:gd name="connsiteY4-328" fmla="*/ 3236034 h 3236034"/>
                  <a:gd name="connsiteX5-329" fmla="*/ 0 w 1117363"/>
                  <a:gd name="connsiteY5-330" fmla="*/ 3236034 h 3236034"/>
                  <a:gd name="connsiteX6-331" fmla="*/ 0 w 1117363"/>
                  <a:gd name="connsiteY6-332" fmla="*/ 886926 h 3236034"/>
                  <a:gd name="connsiteX7-333" fmla="*/ 397829 w 1117363"/>
                  <a:gd name="connsiteY7-334" fmla="*/ 0 h 3236034"/>
                  <a:gd name="connsiteX0-335" fmla="*/ 397829 w 1184929"/>
                  <a:gd name="connsiteY0-336" fmla="*/ 0 h 3236034"/>
                  <a:gd name="connsiteX1-337" fmla="*/ 930312 w 1184929"/>
                  <a:gd name="connsiteY1-338" fmla="*/ 1142108 h 3236034"/>
                  <a:gd name="connsiteX2-339" fmla="*/ 792088 w 1184929"/>
                  <a:gd name="connsiteY2-340" fmla="*/ 3236034 h 3236034"/>
                  <a:gd name="connsiteX3-341" fmla="*/ 792088 w 1184929"/>
                  <a:gd name="connsiteY3-342" fmla="*/ 3236034 h 3236034"/>
                  <a:gd name="connsiteX4-343" fmla="*/ 0 w 1184929"/>
                  <a:gd name="connsiteY4-344" fmla="*/ 3236034 h 3236034"/>
                  <a:gd name="connsiteX5-345" fmla="*/ 0 w 1184929"/>
                  <a:gd name="connsiteY5-346" fmla="*/ 3236034 h 3236034"/>
                  <a:gd name="connsiteX6-347" fmla="*/ 0 w 1184929"/>
                  <a:gd name="connsiteY6-348" fmla="*/ 886926 h 3236034"/>
                  <a:gd name="connsiteX7-349" fmla="*/ 397829 w 1184929"/>
                  <a:gd name="connsiteY7-350" fmla="*/ 0 h 3236034"/>
                  <a:gd name="connsiteX0-351" fmla="*/ 397829 w 1111112"/>
                  <a:gd name="connsiteY0-352" fmla="*/ 0 h 3236034"/>
                  <a:gd name="connsiteX1-353" fmla="*/ 930312 w 1111112"/>
                  <a:gd name="connsiteY1-354" fmla="*/ 1142108 h 3236034"/>
                  <a:gd name="connsiteX2-355" fmla="*/ 792088 w 1111112"/>
                  <a:gd name="connsiteY2-356" fmla="*/ 3236034 h 3236034"/>
                  <a:gd name="connsiteX3-357" fmla="*/ 792088 w 1111112"/>
                  <a:gd name="connsiteY3-358" fmla="*/ 3236034 h 3236034"/>
                  <a:gd name="connsiteX4-359" fmla="*/ 0 w 1111112"/>
                  <a:gd name="connsiteY4-360" fmla="*/ 3236034 h 3236034"/>
                  <a:gd name="connsiteX5-361" fmla="*/ 0 w 1111112"/>
                  <a:gd name="connsiteY5-362" fmla="*/ 3236034 h 3236034"/>
                  <a:gd name="connsiteX6-363" fmla="*/ 0 w 1111112"/>
                  <a:gd name="connsiteY6-364" fmla="*/ 886926 h 3236034"/>
                  <a:gd name="connsiteX7-365" fmla="*/ 397829 w 1111112"/>
                  <a:gd name="connsiteY7-366" fmla="*/ 0 h 3236034"/>
                  <a:gd name="connsiteX0-367" fmla="*/ 397829 w 1154440"/>
                  <a:gd name="connsiteY0-368" fmla="*/ 0 h 3236034"/>
                  <a:gd name="connsiteX1-369" fmla="*/ 930312 w 1154440"/>
                  <a:gd name="connsiteY1-370" fmla="*/ 1142108 h 3236034"/>
                  <a:gd name="connsiteX2-371" fmla="*/ 792088 w 1154440"/>
                  <a:gd name="connsiteY2-372" fmla="*/ 3236034 h 3236034"/>
                  <a:gd name="connsiteX3-373" fmla="*/ 792088 w 1154440"/>
                  <a:gd name="connsiteY3-374" fmla="*/ 3236034 h 3236034"/>
                  <a:gd name="connsiteX4-375" fmla="*/ 0 w 1154440"/>
                  <a:gd name="connsiteY4-376" fmla="*/ 3236034 h 3236034"/>
                  <a:gd name="connsiteX5-377" fmla="*/ 0 w 1154440"/>
                  <a:gd name="connsiteY5-378" fmla="*/ 3236034 h 3236034"/>
                  <a:gd name="connsiteX6-379" fmla="*/ 0 w 1154440"/>
                  <a:gd name="connsiteY6-380" fmla="*/ 886926 h 3236034"/>
                  <a:gd name="connsiteX7-381" fmla="*/ 397829 w 1154440"/>
                  <a:gd name="connsiteY7-382" fmla="*/ 0 h 3236034"/>
                  <a:gd name="connsiteX0-383" fmla="*/ 397829 w 1154440"/>
                  <a:gd name="connsiteY0-384" fmla="*/ 0 h 3236034"/>
                  <a:gd name="connsiteX1-385" fmla="*/ 930312 w 1154440"/>
                  <a:gd name="connsiteY1-386" fmla="*/ 1142108 h 3236034"/>
                  <a:gd name="connsiteX2-387" fmla="*/ 792088 w 1154440"/>
                  <a:gd name="connsiteY2-388" fmla="*/ 3236034 h 3236034"/>
                  <a:gd name="connsiteX3-389" fmla="*/ 792088 w 1154440"/>
                  <a:gd name="connsiteY3-390" fmla="*/ 3236034 h 3236034"/>
                  <a:gd name="connsiteX4-391" fmla="*/ 0 w 1154440"/>
                  <a:gd name="connsiteY4-392" fmla="*/ 3236034 h 3236034"/>
                  <a:gd name="connsiteX5-393" fmla="*/ 0 w 1154440"/>
                  <a:gd name="connsiteY5-394" fmla="*/ 3236034 h 3236034"/>
                  <a:gd name="connsiteX6-395" fmla="*/ 0 w 1154440"/>
                  <a:gd name="connsiteY6-396" fmla="*/ 886926 h 3236034"/>
                  <a:gd name="connsiteX7-397" fmla="*/ 397829 w 1154440"/>
                  <a:gd name="connsiteY7-398" fmla="*/ 0 h 3236034"/>
                  <a:gd name="connsiteX0-399" fmla="*/ 397829 w 1154440"/>
                  <a:gd name="connsiteY0-400" fmla="*/ 0 h 3236034"/>
                  <a:gd name="connsiteX1-401" fmla="*/ 930312 w 1154440"/>
                  <a:gd name="connsiteY1-402" fmla="*/ 1142108 h 3236034"/>
                  <a:gd name="connsiteX2-403" fmla="*/ 792088 w 1154440"/>
                  <a:gd name="connsiteY2-404" fmla="*/ 3236034 h 3236034"/>
                  <a:gd name="connsiteX3-405" fmla="*/ 792088 w 1154440"/>
                  <a:gd name="connsiteY3-406" fmla="*/ 3236034 h 3236034"/>
                  <a:gd name="connsiteX4-407" fmla="*/ 0 w 1154440"/>
                  <a:gd name="connsiteY4-408" fmla="*/ 3236034 h 3236034"/>
                  <a:gd name="connsiteX5-409" fmla="*/ 0 w 1154440"/>
                  <a:gd name="connsiteY5-410" fmla="*/ 3236034 h 3236034"/>
                  <a:gd name="connsiteX6-411" fmla="*/ 0 w 1154440"/>
                  <a:gd name="connsiteY6-412" fmla="*/ 886926 h 3236034"/>
                  <a:gd name="connsiteX7-413" fmla="*/ 397829 w 1154440"/>
                  <a:gd name="connsiteY7-414" fmla="*/ 0 h 3236034"/>
                  <a:gd name="connsiteX0-415" fmla="*/ 397829 w 1151550"/>
                  <a:gd name="connsiteY0-416" fmla="*/ 0 h 3236034"/>
                  <a:gd name="connsiteX1-417" fmla="*/ 930312 w 1151550"/>
                  <a:gd name="connsiteY1-418" fmla="*/ 1142108 h 3236034"/>
                  <a:gd name="connsiteX2-419" fmla="*/ 792088 w 1151550"/>
                  <a:gd name="connsiteY2-420" fmla="*/ 3236034 h 3236034"/>
                  <a:gd name="connsiteX3-421" fmla="*/ 792088 w 1151550"/>
                  <a:gd name="connsiteY3-422" fmla="*/ 3236034 h 3236034"/>
                  <a:gd name="connsiteX4-423" fmla="*/ 0 w 1151550"/>
                  <a:gd name="connsiteY4-424" fmla="*/ 3236034 h 3236034"/>
                  <a:gd name="connsiteX5-425" fmla="*/ 0 w 1151550"/>
                  <a:gd name="connsiteY5-426" fmla="*/ 3236034 h 3236034"/>
                  <a:gd name="connsiteX6-427" fmla="*/ 0 w 1151550"/>
                  <a:gd name="connsiteY6-428" fmla="*/ 886926 h 3236034"/>
                  <a:gd name="connsiteX7-429" fmla="*/ 397829 w 1151550"/>
                  <a:gd name="connsiteY7-430" fmla="*/ 0 h 3236034"/>
                  <a:gd name="connsiteX0-431" fmla="*/ 397829 w 1081399"/>
                  <a:gd name="connsiteY0-432" fmla="*/ 0 h 3236034"/>
                  <a:gd name="connsiteX1-433" fmla="*/ 834842 w 1081399"/>
                  <a:gd name="connsiteY1-434" fmla="*/ 1099578 h 3236034"/>
                  <a:gd name="connsiteX2-435" fmla="*/ 792088 w 1081399"/>
                  <a:gd name="connsiteY2-436" fmla="*/ 3236034 h 3236034"/>
                  <a:gd name="connsiteX3-437" fmla="*/ 792088 w 1081399"/>
                  <a:gd name="connsiteY3-438" fmla="*/ 3236034 h 3236034"/>
                  <a:gd name="connsiteX4-439" fmla="*/ 0 w 1081399"/>
                  <a:gd name="connsiteY4-440" fmla="*/ 3236034 h 3236034"/>
                  <a:gd name="connsiteX5-441" fmla="*/ 0 w 1081399"/>
                  <a:gd name="connsiteY5-442" fmla="*/ 3236034 h 3236034"/>
                  <a:gd name="connsiteX6-443" fmla="*/ 0 w 1081399"/>
                  <a:gd name="connsiteY6-444" fmla="*/ 886926 h 3236034"/>
                  <a:gd name="connsiteX7-445" fmla="*/ 397829 w 1081399"/>
                  <a:gd name="connsiteY7-446" fmla="*/ 0 h 3236034"/>
                  <a:gd name="connsiteX0-447" fmla="*/ 397829 w 1024947"/>
                  <a:gd name="connsiteY0-448" fmla="*/ 0 h 3236034"/>
                  <a:gd name="connsiteX1-449" fmla="*/ 753012 w 1024947"/>
                  <a:gd name="connsiteY1-450" fmla="*/ 1269699 h 3236034"/>
                  <a:gd name="connsiteX2-451" fmla="*/ 792088 w 1024947"/>
                  <a:gd name="connsiteY2-452" fmla="*/ 3236034 h 3236034"/>
                  <a:gd name="connsiteX3-453" fmla="*/ 792088 w 1024947"/>
                  <a:gd name="connsiteY3-454" fmla="*/ 3236034 h 3236034"/>
                  <a:gd name="connsiteX4-455" fmla="*/ 0 w 1024947"/>
                  <a:gd name="connsiteY4-456" fmla="*/ 3236034 h 3236034"/>
                  <a:gd name="connsiteX5-457" fmla="*/ 0 w 1024947"/>
                  <a:gd name="connsiteY5-458" fmla="*/ 3236034 h 3236034"/>
                  <a:gd name="connsiteX6-459" fmla="*/ 0 w 1024947"/>
                  <a:gd name="connsiteY6-460" fmla="*/ 886926 h 3236034"/>
                  <a:gd name="connsiteX7-461" fmla="*/ 397829 w 1024947"/>
                  <a:gd name="connsiteY7-462" fmla="*/ 0 h 3236034"/>
                  <a:gd name="connsiteX0-463" fmla="*/ 397829 w 1024947"/>
                  <a:gd name="connsiteY0-464" fmla="*/ 0 h 3236034"/>
                  <a:gd name="connsiteX1-465" fmla="*/ 753012 w 1024947"/>
                  <a:gd name="connsiteY1-466" fmla="*/ 1269699 h 3236034"/>
                  <a:gd name="connsiteX2-467" fmla="*/ 792088 w 1024947"/>
                  <a:gd name="connsiteY2-468" fmla="*/ 3236034 h 3236034"/>
                  <a:gd name="connsiteX3-469" fmla="*/ 792088 w 1024947"/>
                  <a:gd name="connsiteY3-470" fmla="*/ 3236034 h 3236034"/>
                  <a:gd name="connsiteX4-471" fmla="*/ 0 w 1024947"/>
                  <a:gd name="connsiteY4-472" fmla="*/ 3236034 h 3236034"/>
                  <a:gd name="connsiteX5-473" fmla="*/ 0 w 1024947"/>
                  <a:gd name="connsiteY5-474" fmla="*/ 3236034 h 3236034"/>
                  <a:gd name="connsiteX6-475" fmla="*/ 0 w 1024947"/>
                  <a:gd name="connsiteY6-476" fmla="*/ 886926 h 3236034"/>
                  <a:gd name="connsiteX7-477" fmla="*/ 397829 w 1024947"/>
                  <a:gd name="connsiteY7-478" fmla="*/ 0 h 3236034"/>
                  <a:gd name="connsiteX0-479" fmla="*/ 397829 w 1043356"/>
                  <a:gd name="connsiteY0-480" fmla="*/ 0 h 3236034"/>
                  <a:gd name="connsiteX1-481" fmla="*/ 780289 w 1043356"/>
                  <a:gd name="connsiteY1-482" fmla="*/ 1216537 h 3236034"/>
                  <a:gd name="connsiteX2-483" fmla="*/ 792088 w 1043356"/>
                  <a:gd name="connsiteY2-484" fmla="*/ 3236034 h 3236034"/>
                  <a:gd name="connsiteX3-485" fmla="*/ 792088 w 1043356"/>
                  <a:gd name="connsiteY3-486" fmla="*/ 3236034 h 3236034"/>
                  <a:gd name="connsiteX4-487" fmla="*/ 0 w 1043356"/>
                  <a:gd name="connsiteY4-488" fmla="*/ 3236034 h 3236034"/>
                  <a:gd name="connsiteX5-489" fmla="*/ 0 w 1043356"/>
                  <a:gd name="connsiteY5-490" fmla="*/ 3236034 h 3236034"/>
                  <a:gd name="connsiteX6-491" fmla="*/ 0 w 1043356"/>
                  <a:gd name="connsiteY6-492" fmla="*/ 886926 h 3236034"/>
                  <a:gd name="connsiteX7-493" fmla="*/ 397829 w 1043356"/>
                  <a:gd name="connsiteY7-494" fmla="*/ 0 h 3236034"/>
                  <a:gd name="connsiteX0-495" fmla="*/ 397829 w 971742"/>
                  <a:gd name="connsiteY0-496" fmla="*/ 0 h 3236034"/>
                  <a:gd name="connsiteX1-497" fmla="*/ 780289 w 971742"/>
                  <a:gd name="connsiteY1-498" fmla="*/ 1216537 h 3236034"/>
                  <a:gd name="connsiteX2-499" fmla="*/ 792088 w 971742"/>
                  <a:gd name="connsiteY2-500" fmla="*/ 3236034 h 3236034"/>
                  <a:gd name="connsiteX3-501" fmla="*/ 792088 w 971742"/>
                  <a:gd name="connsiteY3-502" fmla="*/ 3236034 h 3236034"/>
                  <a:gd name="connsiteX4-503" fmla="*/ 0 w 971742"/>
                  <a:gd name="connsiteY4-504" fmla="*/ 3236034 h 3236034"/>
                  <a:gd name="connsiteX5-505" fmla="*/ 0 w 971742"/>
                  <a:gd name="connsiteY5-506" fmla="*/ 3236034 h 3236034"/>
                  <a:gd name="connsiteX6-507" fmla="*/ 0 w 971742"/>
                  <a:gd name="connsiteY6-508" fmla="*/ 886926 h 3236034"/>
                  <a:gd name="connsiteX7-509" fmla="*/ 397829 w 971742"/>
                  <a:gd name="connsiteY7-510" fmla="*/ 0 h 3236034"/>
                  <a:gd name="connsiteX0-511" fmla="*/ 397829 w 1007471"/>
                  <a:gd name="connsiteY0-512" fmla="*/ 0 h 3236034"/>
                  <a:gd name="connsiteX1-513" fmla="*/ 780289 w 1007471"/>
                  <a:gd name="connsiteY1-514" fmla="*/ 1216537 h 3236034"/>
                  <a:gd name="connsiteX2-515" fmla="*/ 792088 w 1007471"/>
                  <a:gd name="connsiteY2-516" fmla="*/ 3236034 h 3236034"/>
                  <a:gd name="connsiteX3-517" fmla="*/ 792088 w 1007471"/>
                  <a:gd name="connsiteY3-518" fmla="*/ 3236034 h 3236034"/>
                  <a:gd name="connsiteX4-519" fmla="*/ 0 w 1007471"/>
                  <a:gd name="connsiteY4-520" fmla="*/ 3236034 h 3236034"/>
                  <a:gd name="connsiteX5-521" fmla="*/ 0 w 1007471"/>
                  <a:gd name="connsiteY5-522" fmla="*/ 3236034 h 3236034"/>
                  <a:gd name="connsiteX6-523" fmla="*/ 0 w 1007471"/>
                  <a:gd name="connsiteY6-524" fmla="*/ 886926 h 3236034"/>
                  <a:gd name="connsiteX7-525" fmla="*/ 397829 w 1007471"/>
                  <a:gd name="connsiteY7-526" fmla="*/ 0 h 3236034"/>
                  <a:gd name="connsiteX0-527" fmla="*/ 397829 w 983631"/>
                  <a:gd name="connsiteY0-528" fmla="*/ 0 h 3236034"/>
                  <a:gd name="connsiteX1-529" fmla="*/ 780289 w 983631"/>
                  <a:gd name="connsiteY1-530" fmla="*/ 1216537 h 3236034"/>
                  <a:gd name="connsiteX2-531" fmla="*/ 792088 w 983631"/>
                  <a:gd name="connsiteY2-532" fmla="*/ 3236034 h 3236034"/>
                  <a:gd name="connsiteX3-533" fmla="*/ 792088 w 983631"/>
                  <a:gd name="connsiteY3-534" fmla="*/ 3236034 h 3236034"/>
                  <a:gd name="connsiteX4-535" fmla="*/ 0 w 983631"/>
                  <a:gd name="connsiteY4-536" fmla="*/ 3236034 h 3236034"/>
                  <a:gd name="connsiteX5-537" fmla="*/ 0 w 983631"/>
                  <a:gd name="connsiteY5-538" fmla="*/ 3236034 h 3236034"/>
                  <a:gd name="connsiteX6-539" fmla="*/ 0 w 983631"/>
                  <a:gd name="connsiteY6-540" fmla="*/ 886926 h 3236034"/>
                  <a:gd name="connsiteX7-541" fmla="*/ 397829 w 983631"/>
                  <a:gd name="connsiteY7-542" fmla="*/ 0 h 3236034"/>
                  <a:gd name="connsiteX0-543" fmla="*/ 397829 w 983630"/>
                  <a:gd name="connsiteY0-544" fmla="*/ 9390 h 3245424"/>
                  <a:gd name="connsiteX1-545" fmla="*/ 780289 w 983630"/>
                  <a:gd name="connsiteY1-546" fmla="*/ 1225927 h 3245424"/>
                  <a:gd name="connsiteX2-547" fmla="*/ 792088 w 983630"/>
                  <a:gd name="connsiteY2-548" fmla="*/ 3245424 h 3245424"/>
                  <a:gd name="connsiteX3-549" fmla="*/ 792088 w 983630"/>
                  <a:gd name="connsiteY3-550" fmla="*/ 3245424 h 3245424"/>
                  <a:gd name="connsiteX4-551" fmla="*/ 0 w 983630"/>
                  <a:gd name="connsiteY4-552" fmla="*/ 3245424 h 3245424"/>
                  <a:gd name="connsiteX5-553" fmla="*/ 0 w 983630"/>
                  <a:gd name="connsiteY5-554" fmla="*/ 3245424 h 3245424"/>
                  <a:gd name="connsiteX6-555" fmla="*/ 0 w 983630"/>
                  <a:gd name="connsiteY6-556" fmla="*/ 896316 h 3245424"/>
                  <a:gd name="connsiteX7-557" fmla="*/ 397829 w 983630"/>
                  <a:gd name="connsiteY7-558" fmla="*/ 9390 h 3245424"/>
                  <a:gd name="connsiteX0-559" fmla="*/ 397829 w 974605"/>
                  <a:gd name="connsiteY0-560" fmla="*/ 6357 h 3242391"/>
                  <a:gd name="connsiteX1-561" fmla="*/ 766650 w 974605"/>
                  <a:gd name="connsiteY1-562" fmla="*/ 1552503 h 3242391"/>
                  <a:gd name="connsiteX2-563" fmla="*/ 792088 w 974605"/>
                  <a:gd name="connsiteY2-564" fmla="*/ 3242391 h 3242391"/>
                  <a:gd name="connsiteX3-565" fmla="*/ 792088 w 974605"/>
                  <a:gd name="connsiteY3-566" fmla="*/ 3242391 h 3242391"/>
                  <a:gd name="connsiteX4-567" fmla="*/ 0 w 974605"/>
                  <a:gd name="connsiteY4-568" fmla="*/ 3242391 h 3242391"/>
                  <a:gd name="connsiteX5-569" fmla="*/ 0 w 974605"/>
                  <a:gd name="connsiteY5-570" fmla="*/ 3242391 h 3242391"/>
                  <a:gd name="connsiteX6-571" fmla="*/ 0 w 974605"/>
                  <a:gd name="connsiteY6-572" fmla="*/ 893283 h 3242391"/>
                  <a:gd name="connsiteX7-573" fmla="*/ 397829 w 974605"/>
                  <a:gd name="connsiteY7-574" fmla="*/ 6357 h 3242391"/>
                  <a:gd name="connsiteX0-575" fmla="*/ 397829 w 964009"/>
                  <a:gd name="connsiteY0-576" fmla="*/ 7874 h 3243908"/>
                  <a:gd name="connsiteX1-577" fmla="*/ 766650 w 964009"/>
                  <a:gd name="connsiteY1-578" fmla="*/ 1554020 h 3243908"/>
                  <a:gd name="connsiteX2-579" fmla="*/ 792088 w 964009"/>
                  <a:gd name="connsiteY2-580" fmla="*/ 3243908 h 3243908"/>
                  <a:gd name="connsiteX3-581" fmla="*/ 792088 w 964009"/>
                  <a:gd name="connsiteY3-582" fmla="*/ 3243908 h 3243908"/>
                  <a:gd name="connsiteX4-583" fmla="*/ 0 w 964009"/>
                  <a:gd name="connsiteY4-584" fmla="*/ 3243908 h 3243908"/>
                  <a:gd name="connsiteX5-585" fmla="*/ 0 w 964009"/>
                  <a:gd name="connsiteY5-586" fmla="*/ 3243908 h 3243908"/>
                  <a:gd name="connsiteX6-587" fmla="*/ 0 w 964009"/>
                  <a:gd name="connsiteY6-588" fmla="*/ 894800 h 3243908"/>
                  <a:gd name="connsiteX7-589" fmla="*/ 397829 w 964009"/>
                  <a:gd name="connsiteY7-590" fmla="*/ 7874 h 3243908"/>
                  <a:gd name="connsiteX0-591" fmla="*/ 397829 w 1103655"/>
                  <a:gd name="connsiteY0-592" fmla="*/ 5470 h 3241504"/>
                  <a:gd name="connsiteX1-593" fmla="*/ 1096679 w 1103655"/>
                  <a:gd name="connsiteY1-594" fmla="*/ 590921 h 3241504"/>
                  <a:gd name="connsiteX2-595" fmla="*/ 766650 w 1103655"/>
                  <a:gd name="connsiteY2-596" fmla="*/ 1551616 h 3241504"/>
                  <a:gd name="connsiteX3-597" fmla="*/ 792088 w 1103655"/>
                  <a:gd name="connsiteY3-598" fmla="*/ 3241504 h 3241504"/>
                  <a:gd name="connsiteX4-599" fmla="*/ 792088 w 1103655"/>
                  <a:gd name="connsiteY4-600" fmla="*/ 3241504 h 3241504"/>
                  <a:gd name="connsiteX5-601" fmla="*/ 0 w 1103655"/>
                  <a:gd name="connsiteY5-602" fmla="*/ 3241504 h 3241504"/>
                  <a:gd name="connsiteX6-603" fmla="*/ 0 w 1103655"/>
                  <a:gd name="connsiteY6-604" fmla="*/ 3241504 h 3241504"/>
                  <a:gd name="connsiteX7-605" fmla="*/ 0 w 1103655"/>
                  <a:gd name="connsiteY7-606" fmla="*/ 892396 h 3241504"/>
                  <a:gd name="connsiteX8-607" fmla="*/ 397829 w 1103655"/>
                  <a:gd name="connsiteY8-608" fmla="*/ 5470 h 3241504"/>
                  <a:gd name="connsiteX0-609" fmla="*/ 397829 w 1103454"/>
                  <a:gd name="connsiteY0-610" fmla="*/ 5470 h 3241504"/>
                  <a:gd name="connsiteX1-611" fmla="*/ 1096679 w 1103454"/>
                  <a:gd name="connsiteY1-612" fmla="*/ 590921 h 3241504"/>
                  <a:gd name="connsiteX2-613" fmla="*/ 754433 w 1103454"/>
                  <a:gd name="connsiteY2-614" fmla="*/ 1523041 h 3241504"/>
                  <a:gd name="connsiteX3-615" fmla="*/ 792088 w 1103454"/>
                  <a:gd name="connsiteY3-616" fmla="*/ 3241504 h 3241504"/>
                  <a:gd name="connsiteX4-617" fmla="*/ 792088 w 1103454"/>
                  <a:gd name="connsiteY4-618" fmla="*/ 3241504 h 3241504"/>
                  <a:gd name="connsiteX5-619" fmla="*/ 0 w 1103454"/>
                  <a:gd name="connsiteY5-620" fmla="*/ 3241504 h 3241504"/>
                  <a:gd name="connsiteX6-621" fmla="*/ 0 w 1103454"/>
                  <a:gd name="connsiteY6-622" fmla="*/ 3241504 h 3241504"/>
                  <a:gd name="connsiteX7-623" fmla="*/ 0 w 1103454"/>
                  <a:gd name="connsiteY7-624" fmla="*/ 892396 h 3241504"/>
                  <a:gd name="connsiteX8-625" fmla="*/ 397829 w 1103454"/>
                  <a:gd name="connsiteY8-626" fmla="*/ 5470 h 3241504"/>
                  <a:gd name="connsiteX0-627" fmla="*/ 397829 w 1103176"/>
                  <a:gd name="connsiteY0-628" fmla="*/ 5470 h 3241504"/>
                  <a:gd name="connsiteX1-629" fmla="*/ 1096679 w 1103176"/>
                  <a:gd name="connsiteY1-630" fmla="*/ 590921 h 3241504"/>
                  <a:gd name="connsiteX2-631" fmla="*/ 754433 w 1103176"/>
                  <a:gd name="connsiteY2-632" fmla="*/ 1523041 h 3241504"/>
                  <a:gd name="connsiteX3-633" fmla="*/ 792088 w 1103176"/>
                  <a:gd name="connsiteY3-634" fmla="*/ 3241504 h 3241504"/>
                  <a:gd name="connsiteX4-635" fmla="*/ 792088 w 1103176"/>
                  <a:gd name="connsiteY4-636" fmla="*/ 3241504 h 3241504"/>
                  <a:gd name="connsiteX5-637" fmla="*/ 0 w 1103176"/>
                  <a:gd name="connsiteY5-638" fmla="*/ 3241504 h 3241504"/>
                  <a:gd name="connsiteX6-639" fmla="*/ 0 w 1103176"/>
                  <a:gd name="connsiteY6-640" fmla="*/ 3241504 h 3241504"/>
                  <a:gd name="connsiteX7-641" fmla="*/ 0 w 1103176"/>
                  <a:gd name="connsiteY7-642" fmla="*/ 892396 h 3241504"/>
                  <a:gd name="connsiteX8-643" fmla="*/ 397829 w 1103176"/>
                  <a:gd name="connsiteY8-644" fmla="*/ 5470 h 3241504"/>
                  <a:gd name="connsiteX0-645" fmla="*/ 397829 w 1103176"/>
                  <a:gd name="connsiteY0-646" fmla="*/ 5470 h 3241504"/>
                  <a:gd name="connsiteX1-647" fmla="*/ 1096679 w 1103176"/>
                  <a:gd name="connsiteY1-648" fmla="*/ 590921 h 3241504"/>
                  <a:gd name="connsiteX2-649" fmla="*/ 754433 w 1103176"/>
                  <a:gd name="connsiteY2-650" fmla="*/ 1503991 h 3241504"/>
                  <a:gd name="connsiteX3-651" fmla="*/ 792088 w 1103176"/>
                  <a:gd name="connsiteY3-652" fmla="*/ 3241504 h 3241504"/>
                  <a:gd name="connsiteX4-653" fmla="*/ 792088 w 1103176"/>
                  <a:gd name="connsiteY4-654" fmla="*/ 3241504 h 3241504"/>
                  <a:gd name="connsiteX5-655" fmla="*/ 0 w 1103176"/>
                  <a:gd name="connsiteY5-656" fmla="*/ 3241504 h 3241504"/>
                  <a:gd name="connsiteX6-657" fmla="*/ 0 w 1103176"/>
                  <a:gd name="connsiteY6-658" fmla="*/ 3241504 h 3241504"/>
                  <a:gd name="connsiteX7-659" fmla="*/ 0 w 1103176"/>
                  <a:gd name="connsiteY7-660" fmla="*/ 892396 h 3241504"/>
                  <a:gd name="connsiteX8-661" fmla="*/ 397829 w 1103176"/>
                  <a:gd name="connsiteY8-662" fmla="*/ 5470 h 3241504"/>
                  <a:gd name="connsiteX0-663" fmla="*/ 397829 w 1193682"/>
                  <a:gd name="connsiteY0-664" fmla="*/ 5721 h 3241755"/>
                  <a:gd name="connsiteX1-665" fmla="*/ 1188312 w 1193682"/>
                  <a:gd name="connsiteY1-666" fmla="*/ 572122 h 3241755"/>
                  <a:gd name="connsiteX2-667" fmla="*/ 754433 w 1193682"/>
                  <a:gd name="connsiteY2-668" fmla="*/ 1504242 h 3241755"/>
                  <a:gd name="connsiteX3-669" fmla="*/ 792088 w 1193682"/>
                  <a:gd name="connsiteY3-670" fmla="*/ 3241755 h 3241755"/>
                  <a:gd name="connsiteX4-671" fmla="*/ 792088 w 1193682"/>
                  <a:gd name="connsiteY4-672" fmla="*/ 3241755 h 3241755"/>
                  <a:gd name="connsiteX5-673" fmla="*/ 0 w 1193682"/>
                  <a:gd name="connsiteY5-674" fmla="*/ 3241755 h 3241755"/>
                  <a:gd name="connsiteX6-675" fmla="*/ 0 w 1193682"/>
                  <a:gd name="connsiteY6-676" fmla="*/ 3241755 h 3241755"/>
                  <a:gd name="connsiteX7-677" fmla="*/ 0 w 1193682"/>
                  <a:gd name="connsiteY7-678" fmla="*/ 892647 h 3241755"/>
                  <a:gd name="connsiteX8-679" fmla="*/ 397829 w 1193682"/>
                  <a:gd name="connsiteY8-680" fmla="*/ 5721 h 3241755"/>
                  <a:gd name="connsiteX0-681" fmla="*/ 397829 w 1188313"/>
                  <a:gd name="connsiteY0-682" fmla="*/ 5721 h 3241755"/>
                  <a:gd name="connsiteX1-683" fmla="*/ 1188312 w 1188313"/>
                  <a:gd name="connsiteY1-684" fmla="*/ 572122 h 3241755"/>
                  <a:gd name="connsiteX2-685" fmla="*/ 754433 w 1188313"/>
                  <a:gd name="connsiteY2-686" fmla="*/ 1504242 h 3241755"/>
                  <a:gd name="connsiteX3-687" fmla="*/ 792088 w 1188313"/>
                  <a:gd name="connsiteY3-688" fmla="*/ 3241755 h 3241755"/>
                  <a:gd name="connsiteX4-689" fmla="*/ 792088 w 1188313"/>
                  <a:gd name="connsiteY4-690" fmla="*/ 3241755 h 3241755"/>
                  <a:gd name="connsiteX5-691" fmla="*/ 0 w 1188313"/>
                  <a:gd name="connsiteY5-692" fmla="*/ 3241755 h 3241755"/>
                  <a:gd name="connsiteX6-693" fmla="*/ 0 w 1188313"/>
                  <a:gd name="connsiteY6-694" fmla="*/ 3241755 h 3241755"/>
                  <a:gd name="connsiteX7-695" fmla="*/ 0 w 1188313"/>
                  <a:gd name="connsiteY7-696" fmla="*/ 892647 h 3241755"/>
                  <a:gd name="connsiteX8-697" fmla="*/ 397829 w 1188313"/>
                  <a:gd name="connsiteY8-698" fmla="*/ 5721 h 3241755"/>
                  <a:gd name="connsiteX0-699" fmla="*/ 397829 w 1200430"/>
                  <a:gd name="connsiteY0-700" fmla="*/ 6518 h 3242552"/>
                  <a:gd name="connsiteX1-701" fmla="*/ 1188312 w 1200430"/>
                  <a:gd name="connsiteY1-702" fmla="*/ 572919 h 3242552"/>
                  <a:gd name="connsiteX2-703" fmla="*/ 754433 w 1200430"/>
                  <a:gd name="connsiteY2-704" fmla="*/ 1505039 h 3242552"/>
                  <a:gd name="connsiteX3-705" fmla="*/ 792088 w 1200430"/>
                  <a:gd name="connsiteY3-706" fmla="*/ 3242552 h 3242552"/>
                  <a:gd name="connsiteX4-707" fmla="*/ 792088 w 1200430"/>
                  <a:gd name="connsiteY4-708" fmla="*/ 3242552 h 3242552"/>
                  <a:gd name="connsiteX5-709" fmla="*/ 0 w 1200430"/>
                  <a:gd name="connsiteY5-710" fmla="*/ 3242552 h 3242552"/>
                  <a:gd name="connsiteX6-711" fmla="*/ 0 w 1200430"/>
                  <a:gd name="connsiteY6-712" fmla="*/ 3242552 h 3242552"/>
                  <a:gd name="connsiteX7-713" fmla="*/ 0 w 1200430"/>
                  <a:gd name="connsiteY7-714" fmla="*/ 893444 h 3242552"/>
                  <a:gd name="connsiteX8-715" fmla="*/ 397829 w 1200430"/>
                  <a:gd name="connsiteY8-716" fmla="*/ 6518 h 3242552"/>
                  <a:gd name="connsiteX0-717" fmla="*/ 367285 w 1200000"/>
                  <a:gd name="connsiteY0-718" fmla="*/ 7711 h 3186595"/>
                  <a:gd name="connsiteX1-719" fmla="*/ 1188312 w 1200000"/>
                  <a:gd name="connsiteY1-720" fmla="*/ 516962 h 3186595"/>
                  <a:gd name="connsiteX2-721" fmla="*/ 754433 w 1200000"/>
                  <a:gd name="connsiteY2-722" fmla="*/ 1449082 h 3186595"/>
                  <a:gd name="connsiteX3-723" fmla="*/ 792088 w 1200000"/>
                  <a:gd name="connsiteY3-724" fmla="*/ 3186595 h 3186595"/>
                  <a:gd name="connsiteX4-725" fmla="*/ 792088 w 1200000"/>
                  <a:gd name="connsiteY4-726" fmla="*/ 3186595 h 3186595"/>
                  <a:gd name="connsiteX5-727" fmla="*/ 0 w 1200000"/>
                  <a:gd name="connsiteY5-728" fmla="*/ 3186595 h 3186595"/>
                  <a:gd name="connsiteX6-729" fmla="*/ 0 w 1200000"/>
                  <a:gd name="connsiteY6-730" fmla="*/ 3186595 h 3186595"/>
                  <a:gd name="connsiteX7-731" fmla="*/ 0 w 1200000"/>
                  <a:gd name="connsiteY7-732" fmla="*/ 837487 h 3186595"/>
                  <a:gd name="connsiteX8-733" fmla="*/ 367285 w 1200000"/>
                  <a:gd name="connsiteY8-734" fmla="*/ 7711 h 3186595"/>
                  <a:gd name="connsiteX0-735" fmla="*/ 367285 w 1200505"/>
                  <a:gd name="connsiteY0-736" fmla="*/ 1566 h 3180450"/>
                  <a:gd name="connsiteX1-737" fmla="*/ 1188312 w 1200505"/>
                  <a:gd name="connsiteY1-738" fmla="*/ 510817 h 3180450"/>
                  <a:gd name="connsiteX2-739" fmla="*/ 754433 w 1200505"/>
                  <a:gd name="connsiteY2-740" fmla="*/ 1442937 h 3180450"/>
                  <a:gd name="connsiteX3-741" fmla="*/ 792088 w 1200505"/>
                  <a:gd name="connsiteY3-742" fmla="*/ 3180450 h 3180450"/>
                  <a:gd name="connsiteX4-743" fmla="*/ 792088 w 1200505"/>
                  <a:gd name="connsiteY4-744" fmla="*/ 3180450 h 3180450"/>
                  <a:gd name="connsiteX5-745" fmla="*/ 0 w 1200505"/>
                  <a:gd name="connsiteY5-746" fmla="*/ 3180450 h 3180450"/>
                  <a:gd name="connsiteX6-747" fmla="*/ 0 w 1200505"/>
                  <a:gd name="connsiteY6-748" fmla="*/ 3180450 h 3180450"/>
                  <a:gd name="connsiteX7-749" fmla="*/ 0 w 1200505"/>
                  <a:gd name="connsiteY7-750" fmla="*/ 831342 h 3180450"/>
                  <a:gd name="connsiteX8-751" fmla="*/ 367285 w 1200505"/>
                  <a:gd name="connsiteY8-752" fmla="*/ 1566 h 3180450"/>
                  <a:gd name="connsiteX0-753" fmla="*/ 367858 w 1201078"/>
                  <a:gd name="connsiteY0-754" fmla="*/ 1566 h 3180450"/>
                  <a:gd name="connsiteX1-755" fmla="*/ 1188885 w 1201078"/>
                  <a:gd name="connsiteY1-756" fmla="*/ 510817 h 3180450"/>
                  <a:gd name="connsiteX2-757" fmla="*/ 755006 w 1201078"/>
                  <a:gd name="connsiteY2-758" fmla="*/ 1442937 h 3180450"/>
                  <a:gd name="connsiteX3-759" fmla="*/ 792661 w 1201078"/>
                  <a:gd name="connsiteY3-760" fmla="*/ 3180450 h 3180450"/>
                  <a:gd name="connsiteX4-761" fmla="*/ 792661 w 1201078"/>
                  <a:gd name="connsiteY4-762" fmla="*/ 3180450 h 3180450"/>
                  <a:gd name="connsiteX5-763" fmla="*/ 573 w 1201078"/>
                  <a:gd name="connsiteY5-764" fmla="*/ 3180450 h 3180450"/>
                  <a:gd name="connsiteX6-765" fmla="*/ 573 w 1201078"/>
                  <a:gd name="connsiteY6-766" fmla="*/ 3180450 h 3180450"/>
                  <a:gd name="connsiteX7-767" fmla="*/ 573 w 1201078"/>
                  <a:gd name="connsiteY7-768" fmla="*/ 831342 h 3180450"/>
                  <a:gd name="connsiteX8-769" fmla="*/ 367858 w 1201078"/>
                  <a:gd name="connsiteY8-770" fmla="*/ 1566 h 3180450"/>
                  <a:gd name="connsiteX0-771" fmla="*/ 367859 w 1249271"/>
                  <a:gd name="connsiteY0-772" fmla="*/ 1508 h 3180392"/>
                  <a:gd name="connsiteX1-773" fmla="*/ 1237757 w 1249271"/>
                  <a:gd name="connsiteY1-774" fmla="*/ 520284 h 3180392"/>
                  <a:gd name="connsiteX2-775" fmla="*/ 755007 w 1249271"/>
                  <a:gd name="connsiteY2-776" fmla="*/ 1442879 h 3180392"/>
                  <a:gd name="connsiteX3-777" fmla="*/ 792662 w 1249271"/>
                  <a:gd name="connsiteY3-778" fmla="*/ 3180392 h 3180392"/>
                  <a:gd name="connsiteX4-779" fmla="*/ 792662 w 1249271"/>
                  <a:gd name="connsiteY4-780" fmla="*/ 3180392 h 3180392"/>
                  <a:gd name="connsiteX5-781" fmla="*/ 574 w 1249271"/>
                  <a:gd name="connsiteY5-782" fmla="*/ 3180392 h 3180392"/>
                  <a:gd name="connsiteX6-783" fmla="*/ 574 w 1249271"/>
                  <a:gd name="connsiteY6-784" fmla="*/ 3180392 h 3180392"/>
                  <a:gd name="connsiteX7-785" fmla="*/ 574 w 1249271"/>
                  <a:gd name="connsiteY7-786" fmla="*/ 831284 h 3180392"/>
                  <a:gd name="connsiteX8-787" fmla="*/ 367859 w 1249271"/>
                  <a:gd name="connsiteY8-788" fmla="*/ 1508 h 3180392"/>
                  <a:gd name="connsiteX0-789" fmla="*/ 367859 w 1249271"/>
                  <a:gd name="connsiteY0-790" fmla="*/ 1508 h 3180392"/>
                  <a:gd name="connsiteX1-791" fmla="*/ 1237757 w 1249271"/>
                  <a:gd name="connsiteY1-792" fmla="*/ 520284 h 3180392"/>
                  <a:gd name="connsiteX2-793" fmla="*/ 755007 w 1249271"/>
                  <a:gd name="connsiteY2-794" fmla="*/ 1442879 h 3180392"/>
                  <a:gd name="connsiteX3-795" fmla="*/ 792662 w 1249271"/>
                  <a:gd name="connsiteY3-796" fmla="*/ 3180392 h 3180392"/>
                  <a:gd name="connsiteX4-797" fmla="*/ 792662 w 1249271"/>
                  <a:gd name="connsiteY4-798" fmla="*/ 3180392 h 3180392"/>
                  <a:gd name="connsiteX5-799" fmla="*/ 574 w 1249271"/>
                  <a:gd name="connsiteY5-800" fmla="*/ 3180392 h 3180392"/>
                  <a:gd name="connsiteX6-801" fmla="*/ 574 w 1249271"/>
                  <a:gd name="connsiteY6-802" fmla="*/ 3180392 h 3180392"/>
                  <a:gd name="connsiteX7-803" fmla="*/ 574 w 1249271"/>
                  <a:gd name="connsiteY7-804" fmla="*/ 831284 h 3180392"/>
                  <a:gd name="connsiteX8-805" fmla="*/ 367859 w 1249271"/>
                  <a:gd name="connsiteY8-806" fmla="*/ 1508 h 3180392"/>
                  <a:gd name="connsiteX0-807" fmla="*/ 367859 w 1240085"/>
                  <a:gd name="connsiteY0-808" fmla="*/ 1764 h 3180648"/>
                  <a:gd name="connsiteX1-809" fmla="*/ 1237757 w 1240085"/>
                  <a:gd name="connsiteY1-810" fmla="*/ 520540 h 3180648"/>
                  <a:gd name="connsiteX2-811" fmla="*/ 755007 w 1240085"/>
                  <a:gd name="connsiteY2-812" fmla="*/ 1443135 h 3180648"/>
                  <a:gd name="connsiteX3-813" fmla="*/ 792662 w 1240085"/>
                  <a:gd name="connsiteY3-814" fmla="*/ 3180648 h 3180648"/>
                  <a:gd name="connsiteX4-815" fmla="*/ 792662 w 1240085"/>
                  <a:gd name="connsiteY4-816" fmla="*/ 3180648 h 3180648"/>
                  <a:gd name="connsiteX5-817" fmla="*/ 574 w 1240085"/>
                  <a:gd name="connsiteY5-818" fmla="*/ 3180648 h 3180648"/>
                  <a:gd name="connsiteX6-819" fmla="*/ 574 w 1240085"/>
                  <a:gd name="connsiteY6-820" fmla="*/ 3180648 h 3180648"/>
                  <a:gd name="connsiteX7-821" fmla="*/ 574 w 1240085"/>
                  <a:gd name="connsiteY7-822" fmla="*/ 831540 h 3180648"/>
                  <a:gd name="connsiteX8-823" fmla="*/ 367859 w 1240085"/>
                  <a:gd name="connsiteY8-824" fmla="*/ 1764 h 3180648"/>
                  <a:gd name="connsiteX0-825" fmla="*/ 367859 w 1240086"/>
                  <a:gd name="connsiteY0-826" fmla="*/ 1764 h 3180648"/>
                  <a:gd name="connsiteX1-827" fmla="*/ 1237757 w 1240086"/>
                  <a:gd name="connsiteY1-828" fmla="*/ 520540 h 3180648"/>
                  <a:gd name="connsiteX2-829" fmla="*/ 755007 w 1240086"/>
                  <a:gd name="connsiteY2-830" fmla="*/ 1443135 h 3180648"/>
                  <a:gd name="connsiteX3-831" fmla="*/ 792662 w 1240086"/>
                  <a:gd name="connsiteY3-832" fmla="*/ 3180648 h 3180648"/>
                  <a:gd name="connsiteX4-833" fmla="*/ 792662 w 1240086"/>
                  <a:gd name="connsiteY4-834" fmla="*/ 3180648 h 3180648"/>
                  <a:gd name="connsiteX5-835" fmla="*/ 574 w 1240086"/>
                  <a:gd name="connsiteY5-836" fmla="*/ 3180648 h 3180648"/>
                  <a:gd name="connsiteX6-837" fmla="*/ 574 w 1240086"/>
                  <a:gd name="connsiteY6-838" fmla="*/ 3180648 h 3180648"/>
                  <a:gd name="connsiteX7-839" fmla="*/ 574 w 1240086"/>
                  <a:gd name="connsiteY7-840" fmla="*/ 831540 h 3180648"/>
                  <a:gd name="connsiteX8-841" fmla="*/ 367859 w 1240086"/>
                  <a:gd name="connsiteY8-842" fmla="*/ 1764 h 3180648"/>
                  <a:gd name="connsiteX0-843" fmla="*/ 373394 w 1239532"/>
                  <a:gd name="connsiteY0-844" fmla="*/ 1562 h 3209021"/>
                  <a:gd name="connsiteX1-845" fmla="*/ 1237184 w 1239532"/>
                  <a:gd name="connsiteY1-846" fmla="*/ 548913 h 3209021"/>
                  <a:gd name="connsiteX2-847" fmla="*/ 754434 w 1239532"/>
                  <a:gd name="connsiteY2-848" fmla="*/ 1471508 h 3209021"/>
                  <a:gd name="connsiteX3-849" fmla="*/ 792089 w 1239532"/>
                  <a:gd name="connsiteY3-850" fmla="*/ 3209021 h 3209021"/>
                  <a:gd name="connsiteX4-851" fmla="*/ 792089 w 1239532"/>
                  <a:gd name="connsiteY4-852" fmla="*/ 3209021 h 3209021"/>
                  <a:gd name="connsiteX5-853" fmla="*/ 1 w 1239532"/>
                  <a:gd name="connsiteY5-854" fmla="*/ 3209021 h 3209021"/>
                  <a:gd name="connsiteX6-855" fmla="*/ 1 w 1239532"/>
                  <a:gd name="connsiteY6-856" fmla="*/ 3209021 h 3209021"/>
                  <a:gd name="connsiteX7-857" fmla="*/ 1 w 1239532"/>
                  <a:gd name="connsiteY7-858" fmla="*/ 859913 h 3209021"/>
                  <a:gd name="connsiteX8-859" fmla="*/ 373394 w 1239532"/>
                  <a:gd name="connsiteY8-860" fmla="*/ 1562 h 3209021"/>
                  <a:gd name="connsiteX0-861" fmla="*/ 373393 w 1239758"/>
                  <a:gd name="connsiteY0-862" fmla="*/ 0 h 3207459"/>
                  <a:gd name="connsiteX1-863" fmla="*/ 1237183 w 1239758"/>
                  <a:gd name="connsiteY1-864" fmla="*/ 547351 h 3207459"/>
                  <a:gd name="connsiteX2-865" fmla="*/ 754433 w 1239758"/>
                  <a:gd name="connsiteY2-866" fmla="*/ 1469946 h 3207459"/>
                  <a:gd name="connsiteX3-867" fmla="*/ 792088 w 1239758"/>
                  <a:gd name="connsiteY3-868" fmla="*/ 3207459 h 3207459"/>
                  <a:gd name="connsiteX4-869" fmla="*/ 792088 w 1239758"/>
                  <a:gd name="connsiteY4-870" fmla="*/ 3207459 h 3207459"/>
                  <a:gd name="connsiteX5-871" fmla="*/ 0 w 1239758"/>
                  <a:gd name="connsiteY5-872" fmla="*/ 3207459 h 3207459"/>
                  <a:gd name="connsiteX6-873" fmla="*/ 0 w 1239758"/>
                  <a:gd name="connsiteY6-874" fmla="*/ 3207459 h 3207459"/>
                  <a:gd name="connsiteX7-875" fmla="*/ 0 w 1239758"/>
                  <a:gd name="connsiteY7-876" fmla="*/ 858351 h 3207459"/>
                  <a:gd name="connsiteX8-877" fmla="*/ 373393 w 1239758"/>
                  <a:gd name="connsiteY8-878" fmla="*/ 0 h 3207459"/>
                  <a:gd name="connsiteX0-879" fmla="*/ 380199 w 1246564"/>
                  <a:gd name="connsiteY0-880" fmla="*/ 0 h 3207459"/>
                  <a:gd name="connsiteX1-881" fmla="*/ 1243989 w 1246564"/>
                  <a:gd name="connsiteY1-882" fmla="*/ 547351 h 3207459"/>
                  <a:gd name="connsiteX2-883" fmla="*/ 761239 w 1246564"/>
                  <a:gd name="connsiteY2-884" fmla="*/ 1469946 h 3207459"/>
                  <a:gd name="connsiteX3-885" fmla="*/ 798894 w 1246564"/>
                  <a:gd name="connsiteY3-886" fmla="*/ 3207459 h 3207459"/>
                  <a:gd name="connsiteX4-887" fmla="*/ 798894 w 1246564"/>
                  <a:gd name="connsiteY4-888" fmla="*/ 3207459 h 3207459"/>
                  <a:gd name="connsiteX5-889" fmla="*/ 6806 w 1246564"/>
                  <a:gd name="connsiteY5-890" fmla="*/ 3207459 h 3207459"/>
                  <a:gd name="connsiteX6-891" fmla="*/ 6806 w 1246564"/>
                  <a:gd name="connsiteY6-892" fmla="*/ 3207459 h 3207459"/>
                  <a:gd name="connsiteX7-893" fmla="*/ 6806 w 1246564"/>
                  <a:gd name="connsiteY7-894" fmla="*/ 858351 h 3207459"/>
                  <a:gd name="connsiteX8-895" fmla="*/ 380199 w 1246564"/>
                  <a:gd name="connsiteY8-896" fmla="*/ 0 h 3207459"/>
                  <a:gd name="connsiteX0-897" fmla="*/ 380199 w 1246610"/>
                  <a:gd name="connsiteY0-898" fmla="*/ 233 h 3207692"/>
                  <a:gd name="connsiteX1-899" fmla="*/ 1243989 w 1246610"/>
                  <a:gd name="connsiteY1-900" fmla="*/ 547584 h 3207692"/>
                  <a:gd name="connsiteX2-901" fmla="*/ 761239 w 1246610"/>
                  <a:gd name="connsiteY2-902" fmla="*/ 1470179 h 3207692"/>
                  <a:gd name="connsiteX3-903" fmla="*/ 798894 w 1246610"/>
                  <a:gd name="connsiteY3-904" fmla="*/ 3207692 h 3207692"/>
                  <a:gd name="connsiteX4-905" fmla="*/ 798894 w 1246610"/>
                  <a:gd name="connsiteY4-906" fmla="*/ 3207692 h 3207692"/>
                  <a:gd name="connsiteX5-907" fmla="*/ 6806 w 1246610"/>
                  <a:gd name="connsiteY5-908" fmla="*/ 3207692 h 3207692"/>
                  <a:gd name="connsiteX6-909" fmla="*/ 6806 w 1246610"/>
                  <a:gd name="connsiteY6-910" fmla="*/ 3207692 h 3207692"/>
                  <a:gd name="connsiteX7-911" fmla="*/ 6806 w 1246610"/>
                  <a:gd name="connsiteY7-912" fmla="*/ 858584 h 3207692"/>
                  <a:gd name="connsiteX8-913" fmla="*/ 380199 w 1246610"/>
                  <a:gd name="connsiteY8-914" fmla="*/ 233 h 3207692"/>
                  <a:gd name="connsiteX0-915" fmla="*/ 380199 w 1301393"/>
                  <a:gd name="connsiteY0-916" fmla="*/ 233 h 3207692"/>
                  <a:gd name="connsiteX1-917" fmla="*/ 1298970 w 1301393"/>
                  <a:gd name="connsiteY1-918" fmla="*/ 547584 h 3207692"/>
                  <a:gd name="connsiteX2-919" fmla="*/ 761239 w 1301393"/>
                  <a:gd name="connsiteY2-920" fmla="*/ 1470179 h 3207692"/>
                  <a:gd name="connsiteX3-921" fmla="*/ 798894 w 1301393"/>
                  <a:gd name="connsiteY3-922" fmla="*/ 3207692 h 3207692"/>
                  <a:gd name="connsiteX4-923" fmla="*/ 798894 w 1301393"/>
                  <a:gd name="connsiteY4-924" fmla="*/ 3207692 h 3207692"/>
                  <a:gd name="connsiteX5-925" fmla="*/ 6806 w 1301393"/>
                  <a:gd name="connsiteY5-926" fmla="*/ 3207692 h 3207692"/>
                  <a:gd name="connsiteX6-927" fmla="*/ 6806 w 1301393"/>
                  <a:gd name="connsiteY6-928" fmla="*/ 3207692 h 3207692"/>
                  <a:gd name="connsiteX7-929" fmla="*/ 6806 w 1301393"/>
                  <a:gd name="connsiteY7-930" fmla="*/ 858584 h 3207692"/>
                  <a:gd name="connsiteX8-931" fmla="*/ 380199 w 1301393"/>
                  <a:gd name="connsiteY8-932" fmla="*/ 233 h 3207692"/>
                  <a:gd name="connsiteX0-933" fmla="*/ 380199 w 1301394"/>
                  <a:gd name="connsiteY0-934" fmla="*/ 233 h 3207692"/>
                  <a:gd name="connsiteX1-935" fmla="*/ 1298970 w 1301394"/>
                  <a:gd name="connsiteY1-936" fmla="*/ 547584 h 3207692"/>
                  <a:gd name="connsiteX2-937" fmla="*/ 761239 w 1301394"/>
                  <a:gd name="connsiteY2-938" fmla="*/ 1470179 h 3207692"/>
                  <a:gd name="connsiteX3-939" fmla="*/ 798894 w 1301394"/>
                  <a:gd name="connsiteY3-940" fmla="*/ 3207692 h 3207692"/>
                  <a:gd name="connsiteX4-941" fmla="*/ 798894 w 1301394"/>
                  <a:gd name="connsiteY4-942" fmla="*/ 3207692 h 3207692"/>
                  <a:gd name="connsiteX5-943" fmla="*/ 6806 w 1301394"/>
                  <a:gd name="connsiteY5-944" fmla="*/ 3207692 h 3207692"/>
                  <a:gd name="connsiteX6-945" fmla="*/ 6806 w 1301394"/>
                  <a:gd name="connsiteY6-946" fmla="*/ 3207692 h 3207692"/>
                  <a:gd name="connsiteX7-947" fmla="*/ 6806 w 1301394"/>
                  <a:gd name="connsiteY7-948" fmla="*/ 858584 h 3207692"/>
                  <a:gd name="connsiteX8-949" fmla="*/ 380199 w 1301394"/>
                  <a:gd name="connsiteY8-950" fmla="*/ 233 h 3207692"/>
                  <a:gd name="connsiteX0-951" fmla="*/ 380199 w 1318174"/>
                  <a:gd name="connsiteY0-952" fmla="*/ 211 h 3207670"/>
                  <a:gd name="connsiteX1-953" fmla="*/ 1298970 w 1318174"/>
                  <a:gd name="connsiteY1-954" fmla="*/ 547562 h 3207670"/>
                  <a:gd name="connsiteX2-955" fmla="*/ 761239 w 1318174"/>
                  <a:gd name="connsiteY2-956" fmla="*/ 1470157 h 3207670"/>
                  <a:gd name="connsiteX3-957" fmla="*/ 798894 w 1318174"/>
                  <a:gd name="connsiteY3-958" fmla="*/ 3207670 h 3207670"/>
                  <a:gd name="connsiteX4-959" fmla="*/ 798894 w 1318174"/>
                  <a:gd name="connsiteY4-960" fmla="*/ 3207670 h 3207670"/>
                  <a:gd name="connsiteX5-961" fmla="*/ 6806 w 1318174"/>
                  <a:gd name="connsiteY5-962" fmla="*/ 3207670 h 3207670"/>
                  <a:gd name="connsiteX6-963" fmla="*/ 6806 w 1318174"/>
                  <a:gd name="connsiteY6-964" fmla="*/ 3207670 h 3207670"/>
                  <a:gd name="connsiteX7-965" fmla="*/ 6806 w 1318174"/>
                  <a:gd name="connsiteY7-966" fmla="*/ 858562 h 3207670"/>
                  <a:gd name="connsiteX8-967" fmla="*/ 380199 w 1318174"/>
                  <a:gd name="connsiteY8-968" fmla="*/ 211 h 3207670"/>
                  <a:gd name="connsiteX0-969" fmla="*/ 380199 w 1318174"/>
                  <a:gd name="connsiteY0-970" fmla="*/ 211 h 3207670"/>
                  <a:gd name="connsiteX1-971" fmla="*/ 1298970 w 1318174"/>
                  <a:gd name="connsiteY1-972" fmla="*/ 547562 h 3207670"/>
                  <a:gd name="connsiteX2-973" fmla="*/ 761239 w 1318174"/>
                  <a:gd name="connsiteY2-974" fmla="*/ 1470157 h 3207670"/>
                  <a:gd name="connsiteX3-975" fmla="*/ 798894 w 1318174"/>
                  <a:gd name="connsiteY3-976" fmla="*/ 3207670 h 3207670"/>
                  <a:gd name="connsiteX4-977" fmla="*/ 798894 w 1318174"/>
                  <a:gd name="connsiteY4-978" fmla="*/ 3207670 h 3207670"/>
                  <a:gd name="connsiteX5-979" fmla="*/ 6806 w 1318174"/>
                  <a:gd name="connsiteY5-980" fmla="*/ 3207670 h 3207670"/>
                  <a:gd name="connsiteX6-981" fmla="*/ 6806 w 1318174"/>
                  <a:gd name="connsiteY6-982" fmla="*/ 3207670 h 3207670"/>
                  <a:gd name="connsiteX7-983" fmla="*/ 6806 w 1318174"/>
                  <a:gd name="connsiteY7-984" fmla="*/ 858562 h 3207670"/>
                  <a:gd name="connsiteX8-985" fmla="*/ 380199 w 1318174"/>
                  <a:gd name="connsiteY8-986" fmla="*/ 211 h 3207670"/>
                  <a:gd name="connsiteX0-987" fmla="*/ 380199 w 1318174"/>
                  <a:gd name="connsiteY0-988" fmla="*/ 211 h 3207670"/>
                  <a:gd name="connsiteX1-989" fmla="*/ 1298970 w 1318174"/>
                  <a:gd name="connsiteY1-990" fmla="*/ 547562 h 3207670"/>
                  <a:gd name="connsiteX2-991" fmla="*/ 761239 w 1318174"/>
                  <a:gd name="connsiteY2-992" fmla="*/ 1470157 h 3207670"/>
                  <a:gd name="connsiteX3-993" fmla="*/ 798894 w 1318174"/>
                  <a:gd name="connsiteY3-994" fmla="*/ 3207670 h 3207670"/>
                  <a:gd name="connsiteX4-995" fmla="*/ 798894 w 1318174"/>
                  <a:gd name="connsiteY4-996" fmla="*/ 3207670 h 3207670"/>
                  <a:gd name="connsiteX5-997" fmla="*/ 6806 w 1318174"/>
                  <a:gd name="connsiteY5-998" fmla="*/ 3207670 h 3207670"/>
                  <a:gd name="connsiteX6-999" fmla="*/ 6806 w 1318174"/>
                  <a:gd name="connsiteY6-1000" fmla="*/ 3207670 h 3207670"/>
                  <a:gd name="connsiteX7-1001" fmla="*/ 6806 w 1318174"/>
                  <a:gd name="connsiteY7-1002" fmla="*/ 858562 h 3207670"/>
                  <a:gd name="connsiteX8-1003" fmla="*/ 380199 w 1318174"/>
                  <a:gd name="connsiteY8-1004" fmla="*/ 211 h 3207670"/>
                  <a:gd name="connsiteX0-1005" fmla="*/ 380199 w 1318174"/>
                  <a:gd name="connsiteY0-1006" fmla="*/ 211 h 3207670"/>
                  <a:gd name="connsiteX1-1007" fmla="*/ 1298970 w 1318174"/>
                  <a:gd name="connsiteY1-1008" fmla="*/ 547562 h 3207670"/>
                  <a:gd name="connsiteX2-1009" fmla="*/ 761239 w 1318174"/>
                  <a:gd name="connsiteY2-1010" fmla="*/ 1470157 h 3207670"/>
                  <a:gd name="connsiteX3-1011" fmla="*/ 798894 w 1318174"/>
                  <a:gd name="connsiteY3-1012" fmla="*/ 3207670 h 3207670"/>
                  <a:gd name="connsiteX4-1013" fmla="*/ 798894 w 1318174"/>
                  <a:gd name="connsiteY4-1014" fmla="*/ 3207670 h 3207670"/>
                  <a:gd name="connsiteX5-1015" fmla="*/ 6806 w 1318174"/>
                  <a:gd name="connsiteY5-1016" fmla="*/ 3207670 h 3207670"/>
                  <a:gd name="connsiteX6-1017" fmla="*/ 6806 w 1318174"/>
                  <a:gd name="connsiteY6-1018" fmla="*/ 3207670 h 3207670"/>
                  <a:gd name="connsiteX7-1019" fmla="*/ 6806 w 1318174"/>
                  <a:gd name="connsiteY7-1020" fmla="*/ 858562 h 3207670"/>
                  <a:gd name="connsiteX8-1021" fmla="*/ 380199 w 1318174"/>
                  <a:gd name="connsiteY8-1022" fmla="*/ 211 h 3207670"/>
                  <a:gd name="connsiteX0-1023" fmla="*/ 380199 w 1318174"/>
                  <a:gd name="connsiteY0-1024" fmla="*/ 211 h 3207670"/>
                  <a:gd name="connsiteX1-1025" fmla="*/ 1298970 w 1318174"/>
                  <a:gd name="connsiteY1-1026" fmla="*/ 547562 h 3207670"/>
                  <a:gd name="connsiteX2-1027" fmla="*/ 761239 w 1318174"/>
                  <a:gd name="connsiteY2-1028" fmla="*/ 1470157 h 3207670"/>
                  <a:gd name="connsiteX3-1029" fmla="*/ 798894 w 1318174"/>
                  <a:gd name="connsiteY3-1030" fmla="*/ 3207670 h 3207670"/>
                  <a:gd name="connsiteX4-1031" fmla="*/ 798894 w 1318174"/>
                  <a:gd name="connsiteY4-1032" fmla="*/ 3207670 h 3207670"/>
                  <a:gd name="connsiteX5-1033" fmla="*/ 6806 w 1318174"/>
                  <a:gd name="connsiteY5-1034" fmla="*/ 3207670 h 3207670"/>
                  <a:gd name="connsiteX6-1035" fmla="*/ 6806 w 1318174"/>
                  <a:gd name="connsiteY6-1036" fmla="*/ 3207670 h 3207670"/>
                  <a:gd name="connsiteX7-1037" fmla="*/ 6806 w 1318174"/>
                  <a:gd name="connsiteY7-1038" fmla="*/ 858562 h 3207670"/>
                  <a:gd name="connsiteX8-1039" fmla="*/ 380199 w 1318174"/>
                  <a:gd name="connsiteY8-1040" fmla="*/ 211 h 3207670"/>
                  <a:gd name="connsiteX0-1041" fmla="*/ 658146 w 1319958"/>
                  <a:gd name="connsiteY0-1042" fmla="*/ 211 h 3207670"/>
                  <a:gd name="connsiteX1-1043" fmla="*/ 1292164 w 1319958"/>
                  <a:gd name="connsiteY1-1044" fmla="*/ 547562 h 3207670"/>
                  <a:gd name="connsiteX2-1045" fmla="*/ 754433 w 1319958"/>
                  <a:gd name="connsiteY2-1046" fmla="*/ 1470157 h 3207670"/>
                  <a:gd name="connsiteX3-1047" fmla="*/ 792088 w 1319958"/>
                  <a:gd name="connsiteY3-1048" fmla="*/ 3207670 h 3207670"/>
                  <a:gd name="connsiteX4-1049" fmla="*/ 792088 w 1319958"/>
                  <a:gd name="connsiteY4-1050" fmla="*/ 3207670 h 3207670"/>
                  <a:gd name="connsiteX5-1051" fmla="*/ 0 w 1319958"/>
                  <a:gd name="connsiteY5-1052" fmla="*/ 3207670 h 3207670"/>
                  <a:gd name="connsiteX6-1053" fmla="*/ 0 w 1319958"/>
                  <a:gd name="connsiteY6-1054" fmla="*/ 3207670 h 3207670"/>
                  <a:gd name="connsiteX7-1055" fmla="*/ 0 w 1319958"/>
                  <a:gd name="connsiteY7-1056" fmla="*/ 858562 h 3207670"/>
                  <a:gd name="connsiteX8-1057" fmla="*/ 658146 w 1319958"/>
                  <a:gd name="connsiteY8-1058" fmla="*/ 211 h 3207670"/>
                  <a:gd name="connsiteX0-1059" fmla="*/ 786963 w 1326878"/>
                  <a:gd name="connsiteY0-1060" fmla="*/ 205 h 3212949"/>
                  <a:gd name="connsiteX1-1061" fmla="*/ 1292164 w 1326878"/>
                  <a:gd name="connsiteY1-1062" fmla="*/ 552841 h 3212949"/>
                  <a:gd name="connsiteX2-1063" fmla="*/ 754433 w 1326878"/>
                  <a:gd name="connsiteY2-1064" fmla="*/ 1475436 h 3212949"/>
                  <a:gd name="connsiteX3-1065" fmla="*/ 792088 w 1326878"/>
                  <a:gd name="connsiteY3-1066" fmla="*/ 3212949 h 3212949"/>
                  <a:gd name="connsiteX4-1067" fmla="*/ 792088 w 1326878"/>
                  <a:gd name="connsiteY4-1068" fmla="*/ 3212949 h 3212949"/>
                  <a:gd name="connsiteX5-1069" fmla="*/ 0 w 1326878"/>
                  <a:gd name="connsiteY5-1070" fmla="*/ 3212949 h 3212949"/>
                  <a:gd name="connsiteX6-1071" fmla="*/ 0 w 1326878"/>
                  <a:gd name="connsiteY6-1072" fmla="*/ 3212949 h 3212949"/>
                  <a:gd name="connsiteX7-1073" fmla="*/ 0 w 1326878"/>
                  <a:gd name="connsiteY7-1074" fmla="*/ 863841 h 3212949"/>
                  <a:gd name="connsiteX8-1075" fmla="*/ 786963 w 1326878"/>
                  <a:gd name="connsiteY8-1076" fmla="*/ 205 h 3212949"/>
                  <a:gd name="connsiteX0-1077" fmla="*/ 786963 w 1279105"/>
                  <a:gd name="connsiteY0-1078" fmla="*/ 234 h 3212978"/>
                  <a:gd name="connsiteX1-1079" fmla="*/ 1240608 w 1279105"/>
                  <a:gd name="connsiteY1-1080" fmla="*/ 522725 h 3212978"/>
                  <a:gd name="connsiteX2-1081" fmla="*/ 754433 w 1279105"/>
                  <a:gd name="connsiteY2-1082" fmla="*/ 1475465 h 3212978"/>
                  <a:gd name="connsiteX3-1083" fmla="*/ 792088 w 1279105"/>
                  <a:gd name="connsiteY3-1084" fmla="*/ 3212978 h 3212978"/>
                  <a:gd name="connsiteX4-1085" fmla="*/ 792088 w 1279105"/>
                  <a:gd name="connsiteY4-1086" fmla="*/ 3212978 h 3212978"/>
                  <a:gd name="connsiteX5-1087" fmla="*/ 0 w 1279105"/>
                  <a:gd name="connsiteY5-1088" fmla="*/ 3212978 h 3212978"/>
                  <a:gd name="connsiteX6-1089" fmla="*/ 0 w 1279105"/>
                  <a:gd name="connsiteY6-1090" fmla="*/ 3212978 h 3212978"/>
                  <a:gd name="connsiteX7-1091" fmla="*/ 0 w 1279105"/>
                  <a:gd name="connsiteY7-1092" fmla="*/ 863870 h 3212978"/>
                  <a:gd name="connsiteX8-1093" fmla="*/ 786963 w 1279105"/>
                  <a:gd name="connsiteY8-1094" fmla="*/ 234 h 3212978"/>
                  <a:gd name="connsiteX0-1095" fmla="*/ 786963 w 1232192"/>
                  <a:gd name="connsiteY0-1096" fmla="*/ 272 h 3213016"/>
                  <a:gd name="connsiteX1-1097" fmla="*/ 1189052 w 1232192"/>
                  <a:gd name="connsiteY1-1098" fmla="*/ 492618 h 3213016"/>
                  <a:gd name="connsiteX2-1099" fmla="*/ 754433 w 1232192"/>
                  <a:gd name="connsiteY2-1100" fmla="*/ 1475503 h 3213016"/>
                  <a:gd name="connsiteX3-1101" fmla="*/ 792088 w 1232192"/>
                  <a:gd name="connsiteY3-1102" fmla="*/ 3213016 h 3213016"/>
                  <a:gd name="connsiteX4-1103" fmla="*/ 792088 w 1232192"/>
                  <a:gd name="connsiteY4-1104" fmla="*/ 3213016 h 3213016"/>
                  <a:gd name="connsiteX5-1105" fmla="*/ 0 w 1232192"/>
                  <a:gd name="connsiteY5-1106" fmla="*/ 3213016 h 3213016"/>
                  <a:gd name="connsiteX6-1107" fmla="*/ 0 w 1232192"/>
                  <a:gd name="connsiteY6-1108" fmla="*/ 3213016 h 3213016"/>
                  <a:gd name="connsiteX7-1109" fmla="*/ 0 w 1232192"/>
                  <a:gd name="connsiteY7-1110" fmla="*/ 863908 h 3213016"/>
                  <a:gd name="connsiteX8-1111" fmla="*/ 786963 w 1232192"/>
                  <a:gd name="connsiteY8-1112" fmla="*/ 272 h 3213016"/>
                  <a:gd name="connsiteX0-1113" fmla="*/ 883632 w 1244333"/>
                  <a:gd name="connsiteY0-1114" fmla="*/ 288 h 3202984"/>
                  <a:gd name="connsiteX1-1115" fmla="*/ 1189052 w 1244333"/>
                  <a:gd name="connsiteY1-1116" fmla="*/ 482586 h 3202984"/>
                  <a:gd name="connsiteX2-1117" fmla="*/ 754433 w 1244333"/>
                  <a:gd name="connsiteY2-1118" fmla="*/ 1465471 h 3202984"/>
                  <a:gd name="connsiteX3-1119" fmla="*/ 792088 w 1244333"/>
                  <a:gd name="connsiteY3-1120" fmla="*/ 3202984 h 3202984"/>
                  <a:gd name="connsiteX4-1121" fmla="*/ 792088 w 1244333"/>
                  <a:gd name="connsiteY4-1122" fmla="*/ 3202984 h 3202984"/>
                  <a:gd name="connsiteX5-1123" fmla="*/ 0 w 1244333"/>
                  <a:gd name="connsiteY5-1124" fmla="*/ 3202984 h 3202984"/>
                  <a:gd name="connsiteX6-1125" fmla="*/ 0 w 1244333"/>
                  <a:gd name="connsiteY6-1126" fmla="*/ 3202984 h 3202984"/>
                  <a:gd name="connsiteX7-1127" fmla="*/ 0 w 1244333"/>
                  <a:gd name="connsiteY7-1128" fmla="*/ 853876 h 3202984"/>
                  <a:gd name="connsiteX8-1129" fmla="*/ 883632 w 1244333"/>
                  <a:gd name="connsiteY8-1130" fmla="*/ 288 h 32029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3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 Same Side Corner Rectangle 8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-1" fmla="*/ 25563 w 1192801"/>
                  <a:gd name="connsiteY0-2" fmla="*/ 0 h 3231671"/>
                  <a:gd name="connsiteX1-3" fmla="*/ 886801 w 1192801"/>
                  <a:gd name="connsiteY1-4" fmla="*/ 414670 h 3231671"/>
                  <a:gd name="connsiteX2-5" fmla="*/ 1192801 w 1192801"/>
                  <a:gd name="connsiteY2-6" fmla="*/ 720670 h 3231671"/>
                  <a:gd name="connsiteX3-7" fmla="*/ 1192801 w 1192801"/>
                  <a:gd name="connsiteY3-8" fmla="*/ 3231671 h 3231671"/>
                  <a:gd name="connsiteX4-9" fmla="*/ 1192801 w 1192801"/>
                  <a:gd name="connsiteY4-10" fmla="*/ 3231671 h 3231671"/>
                  <a:gd name="connsiteX5-11" fmla="*/ 580801 w 1192801"/>
                  <a:gd name="connsiteY5-12" fmla="*/ 3231671 h 3231671"/>
                  <a:gd name="connsiteX6-13" fmla="*/ 580801 w 1192801"/>
                  <a:gd name="connsiteY6-14" fmla="*/ 3231671 h 3231671"/>
                  <a:gd name="connsiteX7-15" fmla="*/ 580801 w 1192801"/>
                  <a:gd name="connsiteY7-16" fmla="*/ 720670 h 3231671"/>
                  <a:gd name="connsiteX8-17" fmla="*/ 25563 w 1192801"/>
                  <a:gd name="connsiteY8-18" fmla="*/ 0 h 3231671"/>
                  <a:gd name="connsiteX0-19" fmla="*/ 25563 w 1192801"/>
                  <a:gd name="connsiteY0-20" fmla="*/ 0 h 3231671"/>
                  <a:gd name="connsiteX1-21" fmla="*/ 1192801 w 1192801"/>
                  <a:gd name="connsiteY1-22" fmla="*/ 720670 h 3231671"/>
                  <a:gd name="connsiteX2-23" fmla="*/ 1192801 w 1192801"/>
                  <a:gd name="connsiteY2-24" fmla="*/ 3231671 h 3231671"/>
                  <a:gd name="connsiteX3-25" fmla="*/ 1192801 w 1192801"/>
                  <a:gd name="connsiteY3-26" fmla="*/ 3231671 h 3231671"/>
                  <a:gd name="connsiteX4-27" fmla="*/ 580801 w 1192801"/>
                  <a:gd name="connsiteY4-28" fmla="*/ 3231671 h 3231671"/>
                  <a:gd name="connsiteX5-29" fmla="*/ 580801 w 1192801"/>
                  <a:gd name="connsiteY5-30" fmla="*/ 3231671 h 3231671"/>
                  <a:gd name="connsiteX6-31" fmla="*/ 580801 w 1192801"/>
                  <a:gd name="connsiteY6-32" fmla="*/ 720670 h 3231671"/>
                  <a:gd name="connsiteX7-33" fmla="*/ 25563 w 1192801"/>
                  <a:gd name="connsiteY7-34" fmla="*/ 0 h 3231671"/>
                  <a:gd name="connsiteX0-35" fmla="*/ 30147 w 1197385"/>
                  <a:gd name="connsiteY0-36" fmla="*/ 0 h 3231671"/>
                  <a:gd name="connsiteX1-37" fmla="*/ 1197385 w 1197385"/>
                  <a:gd name="connsiteY1-38" fmla="*/ 720670 h 3231671"/>
                  <a:gd name="connsiteX2-39" fmla="*/ 1197385 w 1197385"/>
                  <a:gd name="connsiteY2-40" fmla="*/ 3231671 h 3231671"/>
                  <a:gd name="connsiteX3-41" fmla="*/ 1197385 w 1197385"/>
                  <a:gd name="connsiteY3-42" fmla="*/ 3231671 h 3231671"/>
                  <a:gd name="connsiteX4-43" fmla="*/ 585385 w 1197385"/>
                  <a:gd name="connsiteY4-44" fmla="*/ 3231671 h 3231671"/>
                  <a:gd name="connsiteX5-45" fmla="*/ 585385 w 1197385"/>
                  <a:gd name="connsiteY5-46" fmla="*/ 3231671 h 3231671"/>
                  <a:gd name="connsiteX6-47" fmla="*/ 457794 w 1197385"/>
                  <a:gd name="connsiteY6-48" fmla="*/ 1018382 h 3231671"/>
                  <a:gd name="connsiteX7-49" fmla="*/ 30147 w 1197385"/>
                  <a:gd name="connsiteY7-50" fmla="*/ 0 h 3231671"/>
                  <a:gd name="connsiteX0-51" fmla="*/ 311465 w 1478703"/>
                  <a:gd name="connsiteY0-52" fmla="*/ 1443 h 3233114"/>
                  <a:gd name="connsiteX1-53" fmla="*/ 1478703 w 1478703"/>
                  <a:gd name="connsiteY1-54" fmla="*/ 722113 h 3233114"/>
                  <a:gd name="connsiteX2-55" fmla="*/ 1478703 w 1478703"/>
                  <a:gd name="connsiteY2-56" fmla="*/ 3233114 h 3233114"/>
                  <a:gd name="connsiteX3-57" fmla="*/ 1478703 w 1478703"/>
                  <a:gd name="connsiteY3-58" fmla="*/ 3233114 h 3233114"/>
                  <a:gd name="connsiteX4-59" fmla="*/ 866703 w 1478703"/>
                  <a:gd name="connsiteY4-60" fmla="*/ 3233114 h 3233114"/>
                  <a:gd name="connsiteX5-61" fmla="*/ 866703 w 1478703"/>
                  <a:gd name="connsiteY5-62" fmla="*/ 3233114 h 3233114"/>
                  <a:gd name="connsiteX6-63" fmla="*/ 739112 w 1478703"/>
                  <a:gd name="connsiteY6-64" fmla="*/ 1019825 h 3233114"/>
                  <a:gd name="connsiteX7-65" fmla="*/ 15213 w 1478703"/>
                  <a:gd name="connsiteY7-66" fmla="*/ 1379751 h 3233114"/>
                  <a:gd name="connsiteX8-67" fmla="*/ 311465 w 1478703"/>
                  <a:gd name="connsiteY8-68" fmla="*/ 1443 h 3233114"/>
                  <a:gd name="connsiteX0-69" fmla="*/ 188447 w 1355685"/>
                  <a:gd name="connsiteY0-70" fmla="*/ 1409 h 3233080"/>
                  <a:gd name="connsiteX1-71" fmla="*/ 1355685 w 1355685"/>
                  <a:gd name="connsiteY1-72" fmla="*/ 722079 h 3233080"/>
                  <a:gd name="connsiteX2-73" fmla="*/ 1355685 w 1355685"/>
                  <a:gd name="connsiteY2-74" fmla="*/ 3233080 h 3233080"/>
                  <a:gd name="connsiteX3-75" fmla="*/ 1355685 w 1355685"/>
                  <a:gd name="connsiteY3-76" fmla="*/ 3233080 h 3233080"/>
                  <a:gd name="connsiteX4-77" fmla="*/ 743685 w 1355685"/>
                  <a:gd name="connsiteY4-78" fmla="*/ 3233080 h 3233080"/>
                  <a:gd name="connsiteX5-79" fmla="*/ 743685 w 1355685"/>
                  <a:gd name="connsiteY5-80" fmla="*/ 3233080 h 3233080"/>
                  <a:gd name="connsiteX6-81" fmla="*/ 616094 w 1355685"/>
                  <a:gd name="connsiteY6-82" fmla="*/ 1019791 h 3233080"/>
                  <a:gd name="connsiteX7-83" fmla="*/ 30418 w 1355685"/>
                  <a:gd name="connsiteY7-84" fmla="*/ 1411615 h 3233080"/>
                  <a:gd name="connsiteX8-85" fmla="*/ 188447 w 1355685"/>
                  <a:gd name="connsiteY8-86" fmla="*/ 1409 h 3233080"/>
                  <a:gd name="connsiteX0-87" fmla="*/ 405131 w 1572369"/>
                  <a:gd name="connsiteY0-88" fmla="*/ 1994 h 3233665"/>
                  <a:gd name="connsiteX1-89" fmla="*/ 1572369 w 1572369"/>
                  <a:gd name="connsiteY1-90" fmla="*/ 722664 h 3233665"/>
                  <a:gd name="connsiteX2-91" fmla="*/ 1572369 w 1572369"/>
                  <a:gd name="connsiteY2-92" fmla="*/ 3233665 h 3233665"/>
                  <a:gd name="connsiteX3-93" fmla="*/ 1572369 w 1572369"/>
                  <a:gd name="connsiteY3-94" fmla="*/ 3233665 h 3233665"/>
                  <a:gd name="connsiteX4-95" fmla="*/ 960369 w 1572369"/>
                  <a:gd name="connsiteY4-96" fmla="*/ 3233665 h 3233665"/>
                  <a:gd name="connsiteX5-97" fmla="*/ 960369 w 1572369"/>
                  <a:gd name="connsiteY5-98" fmla="*/ 3233665 h 3233665"/>
                  <a:gd name="connsiteX6-99" fmla="*/ 832778 w 1572369"/>
                  <a:gd name="connsiteY6-100" fmla="*/ 1020376 h 3233665"/>
                  <a:gd name="connsiteX7-101" fmla="*/ 247102 w 1572369"/>
                  <a:gd name="connsiteY7-102" fmla="*/ 1412200 h 3233665"/>
                  <a:gd name="connsiteX8-103" fmla="*/ 405131 w 1572369"/>
                  <a:gd name="connsiteY8-104" fmla="*/ 1994 h 3233665"/>
                  <a:gd name="connsiteX0-105" fmla="*/ 405131 w 1572369"/>
                  <a:gd name="connsiteY0-106" fmla="*/ 1994 h 3233665"/>
                  <a:gd name="connsiteX1-107" fmla="*/ 1572369 w 1572369"/>
                  <a:gd name="connsiteY1-108" fmla="*/ 722664 h 3233665"/>
                  <a:gd name="connsiteX2-109" fmla="*/ 1572369 w 1572369"/>
                  <a:gd name="connsiteY2-110" fmla="*/ 3233665 h 3233665"/>
                  <a:gd name="connsiteX3-111" fmla="*/ 1572369 w 1572369"/>
                  <a:gd name="connsiteY3-112" fmla="*/ 3233665 h 3233665"/>
                  <a:gd name="connsiteX4-113" fmla="*/ 960369 w 1572369"/>
                  <a:gd name="connsiteY4-114" fmla="*/ 3233665 h 3233665"/>
                  <a:gd name="connsiteX5-115" fmla="*/ 960369 w 1572369"/>
                  <a:gd name="connsiteY5-116" fmla="*/ 3233665 h 3233665"/>
                  <a:gd name="connsiteX6-117" fmla="*/ 832778 w 1572369"/>
                  <a:gd name="connsiteY6-118" fmla="*/ 1020376 h 3233665"/>
                  <a:gd name="connsiteX7-119" fmla="*/ 247102 w 1572369"/>
                  <a:gd name="connsiteY7-120" fmla="*/ 1412200 h 3233665"/>
                  <a:gd name="connsiteX8-121" fmla="*/ 405131 w 1572369"/>
                  <a:gd name="connsiteY8-122" fmla="*/ 1994 h 3233665"/>
                  <a:gd name="connsiteX0-123" fmla="*/ 405131 w 1572369"/>
                  <a:gd name="connsiteY0-124" fmla="*/ 1994 h 3233665"/>
                  <a:gd name="connsiteX1-125" fmla="*/ 1572369 w 1572369"/>
                  <a:gd name="connsiteY1-126" fmla="*/ 722664 h 3233665"/>
                  <a:gd name="connsiteX2-127" fmla="*/ 1572369 w 1572369"/>
                  <a:gd name="connsiteY2-128" fmla="*/ 3233665 h 3233665"/>
                  <a:gd name="connsiteX3-129" fmla="*/ 1572369 w 1572369"/>
                  <a:gd name="connsiteY3-130" fmla="*/ 3233665 h 3233665"/>
                  <a:gd name="connsiteX4-131" fmla="*/ 960369 w 1572369"/>
                  <a:gd name="connsiteY4-132" fmla="*/ 3233665 h 3233665"/>
                  <a:gd name="connsiteX5-133" fmla="*/ 960369 w 1572369"/>
                  <a:gd name="connsiteY5-134" fmla="*/ 3233665 h 3233665"/>
                  <a:gd name="connsiteX6-135" fmla="*/ 832778 w 1572369"/>
                  <a:gd name="connsiteY6-136" fmla="*/ 1020376 h 3233665"/>
                  <a:gd name="connsiteX7-137" fmla="*/ 247102 w 1572369"/>
                  <a:gd name="connsiteY7-138" fmla="*/ 1412200 h 3233665"/>
                  <a:gd name="connsiteX8-139" fmla="*/ 405131 w 1572369"/>
                  <a:gd name="connsiteY8-140" fmla="*/ 1994 h 3233665"/>
                  <a:gd name="connsiteX0-141" fmla="*/ 405131 w 1572369"/>
                  <a:gd name="connsiteY0-142" fmla="*/ 1994 h 3233665"/>
                  <a:gd name="connsiteX1-143" fmla="*/ 1572369 w 1572369"/>
                  <a:gd name="connsiteY1-144" fmla="*/ 722664 h 3233665"/>
                  <a:gd name="connsiteX2-145" fmla="*/ 1572369 w 1572369"/>
                  <a:gd name="connsiteY2-146" fmla="*/ 3233665 h 3233665"/>
                  <a:gd name="connsiteX3-147" fmla="*/ 1572369 w 1572369"/>
                  <a:gd name="connsiteY3-148" fmla="*/ 3233665 h 3233665"/>
                  <a:gd name="connsiteX4-149" fmla="*/ 960369 w 1572369"/>
                  <a:gd name="connsiteY4-150" fmla="*/ 3233665 h 3233665"/>
                  <a:gd name="connsiteX5-151" fmla="*/ 960369 w 1572369"/>
                  <a:gd name="connsiteY5-152" fmla="*/ 3233665 h 3233665"/>
                  <a:gd name="connsiteX6-153" fmla="*/ 832778 w 1572369"/>
                  <a:gd name="connsiteY6-154" fmla="*/ 1020376 h 3233665"/>
                  <a:gd name="connsiteX7-155" fmla="*/ 247102 w 1572369"/>
                  <a:gd name="connsiteY7-156" fmla="*/ 1412200 h 3233665"/>
                  <a:gd name="connsiteX8-157" fmla="*/ 405131 w 1572369"/>
                  <a:gd name="connsiteY8-158" fmla="*/ 1994 h 3233665"/>
                  <a:gd name="connsiteX0-159" fmla="*/ 405131 w 1572369"/>
                  <a:gd name="connsiteY0-160" fmla="*/ 1994 h 3233665"/>
                  <a:gd name="connsiteX1-161" fmla="*/ 1572369 w 1572369"/>
                  <a:gd name="connsiteY1-162" fmla="*/ 722664 h 3233665"/>
                  <a:gd name="connsiteX2-163" fmla="*/ 1572369 w 1572369"/>
                  <a:gd name="connsiteY2-164" fmla="*/ 3233665 h 3233665"/>
                  <a:gd name="connsiteX3-165" fmla="*/ 1572369 w 1572369"/>
                  <a:gd name="connsiteY3-166" fmla="*/ 3233665 h 3233665"/>
                  <a:gd name="connsiteX4-167" fmla="*/ 960369 w 1572369"/>
                  <a:gd name="connsiteY4-168" fmla="*/ 3233665 h 3233665"/>
                  <a:gd name="connsiteX5-169" fmla="*/ 960369 w 1572369"/>
                  <a:gd name="connsiteY5-170" fmla="*/ 3233665 h 3233665"/>
                  <a:gd name="connsiteX6-171" fmla="*/ 832778 w 1572369"/>
                  <a:gd name="connsiteY6-172" fmla="*/ 1020376 h 3233665"/>
                  <a:gd name="connsiteX7-173" fmla="*/ 247102 w 1572369"/>
                  <a:gd name="connsiteY7-174" fmla="*/ 1412200 h 3233665"/>
                  <a:gd name="connsiteX8-175" fmla="*/ 405131 w 1572369"/>
                  <a:gd name="connsiteY8-176" fmla="*/ 1994 h 3233665"/>
                  <a:gd name="connsiteX0-177" fmla="*/ 405131 w 1572369"/>
                  <a:gd name="connsiteY0-178" fmla="*/ 1994 h 3233665"/>
                  <a:gd name="connsiteX1-179" fmla="*/ 1476676 w 1572369"/>
                  <a:gd name="connsiteY1-180" fmla="*/ 935315 h 3233665"/>
                  <a:gd name="connsiteX2-181" fmla="*/ 1572369 w 1572369"/>
                  <a:gd name="connsiteY2-182" fmla="*/ 3233665 h 3233665"/>
                  <a:gd name="connsiteX3-183" fmla="*/ 1572369 w 1572369"/>
                  <a:gd name="connsiteY3-184" fmla="*/ 3233665 h 3233665"/>
                  <a:gd name="connsiteX4-185" fmla="*/ 960369 w 1572369"/>
                  <a:gd name="connsiteY4-186" fmla="*/ 3233665 h 3233665"/>
                  <a:gd name="connsiteX5-187" fmla="*/ 960369 w 1572369"/>
                  <a:gd name="connsiteY5-188" fmla="*/ 3233665 h 3233665"/>
                  <a:gd name="connsiteX6-189" fmla="*/ 832778 w 1572369"/>
                  <a:gd name="connsiteY6-190" fmla="*/ 1020376 h 3233665"/>
                  <a:gd name="connsiteX7-191" fmla="*/ 247102 w 1572369"/>
                  <a:gd name="connsiteY7-192" fmla="*/ 1412200 h 3233665"/>
                  <a:gd name="connsiteX8-193" fmla="*/ 405131 w 1572369"/>
                  <a:gd name="connsiteY8-194" fmla="*/ 1994 h 3233665"/>
                  <a:gd name="connsiteX0-195" fmla="*/ 405131 w 1572369"/>
                  <a:gd name="connsiteY0-196" fmla="*/ 1994 h 3233665"/>
                  <a:gd name="connsiteX1-197" fmla="*/ 1476676 w 1572369"/>
                  <a:gd name="connsiteY1-198" fmla="*/ 935315 h 3233665"/>
                  <a:gd name="connsiteX2-199" fmla="*/ 1572369 w 1572369"/>
                  <a:gd name="connsiteY2-200" fmla="*/ 3233665 h 3233665"/>
                  <a:gd name="connsiteX3-201" fmla="*/ 1572369 w 1572369"/>
                  <a:gd name="connsiteY3-202" fmla="*/ 3233665 h 3233665"/>
                  <a:gd name="connsiteX4-203" fmla="*/ 960369 w 1572369"/>
                  <a:gd name="connsiteY4-204" fmla="*/ 3233665 h 3233665"/>
                  <a:gd name="connsiteX5-205" fmla="*/ 960369 w 1572369"/>
                  <a:gd name="connsiteY5-206" fmla="*/ 3233665 h 3233665"/>
                  <a:gd name="connsiteX6-207" fmla="*/ 832778 w 1572369"/>
                  <a:gd name="connsiteY6-208" fmla="*/ 1020376 h 3233665"/>
                  <a:gd name="connsiteX7-209" fmla="*/ 247102 w 1572369"/>
                  <a:gd name="connsiteY7-210" fmla="*/ 1412200 h 3233665"/>
                  <a:gd name="connsiteX8-211" fmla="*/ 405131 w 1572369"/>
                  <a:gd name="connsiteY8-212" fmla="*/ 1994 h 3233665"/>
                  <a:gd name="connsiteX0-213" fmla="*/ 454087 w 1557530"/>
                  <a:gd name="connsiteY0-214" fmla="*/ 2221 h 3138199"/>
                  <a:gd name="connsiteX1-215" fmla="*/ 1461837 w 1557530"/>
                  <a:gd name="connsiteY1-216" fmla="*/ 839849 h 3138199"/>
                  <a:gd name="connsiteX2-217" fmla="*/ 1557530 w 1557530"/>
                  <a:gd name="connsiteY2-218" fmla="*/ 3138199 h 3138199"/>
                  <a:gd name="connsiteX3-219" fmla="*/ 1557530 w 1557530"/>
                  <a:gd name="connsiteY3-220" fmla="*/ 3138199 h 3138199"/>
                  <a:gd name="connsiteX4-221" fmla="*/ 945530 w 1557530"/>
                  <a:gd name="connsiteY4-222" fmla="*/ 3138199 h 3138199"/>
                  <a:gd name="connsiteX5-223" fmla="*/ 945530 w 1557530"/>
                  <a:gd name="connsiteY5-224" fmla="*/ 3138199 h 3138199"/>
                  <a:gd name="connsiteX6-225" fmla="*/ 817939 w 1557530"/>
                  <a:gd name="connsiteY6-226" fmla="*/ 924910 h 3138199"/>
                  <a:gd name="connsiteX7-227" fmla="*/ 232263 w 1557530"/>
                  <a:gd name="connsiteY7-228" fmla="*/ 1316734 h 3138199"/>
                  <a:gd name="connsiteX8-229" fmla="*/ 454087 w 1557530"/>
                  <a:gd name="connsiteY8-230" fmla="*/ 2221 h 3138199"/>
                  <a:gd name="connsiteX0-231" fmla="*/ 458217 w 1561660"/>
                  <a:gd name="connsiteY0-232" fmla="*/ 54 h 3136032"/>
                  <a:gd name="connsiteX1-233" fmla="*/ 1465967 w 1561660"/>
                  <a:gd name="connsiteY1-234" fmla="*/ 837682 h 3136032"/>
                  <a:gd name="connsiteX2-235" fmla="*/ 1561660 w 1561660"/>
                  <a:gd name="connsiteY2-236" fmla="*/ 3136032 h 3136032"/>
                  <a:gd name="connsiteX3-237" fmla="*/ 1561660 w 1561660"/>
                  <a:gd name="connsiteY3-238" fmla="*/ 3136032 h 3136032"/>
                  <a:gd name="connsiteX4-239" fmla="*/ 949660 w 1561660"/>
                  <a:gd name="connsiteY4-240" fmla="*/ 3136032 h 3136032"/>
                  <a:gd name="connsiteX5-241" fmla="*/ 949660 w 1561660"/>
                  <a:gd name="connsiteY5-242" fmla="*/ 3136032 h 3136032"/>
                  <a:gd name="connsiteX6-243" fmla="*/ 822069 w 1561660"/>
                  <a:gd name="connsiteY6-244" fmla="*/ 922743 h 3136032"/>
                  <a:gd name="connsiteX7-245" fmla="*/ 236393 w 1561660"/>
                  <a:gd name="connsiteY7-246" fmla="*/ 1314567 h 3136032"/>
                  <a:gd name="connsiteX8-247" fmla="*/ 458217 w 1561660"/>
                  <a:gd name="connsiteY8-248" fmla="*/ 54 h 3136032"/>
                  <a:gd name="connsiteX0-249" fmla="*/ 458217 w 1561660"/>
                  <a:gd name="connsiteY0-250" fmla="*/ 53790 h 3189768"/>
                  <a:gd name="connsiteX1-251" fmla="*/ 1465967 w 1561660"/>
                  <a:gd name="connsiteY1-252" fmla="*/ 891418 h 3189768"/>
                  <a:gd name="connsiteX2-253" fmla="*/ 1561660 w 1561660"/>
                  <a:gd name="connsiteY2-254" fmla="*/ 3189768 h 3189768"/>
                  <a:gd name="connsiteX3-255" fmla="*/ 1561660 w 1561660"/>
                  <a:gd name="connsiteY3-256" fmla="*/ 3189768 h 3189768"/>
                  <a:gd name="connsiteX4-257" fmla="*/ 949660 w 1561660"/>
                  <a:gd name="connsiteY4-258" fmla="*/ 3189768 h 3189768"/>
                  <a:gd name="connsiteX5-259" fmla="*/ 949660 w 1561660"/>
                  <a:gd name="connsiteY5-260" fmla="*/ 3189768 h 3189768"/>
                  <a:gd name="connsiteX6-261" fmla="*/ 822069 w 1561660"/>
                  <a:gd name="connsiteY6-262" fmla="*/ 976479 h 3189768"/>
                  <a:gd name="connsiteX7-263" fmla="*/ 236393 w 1561660"/>
                  <a:gd name="connsiteY7-264" fmla="*/ 1368303 h 3189768"/>
                  <a:gd name="connsiteX8-265" fmla="*/ 458217 w 1561660"/>
                  <a:gd name="connsiteY8-266" fmla="*/ 53790 h 3189768"/>
                  <a:gd name="connsiteX0-267" fmla="*/ 473561 w 1577004"/>
                  <a:gd name="connsiteY0-268" fmla="*/ 53790 h 3189768"/>
                  <a:gd name="connsiteX1-269" fmla="*/ 1481311 w 1577004"/>
                  <a:gd name="connsiteY1-270" fmla="*/ 891418 h 3189768"/>
                  <a:gd name="connsiteX2-271" fmla="*/ 1577004 w 1577004"/>
                  <a:gd name="connsiteY2-272" fmla="*/ 3189768 h 3189768"/>
                  <a:gd name="connsiteX3-273" fmla="*/ 1577004 w 1577004"/>
                  <a:gd name="connsiteY3-274" fmla="*/ 3189768 h 3189768"/>
                  <a:gd name="connsiteX4-275" fmla="*/ 965004 w 1577004"/>
                  <a:gd name="connsiteY4-276" fmla="*/ 3189768 h 3189768"/>
                  <a:gd name="connsiteX5-277" fmla="*/ 965004 w 1577004"/>
                  <a:gd name="connsiteY5-278" fmla="*/ 3189768 h 3189768"/>
                  <a:gd name="connsiteX6-279" fmla="*/ 837413 w 1577004"/>
                  <a:gd name="connsiteY6-280" fmla="*/ 976479 h 3189768"/>
                  <a:gd name="connsiteX7-281" fmla="*/ 251737 w 1577004"/>
                  <a:gd name="connsiteY7-282" fmla="*/ 1368303 h 3189768"/>
                  <a:gd name="connsiteX8-283" fmla="*/ 473561 w 1577004"/>
                  <a:gd name="connsiteY8-284" fmla="*/ 53790 h 3189768"/>
                  <a:gd name="connsiteX0-285" fmla="*/ 473561 w 1577004"/>
                  <a:gd name="connsiteY0-286" fmla="*/ 46232 h 3182210"/>
                  <a:gd name="connsiteX1-287" fmla="*/ 1481311 w 1577004"/>
                  <a:gd name="connsiteY1-288" fmla="*/ 883860 h 3182210"/>
                  <a:gd name="connsiteX2-289" fmla="*/ 1577004 w 1577004"/>
                  <a:gd name="connsiteY2-290" fmla="*/ 3182210 h 3182210"/>
                  <a:gd name="connsiteX3-291" fmla="*/ 1577004 w 1577004"/>
                  <a:gd name="connsiteY3-292" fmla="*/ 3182210 h 3182210"/>
                  <a:gd name="connsiteX4-293" fmla="*/ 965004 w 1577004"/>
                  <a:gd name="connsiteY4-294" fmla="*/ 3182210 h 3182210"/>
                  <a:gd name="connsiteX5-295" fmla="*/ 965004 w 1577004"/>
                  <a:gd name="connsiteY5-296" fmla="*/ 3182210 h 3182210"/>
                  <a:gd name="connsiteX6-297" fmla="*/ 837413 w 1577004"/>
                  <a:gd name="connsiteY6-298" fmla="*/ 968921 h 3182210"/>
                  <a:gd name="connsiteX7-299" fmla="*/ 251737 w 1577004"/>
                  <a:gd name="connsiteY7-300" fmla="*/ 1360745 h 3182210"/>
                  <a:gd name="connsiteX8-301" fmla="*/ 473561 w 1577004"/>
                  <a:gd name="connsiteY8-302" fmla="*/ 46232 h 3182210"/>
                  <a:gd name="connsiteX0-303" fmla="*/ 473561 w 1577004"/>
                  <a:gd name="connsiteY0-304" fmla="*/ 77283 h 3213261"/>
                  <a:gd name="connsiteX1-305" fmla="*/ 1336258 w 1577004"/>
                  <a:gd name="connsiteY1-306" fmla="*/ 232848 h 3213261"/>
                  <a:gd name="connsiteX2-307" fmla="*/ 1481311 w 1577004"/>
                  <a:gd name="connsiteY2-308" fmla="*/ 914911 h 3213261"/>
                  <a:gd name="connsiteX3-309" fmla="*/ 1577004 w 1577004"/>
                  <a:gd name="connsiteY3-310" fmla="*/ 3213261 h 3213261"/>
                  <a:gd name="connsiteX4-311" fmla="*/ 1577004 w 1577004"/>
                  <a:gd name="connsiteY4-312" fmla="*/ 3213261 h 3213261"/>
                  <a:gd name="connsiteX5-313" fmla="*/ 965004 w 1577004"/>
                  <a:gd name="connsiteY5-314" fmla="*/ 3213261 h 3213261"/>
                  <a:gd name="connsiteX6-315" fmla="*/ 965004 w 1577004"/>
                  <a:gd name="connsiteY6-316" fmla="*/ 3213261 h 3213261"/>
                  <a:gd name="connsiteX7-317" fmla="*/ 837413 w 1577004"/>
                  <a:gd name="connsiteY7-318" fmla="*/ 999972 h 3213261"/>
                  <a:gd name="connsiteX8-319" fmla="*/ 251737 w 1577004"/>
                  <a:gd name="connsiteY8-320" fmla="*/ 1391796 h 3213261"/>
                  <a:gd name="connsiteX9" fmla="*/ 473561 w 1577004"/>
                  <a:gd name="connsiteY9" fmla="*/ 77283 h 3213261"/>
                  <a:gd name="connsiteX0-321" fmla="*/ 473561 w 1577004"/>
                  <a:gd name="connsiteY0-322" fmla="*/ 75189 h 3211167"/>
                  <a:gd name="connsiteX1-323" fmla="*/ 1336258 w 1577004"/>
                  <a:gd name="connsiteY1-324" fmla="*/ 241387 h 3211167"/>
                  <a:gd name="connsiteX2-325" fmla="*/ 1481311 w 1577004"/>
                  <a:gd name="connsiteY2-326" fmla="*/ 912817 h 3211167"/>
                  <a:gd name="connsiteX3-327" fmla="*/ 1577004 w 1577004"/>
                  <a:gd name="connsiteY3-328" fmla="*/ 3211167 h 3211167"/>
                  <a:gd name="connsiteX4-329" fmla="*/ 1577004 w 1577004"/>
                  <a:gd name="connsiteY4-330" fmla="*/ 3211167 h 3211167"/>
                  <a:gd name="connsiteX5-331" fmla="*/ 965004 w 1577004"/>
                  <a:gd name="connsiteY5-332" fmla="*/ 3211167 h 3211167"/>
                  <a:gd name="connsiteX6-333" fmla="*/ 965004 w 1577004"/>
                  <a:gd name="connsiteY6-334" fmla="*/ 3211167 h 3211167"/>
                  <a:gd name="connsiteX7-335" fmla="*/ 837413 w 1577004"/>
                  <a:gd name="connsiteY7-336" fmla="*/ 997878 h 3211167"/>
                  <a:gd name="connsiteX8-337" fmla="*/ 251737 w 1577004"/>
                  <a:gd name="connsiteY8-338" fmla="*/ 1389702 h 3211167"/>
                  <a:gd name="connsiteX9-339" fmla="*/ 473561 w 1577004"/>
                  <a:gd name="connsiteY9-340" fmla="*/ 75189 h 3211167"/>
                  <a:gd name="connsiteX0-341" fmla="*/ 473561 w 1577004"/>
                  <a:gd name="connsiteY0-342" fmla="*/ 75189 h 3211167"/>
                  <a:gd name="connsiteX1-343" fmla="*/ 1336258 w 1577004"/>
                  <a:gd name="connsiteY1-344" fmla="*/ 241387 h 3211167"/>
                  <a:gd name="connsiteX2-345" fmla="*/ 1368156 w 1577004"/>
                  <a:gd name="connsiteY2-346" fmla="*/ 294550 h 3211167"/>
                  <a:gd name="connsiteX3-347" fmla="*/ 1481311 w 1577004"/>
                  <a:gd name="connsiteY3-348" fmla="*/ 912817 h 3211167"/>
                  <a:gd name="connsiteX4-349" fmla="*/ 1577004 w 1577004"/>
                  <a:gd name="connsiteY4-350" fmla="*/ 3211167 h 3211167"/>
                  <a:gd name="connsiteX5-351" fmla="*/ 1577004 w 1577004"/>
                  <a:gd name="connsiteY5-352" fmla="*/ 3211167 h 3211167"/>
                  <a:gd name="connsiteX6-353" fmla="*/ 965004 w 1577004"/>
                  <a:gd name="connsiteY6-354" fmla="*/ 3211167 h 3211167"/>
                  <a:gd name="connsiteX7-355" fmla="*/ 965004 w 1577004"/>
                  <a:gd name="connsiteY7-356" fmla="*/ 3211167 h 3211167"/>
                  <a:gd name="connsiteX8-357" fmla="*/ 837413 w 1577004"/>
                  <a:gd name="connsiteY8-358" fmla="*/ 997878 h 3211167"/>
                  <a:gd name="connsiteX9-359" fmla="*/ 251737 w 1577004"/>
                  <a:gd name="connsiteY9-360" fmla="*/ 1389702 h 3211167"/>
                  <a:gd name="connsiteX10" fmla="*/ 473561 w 1577004"/>
                  <a:gd name="connsiteY10" fmla="*/ 75189 h 3211167"/>
                  <a:gd name="connsiteX0-361" fmla="*/ 473561 w 1577004"/>
                  <a:gd name="connsiteY0-362" fmla="*/ 75189 h 3211167"/>
                  <a:gd name="connsiteX1-363" fmla="*/ 1336258 w 1577004"/>
                  <a:gd name="connsiteY1-364" fmla="*/ 241387 h 3211167"/>
                  <a:gd name="connsiteX2-365" fmla="*/ 1368156 w 1577004"/>
                  <a:gd name="connsiteY2-366" fmla="*/ 294550 h 3211167"/>
                  <a:gd name="connsiteX3-367" fmla="*/ 1481311 w 1577004"/>
                  <a:gd name="connsiteY3-368" fmla="*/ 912817 h 3211167"/>
                  <a:gd name="connsiteX4-369" fmla="*/ 1577004 w 1577004"/>
                  <a:gd name="connsiteY4-370" fmla="*/ 3211167 h 3211167"/>
                  <a:gd name="connsiteX5-371" fmla="*/ 1577004 w 1577004"/>
                  <a:gd name="connsiteY5-372" fmla="*/ 3211167 h 3211167"/>
                  <a:gd name="connsiteX6-373" fmla="*/ 965004 w 1577004"/>
                  <a:gd name="connsiteY6-374" fmla="*/ 3211167 h 3211167"/>
                  <a:gd name="connsiteX7-375" fmla="*/ 965004 w 1577004"/>
                  <a:gd name="connsiteY7-376" fmla="*/ 3211167 h 3211167"/>
                  <a:gd name="connsiteX8-377" fmla="*/ 837413 w 1577004"/>
                  <a:gd name="connsiteY8-378" fmla="*/ 997878 h 3211167"/>
                  <a:gd name="connsiteX9-379" fmla="*/ 251737 w 1577004"/>
                  <a:gd name="connsiteY9-380" fmla="*/ 1389702 h 3211167"/>
                  <a:gd name="connsiteX10-381" fmla="*/ 473561 w 1577004"/>
                  <a:gd name="connsiteY10-382" fmla="*/ 75189 h 3211167"/>
                  <a:gd name="connsiteX0-383" fmla="*/ 473561 w 1577004"/>
                  <a:gd name="connsiteY0-384" fmla="*/ 75189 h 3211167"/>
                  <a:gd name="connsiteX1-385" fmla="*/ 1336258 w 1577004"/>
                  <a:gd name="connsiteY1-386" fmla="*/ 241387 h 3211167"/>
                  <a:gd name="connsiteX2-387" fmla="*/ 1481311 w 1577004"/>
                  <a:gd name="connsiteY2-388" fmla="*/ 912817 h 3211167"/>
                  <a:gd name="connsiteX3-389" fmla="*/ 1577004 w 1577004"/>
                  <a:gd name="connsiteY3-390" fmla="*/ 3211167 h 3211167"/>
                  <a:gd name="connsiteX4-391" fmla="*/ 1577004 w 1577004"/>
                  <a:gd name="connsiteY4-392" fmla="*/ 3211167 h 3211167"/>
                  <a:gd name="connsiteX5-393" fmla="*/ 965004 w 1577004"/>
                  <a:gd name="connsiteY5-394" fmla="*/ 3211167 h 3211167"/>
                  <a:gd name="connsiteX6-395" fmla="*/ 965004 w 1577004"/>
                  <a:gd name="connsiteY6-396" fmla="*/ 3211167 h 3211167"/>
                  <a:gd name="connsiteX7-397" fmla="*/ 837413 w 1577004"/>
                  <a:gd name="connsiteY7-398" fmla="*/ 997878 h 3211167"/>
                  <a:gd name="connsiteX8-399" fmla="*/ 251737 w 1577004"/>
                  <a:gd name="connsiteY8-400" fmla="*/ 1389702 h 3211167"/>
                  <a:gd name="connsiteX9-401" fmla="*/ 473561 w 1577004"/>
                  <a:gd name="connsiteY9-402" fmla="*/ 75189 h 3211167"/>
                  <a:gd name="connsiteX0-403" fmla="*/ 473561 w 1577004"/>
                  <a:gd name="connsiteY0-404" fmla="*/ 75189 h 3211167"/>
                  <a:gd name="connsiteX1-405" fmla="*/ 1336258 w 1577004"/>
                  <a:gd name="connsiteY1-406" fmla="*/ 241387 h 3211167"/>
                  <a:gd name="connsiteX2-407" fmla="*/ 1481311 w 1577004"/>
                  <a:gd name="connsiteY2-408" fmla="*/ 912817 h 3211167"/>
                  <a:gd name="connsiteX3-409" fmla="*/ 1577004 w 1577004"/>
                  <a:gd name="connsiteY3-410" fmla="*/ 3211167 h 3211167"/>
                  <a:gd name="connsiteX4-411" fmla="*/ 1577004 w 1577004"/>
                  <a:gd name="connsiteY4-412" fmla="*/ 3211167 h 3211167"/>
                  <a:gd name="connsiteX5-413" fmla="*/ 965004 w 1577004"/>
                  <a:gd name="connsiteY5-414" fmla="*/ 3211167 h 3211167"/>
                  <a:gd name="connsiteX6-415" fmla="*/ 965004 w 1577004"/>
                  <a:gd name="connsiteY6-416" fmla="*/ 3211167 h 3211167"/>
                  <a:gd name="connsiteX7-417" fmla="*/ 837413 w 1577004"/>
                  <a:gd name="connsiteY7-418" fmla="*/ 997878 h 3211167"/>
                  <a:gd name="connsiteX8-419" fmla="*/ 251737 w 1577004"/>
                  <a:gd name="connsiteY8-420" fmla="*/ 1389702 h 3211167"/>
                  <a:gd name="connsiteX9-421" fmla="*/ 473561 w 1577004"/>
                  <a:gd name="connsiteY9-422" fmla="*/ 75189 h 3211167"/>
                  <a:gd name="connsiteX0-423" fmla="*/ 473561 w 1577004"/>
                  <a:gd name="connsiteY0-424" fmla="*/ 75189 h 3211167"/>
                  <a:gd name="connsiteX1-425" fmla="*/ 1336258 w 1577004"/>
                  <a:gd name="connsiteY1-426" fmla="*/ 241387 h 3211167"/>
                  <a:gd name="connsiteX2-427" fmla="*/ 1481311 w 1577004"/>
                  <a:gd name="connsiteY2-428" fmla="*/ 912817 h 3211167"/>
                  <a:gd name="connsiteX3-429" fmla="*/ 1577004 w 1577004"/>
                  <a:gd name="connsiteY3-430" fmla="*/ 3211167 h 3211167"/>
                  <a:gd name="connsiteX4-431" fmla="*/ 1577004 w 1577004"/>
                  <a:gd name="connsiteY4-432" fmla="*/ 3211167 h 3211167"/>
                  <a:gd name="connsiteX5-433" fmla="*/ 965004 w 1577004"/>
                  <a:gd name="connsiteY5-434" fmla="*/ 3211167 h 3211167"/>
                  <a:gd name="connsiteX6-435" fmla="*/ 965004 w 1577004"/>
                  <a:gd name="connsiteY6-436" fmla="*/ 3211167 h 3211167"/>
                  <a:gd name="connsiteX7-437" fmla="*/ 837413 w 1577004"/>
                  <a:gd name="connsiteY7-438" fmla="*/ 997878 h 3211167"/>
                  <a:gd name="connsiteX8-439" fmla="*/ 251737 w 1577004"/>
                  <a:gd name="connsiteY8-440" fmla="*/ 1389702 h 3211167"/>
                  <a:gd name="connsiteX9-441" fmla="*/ 473561 w 1577004"/>
                  <a:gd name="connsiteY9-442" fmla="*/ 75189 h 3211167"/>
                  <a:gd name="connsiteX0-443" fmla="*/ 473561 w 1577004"/>
                  <a:gd name="connsiteY0-444" fmla="*/ 10211 h 3146189"/>
                  <a:gd name="connsiteX1-445" fmla="*/ 1481311 w 1577004"/>
                  <a:gd name="connsiteY1-446" fmla="*/ 847839 h 3146189"/>
                  <a:gd name="connsiteX2-447" fmla="*/ 1577004 w 1577004"/>
                  <a:gd name="connsiteY2-448" fmla="*/ 3146189 h 3146189"/>
                  <a:gd name="connsiteX3-449" fmla="*/ 1577004 w 1577004"/>
                  <a:gd name="connsiteY3-450" fmla="*/ 3146189 h 3146189"/>
                  <a:gd name="connsiteX4-451" fmla="*/ 965004 w 1577004"/>
                  <a:gd name="connsiteY4-452" fmla="*/ 3146189 h 3146189"/>
                  <a:gd name="connsiteX5-453" fmla="*/ 965004 w 1577004"/>
                  <a:gd name="connsiteY5-454" fmla="*/ 3146189 h 3146189"/>
                  <a:gd name="connsiteX6-455" fmla="*/ 837413 w 1577004"/>
                  <a:gd name="connsiteY6-456" fmla="*/ 932900 h 3146189"/>
                  <a:gd name="connsiteX7-457" fmla="*/ 251737 w 1577004"/>
                  <a:gd name="connsiteY7-458" fmla="*/ 1324724 h 3146189"/>
                  <a:gd name="connsiteX8-459" fmla="*/ 473561 w 1577004"/>
                  <a:gd name="connsiteY8-460" fmla="*/ 10211 h 3146189"/>
                  <a:gd name="connsiteX0-461" fmla="*/ 473561 w 1577004"/>
                  <a:gd name="connsiteY0-462" fmla="*/ 81744 h 3217722"/>
                  <a:gd name="connsiteX1-463" fmla="*/ 1481311 w 1577004"/>
                  <a:gd name="connsiteY1-464" fmla="*/ 919372 h 3217722"/>
                  <a:gd name="connsiteX2-465" fmla="*/ 1577004 w 1577004"/>
                  <a:gd name="connsiteY2-466" fmla="*/ 3217722 h 3217722"/>
                  <a:gd name="connsiteX3-467" fmla="*/ 1577004 w 1577004"/>
                  <a:gd name="connsiteY3-468" fmla="*/ 3217722 h 3217722"/>
                  <a:gd name="connsiteX4-469" fmla="*/ 965004 w 1577004"/>
                  <a:gd name="connsiteY4-470" fmla="*/ 3217722 h 3217722"/>
                  <a:gd name="connsiteX5-471" fmla="*/ 965004 w 1577004"/>
                  <a:gd name="connsiteY5-472" fmla="*/ 3217722 h 3217722"/>
                  <a:gd name="connsiteX6-473" fmla="*/ 837413 w 1577004"/>
                  <a:gd name="connsiteY6-474" fmla="*/ 1004433 h 3217722"/>
                  <a:gd name="connsiteX7-475" fmla="*/ 251737 w 1577004"/>
                  <a:gd name="connsiteY7-476" fmla="*/ 1396257 h 3217722"/>
                  <a:gd name="connsiteX8-477" fmla="*/ 473561 w 1577004"/>
                  <a:gd name="connsiteY8-478" fmla="*/ 81744 h 3217722"/>
                  <a:gd name="connsiteX0-479" fmla="*/ 473561 w 1577004"/>
                  <a:gd name="connsiteY0-480" fmla="*/ 81744 h 3217722"/>
                  <a:gd name="connsiteX1-481" fmla="*/ 1481311 w 1577004"/>
                  <a:gd name="connsiteY1-482" fmla="*/ 919372 h 3217722"/>
                  <a:gd name="connsiteX2-483" fmla="*/ 1577004 w 1577004"/>
                  <a:gd name="connsiteY2-484" fmla="*/ 3217722 h 3217722"/>
                  <a:gd name="connsiteX3-485" fmla="*/ 1577004 w 1577004"/>
                  <a:gd name="connsiteY3-486" fmla="*/ 3217722 h 3217722"/>
                  <a:gd name="connsiteX4-487" fmla="*/ 965004 w 1577004"/>
                  <a:gd name="connsiteY4-488" fmla="*/ 3217722 h 3217722"/>
                  <a:gd name="connsiteX5-489" fmla="*/ 965004 w 1577004"/>
                  <a:gd name="connsiteY5-490" fmla="*/ 3217722 h 3217722"/>
                  <a:gd name="connsiteX6-491" fmla="*/ 879944 w 1577004"/>
                  <a:gd name="connsiteY6-492" fmla="*/ 1068228 h 3217722"/>
                  <a:gd name="connsiteX7-493" fmla="*/ 251737 w 1577004"/>
                  <a:gd name="connsiteY7-494" fmla="*/ 1396257 h 3217722"/>
                  <a:gd name="connsiteX8-495" fmla="*/ 473561 w 1577004"/>
                  <a:gd name="connsiteY8-496" fmla="*/ 81744 h 3217722"/>
                  <a:gd name="connsiteX0-497" fmla="*/ 473561 w 1577004"/>
                  <a:gd name="connsiteY0-498" fmla="*/ 81744 h 3217722"/>
                  <a:gd name="connsiteX1-499" fmla="*/ 1481311 w 1577004"/>
                  <a:gd name="connsiteY1-500" fmla="*/ 919372 h 3217722"/>
                  <a:gd name="connsiteX2-501" fmla="*/ 1577004 w 1577004"/>
                  <a:gd name="connsiteY2-502" fmla="*/ 3217722 h 3217722"/>
                  <a:gd name="connsiteX3-503" fmla="*/ 1577004 w 1577004"/>
                  <a:gd name="connsiteY3-504" fmla="*/ 3217722 h 3217722"/>
                  <a:gd name="connsiteX4-505" fmla="*/ 965004 w 1577004"/>
                  <a:gd name="connsiteY4-506" fmla="*/ 3217722 h 3217722"/>
                  <a:gd name="connsiteX5-507" fmla="*/ 965004 w 1577004"/>
                  <a:gd name="connsiteY5-508" fmla="*/ 3217722 h 3217722"/>
                  <a:gd name="connsiteX6-509" fmla="*/ 879944 w 1577004"/>
                  <a:gd name="connsiteY6-510" fmla="*/ 1068228 h 3217722"/>
                  <a:gd name="connsiteX7-511" fmla="*/ 251737 w 1577004"/>
                  <a:gd name="connsiteY7-512" fmla="*/ 1396257 h 3217722"/>
                  <a:gd name="connsiteX8-513" fmla="*/ 473561 w 1577004"/>
                  <a:gd name="connsiteY8-514" fmla="*/ 81744 h 3217722"/>
                  <a:gd name="connsiteX0-515" fmla="*/ 473561 w 1577004"/>
                  <a:gd name="connsiteY0-516" fmla="*/ 81744 h 3217722"/>
                  <a:gd name="connsiteX1-517" fmla="*/ 1481311 w 1577004"/>
                  <a:gd name="connsiteY1-518" fmla="*/ 919372 h 3217722"/>
                  <a:gd name="connsiteX2-519" fmla="*/ 1577004 w 1577004"/>
                  <a:gd name="connsiteY2-520" fmla="*/ 3217722 h 3217722"/>
                  <a:gd name="connsiteX3-521" fmla="*/ 1577004 w 1577004"/>
                  <a:gd name="connsiteY3-522" fmla="*/ 3217722 h 3217722"/>
                  <a:gd name="connsiteX4-523" fmla="*/ 965004 w 1577004"/>
                  <a:gd name="connsiteY4-524" fmla="*/ 3217722 h 3217722"/>
                  <a:gd name="connsiteX5-525" fmla="*/ 965004 w 1577004"/>
                  <a:gd name="connsiteY5-526" fmla="*/ 3217722 h 3217722"/>
                  <a:gd name="connsiteX6-527" fmla="*/ 879944 w 1577004"/>
                  <a:gd name="connsiteY6-528" fmla="*/ 1068228 h 3217722"/>
                  <a:gd name="connsiteX7-529" fmla="*/ 251737 w 1577004"/>
                  <a:gd name="connsiteY7-530" fmla="*/ 1396257 h 3217722"/>
                  <a:gd name="connsiteX8-531" fmla="*/ 473561 w 1577004"/>
                  <a:gd name="connsiteY8-532" fmla="*/ 81744 h 3217722"/>
                  <a:gd name="connsiteX0-533" fmla="*/ 473561 w 1577004"/>
                  <a:gd name="connsiteY0-534" fmla="*/ 81744 h 3217722"/>
                  <a:gd name="connsiteX1-535" fmla="*/ 1481311 w 1577004"/>
                  <a:gd name="connsiteY1-536" fmla="*/ 919372 h 3217722"/>
                  <a:gd name="connsiteX2-537" fmla="*/ 1538277 w 1577004"/>
                  <a:gd name="connsiteY2-538" fmla="*/ 960324 h 3217722"/>
                  <a:gd name="connsiteX3-539" fmla="*/ 1577004 w 1577004"/>
                  <a:gd name="connsiteY3-540" fmla="*/ 3217722 h 3217722"/>
                  <a:gd name="connsiteX4-541" fmla="*/ 1577004 w 1577004"/>
                  <a:gd name="connsiteY4-542" fmla="*/ 3217722 h 3217722"/>
                  <a:gd name="connsiteX5-543" fmla="*/ 965004 w 1577004"/>
                  <a:gd name="connsiteY5-544" fmla="*/ 3217722 h 3217722"/>
                  <a:gd name="connsiteX6-545" fmla="*/ 965004 w 1577004"/>
                  <a:gd name="connsiteY6-546" fmla="*/ 3217722 h 3217722"/>
                  <a:gd name="connsiteX7-547" fmla="*/ 879944 w 1577004"/>
                  <a:gd name="connsiteY7-548" fmla="*/ 1068228 h 3217722"/>
                  <a:gd name="connsiteX8-549" fmla="*/ 251737 w 1577004"/>
                  <a:gd name="connsiteY8-550" fmla="*/ 1396257 h 3217722"/>
                  <a:gd name="connsiteX9-551" fmla="*/ 473561 w 1577004"/>
                  <a:gd name="connsiteY9-552" fmla="*/ 81744 h 3217722"/>
                  <a:gd name="connsiteX0-553" fmla="*/ 473561 w 1577004"/>
                  <a:gd name="connsiteY0-554" fmla="*/ 88256 h 3224234"/>
                  <a:gd name="connsiteX1-555" fmla="*/ 1481311 w 1577004"/>
                  <a:gd name="connsiteY1-556" fmla="*/ 904619 h 3224234"/>
                  <a:gd name="connsiteX2-557" fmla="*/ 1538277 w 1577004"/>
                  <a:gd name="connsiteY2-558" fmla="*/ 966836 h 3224234"/>
                  <a:gd name="connsiteX3-559" fmla="*/ 1577004 w 1577004"/>
                  <a:gd name="connsiteY3-560" fmla="*/ 3224234 h 3224234"/>
                  <a:gd name="connsiteX4-561" fmla="*/ 1577004 w 1577004"/>
                  <a:gd name="connsiteY4-562" fmla="*/ 3224234 h 3224234"/>
                  <a:gd name="connsiteX5-563" fmla="*/ 965004 w 1577004"/>
                  <a:gd name="connsiteY5-564" fmla="*/ 3224234 h 3224234"/>
                  <a:gd name="connsiteX6-565" fmla="*/ 965004 w 1577004"/>
                  <a:gd name="connsiteY6-566" fmla="*/ 3224234 h 3224234"/>
                  <a:gd name="connsiteX7-567" fmla="*/ 879944 w 1577004"/>
                  <a:gd name="connsiteY7-568" fmla="*/ 1074740 h 3224234"/>
                  <a:gd name="connsiteX8-569" fmla="*/ 251737 w 1577004"/>
                  <a:gd name="connsiteY8-570" fmla="*/ 1402769 h 3224234"/>
                  <a:gd name="connsiteX9-571" fmla="*/ 473561 w 1577004"/>
                  <a:gd name="connsiteY9-572" fmla="*/ 88256 h 3224234"/>
                  <a:gd name="connsiteX0-573" fmla="*/ 473561 w 1577004"/>
                  <a:gd name="connsiteY0-574" fmla="*/ 88256 h 3224234"/>
                  <a:gd name="connsiteX1-575" fmla="*/ 1481311 w 1577004"/>
                  <a:gd name="connsiteY1-576" fmla="*/ 904619 h 3224234"/>
                  <a:gd name="connsiteX2-577" fmla="*/ 1538277 w 1577004"/>
                  <a:gd name="connsiteY2-578" fmla="*/ 966836 h 3224234"/>
                  <a:gd name="connsiteX3-579" fmla="*/ 1577004 w 1577004"/>
                  <a:gd name="connsiteY3-580" fmla="*/ 3224234 h 3224234"/>
                  <a:gd name="connsiteX4-581" fmla="*/ 1577004 w 1577004"/>
                  <a:gd name="connsiteY4-582" fmla="*/ 3224234 h 3224234"/>
                  <a:gd name="connsiteX5-583" fmla="*/ 965004 w 1577004"/>
                  <a:gd name="connsiteY5-584" fmla="*/ 3224234 h 3224234"/>
                  <a:gd name="connsiteX6-585" fmla="*/ 965004 w 1577004"/>
                  <a:gd name="connsiteY6-586" fmla="*/ 3224234 h 3224234"/>
                  <a:gd name="connsiteX7-587" fmla="*/ 879944 w 1577004"/>
                  <a:gd name="connsiteY7-588" fmla="*/ 1074740 h 3224234"/>
                  <a:gd name="connsiteX8-589" fmla="*/ 251737 w 1577004"/>
                  <a:gd name="connsiteY8-590" fmla="*/ 1402769 h 3224234"/>
                  <a:gd name="connsiteX9-591" fmla="*/ 473561 w 1577004"/>
                  <a:gd name="connsiteY9-592" fmla="*/ 88256 h 3224234"/>
                  <a:gd name="connsiteX0-593" fmla="*/ 473561 w 1577004"/>
                  <a:gd name="connsiteY0-594" fmla="*/ 8062 h 3144040"/>
                  <a:gd name="connsiteX1-595" fmla="*/ 1538277 w 1577004"/>
                  <a:gd name="connsiteY1-596" fmla="*/ 886642 h 3144040"/>
                  <a:gd name="connsiteX2-597" fmla="*/ 1577004 w 1577004"/>
                  <a:gd name="connsiteY2-598" fmla="*/ 3144040 h 3144040"/>
                  <a:gd name="connsiteX3-599" fmla="*/ 1577004 w 1577004"/>
                  <a:gd name="connsiteY3-600" fmla="*/ 3144040 h 3144040"/>
                  <a:gd name="connsiteX4-601" fmla="*/ 965004 w 1577004"/>
                  <a:gd name="connsiteY4-602" fmla="*/ 3144040 h 3144040"/>
                  <a:gd name="connsiteX5-603" fmla="*/ 965004 w 1577004"/>
                  <a:gd name="connsiteY5-604" fmla="*/ 3144040 h 3144040"/>
                  <a:gd name="connsiteX6-605" fmla="*/ 879944 w 1577004"/>
                  <a:gd name="connsiteY6-606" fmla="*/ 994546 h 3144040"/>
                  <a:gd name="connsiteX7-607" fmla="*/ 251737 w 1577004"/>
                  <a:gd name="connsiteY7-608" fmla="*/ 1322575 h 3144040"/>
                  <a:gd name="connsiteX8-609" fmla="*/ 473561 w 1577004"/>
                  <a:gd name="connsiteY8-610" fmla="*/ 8062 h 3144040"/>
                  <a:gd name="connsiteX0-611" fmla="*/ 473561 w 1577004"/>
                  <a:gd name="connsiteY0-612" fmla="*/ 16144 h 3152122"/>
                  <a:gd name="connsiteX1-613" fmla="*/ 1538277 w 1577004"/>
                  <a:gd name="connsiteY1-614" fmla="*/ 894724 h 3152122"/>
                  <a:gd name="connsiteX2-615" fmla="*/ 1577004 w 1577004"/>
                  <a:gd name="connsiteY2-616" fmla="*/ 3152122 h 3152122"/>
                  <a:gd name="connsiteX3-617" fmla="*/ 1577004 w 1577004"/>
                  <a:gd name="connsiteY3-618" fmla="*/ 3152122 h 3152122"/>
                  <a:gd name="connsiteX4-619" fmla="*/ 965004 w 1577004"/>
                  <a:gd name="connsiteY4-620" fmla="*/ 3152122 h 3152122"/>
                  <a:gd name="connsiteX5-621" fmla="*/ 965004 w 1577004"/>
                  <a:gd name="connsiteY5-622" fmla="*/ 3152122 h 3152122"/>
                  <a:gd name="connsiteX6-623" fmla="*/ 879944 w 1577004"/>
                  <a:gd name="connsiteY6-624" fmla="*/ 1002628 h 3152122"/>
                  <a:gd name="connsiteX7-625" fmla="*/ 251737 w 1577004"/>
                  <a:gd name="connsiteY7-626" fmla="*/ 1330657 h 3152122"/>
                  <a:gd name="connsiteX8-627" fmla="*/ 473561 w 1577004"/>
                  <a:gd name="connsiteY8-628" fmla="*/ 16144 h 3152122"/>
                  <a:gd name="connsiteX0-629" fmla="*/ 473561 w 1577004"/>
                  <a:gd name="connsiteY0-630" fmla="*/ 30120 h 3166098"/>
                  <a:gd name="connsiteX1-631" fmla="*/ 1538277 w 1577004"/>
                  <a:gd name="connsiteY1-632" fmla="*/ 908700 h 3166098"/>
                  <a:gd name="connsiteX2-633" fmla="*/ 1577004 w 1577004"/>
                  <a:gd name="connsiteY2-634" fmla="*/ 3166098 h 3166098"/>
                  <a:gd name="connsiteX3-635" fmla="*/ 1577004 w 1577004"/>
                  <a:gd name="connsiteY3-636" fmla="*/ 3166098 h 3166098"/>
                  <a:gd name="connsiteX4-637" fmla="*/ 965004 w 1577004"/>
                  <a:gd name="connsiteY4-638" fmla="*/ 3166098 h 3166098"/>
                  <a:gd name="connsiteX5-639" fmla="*/ 965004 w 1577004"/>
                  <a:gd name="connsiteY5-640" fmla="*/ 3166098 h 3166098"/>
                  <a:gd name="connsiteX6-641" fmla="*/ 879944 w 1577004"/>
                  <a:gd name="connsiteY6-642" fmla="*/ 1016604 h 3166098"/>
                  <a:gd name="connsiteX7-643" fmla="*/ 251737 w 1577004"/>
                  <a:gd name="connsiteY7-644" fmla="*/ 1344633 h 3166098"/>
                  <a:gd name="connsiteX8-645" fmla="*/ 473561 w 1577004"/>
                  <a:gd name="connsiteY8-646" fmla="*/ 30120 h 3166098"/>
                  <a:gd name="connsiteX0-647" fmla="*/ 473561 w 1577004"/>
                  <a:gd name="connsiteY0-648" fmla="*/ 30120 h 3166098"/>
                  <a:gd name="connsiteX1-649" fmla="*/ 1538277 w 1577004"/>
                  <a:gd name="connsiteY1-650" fmla="*/ 908700 h 3166098"/>
                  <a:gd name="connsiteX2-651" fmla="*/ 1577004 w 1577004"/>
                  <a:gd name="connsiteY2-652" fmla="*/ 3166098 h 3166098"/>
                  <a:gd name="connsiteX3-653" fmla="*/ 1577004 w 1577004"/>
                  <a:gd name="connsiteY3-654" fmla="*/ 3166098 h 3166098"/>
                  <a:gd name="connsiteX4-655" fmla="*/ 965004 w 1577004"/>
                  <a:gd name="connsiteY4-656" fmla="*/ 3166098 h 3166098"/>
                  <a:gd name="connsiteX5-657" fmla="*/ 965004 w 1577004"/>
                  <a:gd name="connsiteY5-658" fmla="*/ 3166098 h 3166098"/>
                  <a:gd name="connsiteX6-659" fmla="*/ 879944 w 1577004"/>
                  <a:gd name="connsiteY6-660" fmla="*/ 1016604 h 3166098"/>
                  <a:gd name="connsiteX7-661" fmla="*/ 251737 w 1577004"/>
                  <a:gd name="connsiteY7-662" fmla="*/ 1344633 h 3166098"/>
                  <a:gd name="connsiteX8-663" fmla="*/ 473561 w 1577004"/>
                  <a:gd name="connsiteY8-664" fmla="*/ 30120 h 3166098"/>
                  <a:gd name="connsiteX0-665" fmla="*/ 473561 w 1577004"/>
                  <a:gd name="connsiteY0-666" fmla="*/ 30120 h 3166098"/>
                  <a:gd name="connsiteX1-667" fmla="*/ 1538277 w 1577004"/>
                  <a:gd name="connsiteY1-668" fmla="*/ 908700 h 3166098"/>
                  <a:gd name="connsiteX2-669" fmla="*/ 1577004 w 1577004"/>
                  <a:gd name="connsiteY2-670" fmla="*/ 3166098 h 3166098"/>
                  <a:gd name="connsiteX3-671" fmla="*/ 1577004 w 1577004"/>
                  <a:gd name="connsiteY3-672" fmla="*/ 3166098 h 3166098"/>
                  <a:gd name="connsiteX4-673" fmla="*/ 965004 w 1577004"/>
                  <a:gd name="connsiteY4-674" fmla="*/ 3166098 h 3166098"/>
                  <a:gd name="connsiteX5-675" fmla="*/ 965004 w 1577004"/>
                  <a:gd name="connsiteY5-676" fmla="*/ 3166098 h 3166098"/>
                  <a:gd name="connsiteX6-677" fmla="*/ 879944 w 1577004"/>
                  <a:gd name="connsiteY6-678" fmla="*/ 1016604 h 3166098"/>
                  <a:gd name="connsiteX7-679" fmla="*/ 251737 w 1577004"/>
                  <a:gd name="connsiteY7-680" fmla="*/ 1344633 h 3166098"/>
                  <a:gd name="connsiteX8-681" fmla="*/ 473561 w 1577004"/>
                  <a:gd name="connsiteY8-682" fmla="*/ 30120 h 3166098"/>
                  <a:gd name="connsiteX0-683" fmla="*/ 488521 w 1591964"/>
                  <a:gd name="connsiteY0-684" fmla="*/ 30120 h 3166098"/>
                  <a:gd name="connsiteX1-685" fmla="*/ 1553237 w 1591964"/>
                  <a:gd name="connsiteY1-686" fmla="*/ 908700 h 3166098"/>
                  <a:gd name="connsiteX2-687" fmla="*/ 1591964 w 1591964"/>
                  <a:gd name="connsiteY2-688" fmla="*/ 3166098 h 3166098"/>
                  <a:gd name="connsiteX3-689" fmla="*/ 1591964 w 1591964"/>
                  <a:gd name="connsiteY3-690" fmla="*/ 3166098 h 3166098"/>
                  <a:gd name="connsiteX4-691" fmla="*/ 979964 w 1591964"/>
                  <a:gd name="connsiteY4-692" fmla="*/ 3166098 h 3166098"/>
                  <a:gd name="connsiteX5-693" fmla="*/ 979964 w 1591964"/>
                  <a:gd name="connsiteY5-694" fmla="*/ 3166098 h 3166098"/>
                  <a:gd name="connsiteX6-695" fmla="*/ 894904 w 1591964"/>
                  <a:gd name="connsiteY6-696" fmla="*/ 1016604 h 3166098"/>
                  <a:gd name="connsiteX7-697" fmla="*/ 266697 w 1591964"/>
                  <a:gd name="connsiteY7-698" fmla="*/ 1344633 h 3166098"/>
                  <a:gd name="connsiteX8-699" fmla="*/ 488521 w 1591964"/>
                  <a:gd name="connsiteY8-700" fmla="*/ 30120 h 3166098"/>
                  <a:gd name="connsiteX0-701" fmla="*/ 488521 w 1591964"/>
                  <a:gd name="connsiteY0-702" fmla="*/ 9506 h 3145484"/>
                  <a:gd name="connsiteX1-703" fmla="*/ 1553237 w 1591964"/>
                  <a:gd name="connsiteY1-704" fmla="*/ 888086 h 3145484"/>
                  <a:gd name="connsiteX2-705" fmla="*/ 1591964 w 1591964"/>
                  <a:gd name="connsiteY2-706" fmla="*/ 3145484 h 3145484"/>
                  <a:gd name="connsiteX3-707" fmla="*/ 1591964 w 1591964"/>
                  <a:gd name="connsiteY3-708" fmla="*/ 3145484 h 3145484"/>
                  <a:gd name="connsiteX4-709" fmla="*/ 979964 w 1591964"/>
                  <a:gd name="connsiteY4-710" fmla="*/ 3145484 h 3145484"/>
                  <a:gd name="connsiteX5-711" fmla="*/ 979964 w 1591964"/>
                  <a:gd name="connsiteY5-712" fmla="*/ 3145484 h 3145484"/>
                  <a:gd name="connsiteX6-713" fmla="*/ 894904 w 1591964"/>
                  <a:gd name="connsiteY6-714" fmla="*/ 995990 h 3145484"/>
                  <a:gd name="connsiteX7-715" fmla="*/ 266697 w 1591964"/>
                  <a:gd name="connsiteY7-716" fmla="*/ 1324019 h 3145484"/>
                  <a:gd name="connsiteX8-717" fmla="*/ 488521 w 1591964"/>
                  <a:gd name="connsiteY8-718" fmla="*/ 9506 h 3145484"/>
                  <a:gd name="connsiteX0-719" fmla="*/ 496444 w 1599887"/>
                  <a:gd name="connsiteY0-720" fmla="*/ 9506 h 3145484"/>
                  <a:gd name="connsiteX1-721" fmla="*/ 1561160 w 1599887"/>
                  <a:gd name="connsiteY1-722" fmla="*/ 888086 h 3145484"/>
                  <a:gd name="connsiteX2-723" fmla="*/ 1599887 w 1599887"/>
                  <a:gd name="connsiteY2-724" fmla="*/ 3145484 h 3145484"/>
                  <a:gd name="connsiteX3-725" fmla="*/ 1599887 w 1599887"/>
                  <a:gd name="connsiteY3-726" fmla="*/ 3145484 h 3145484"/>
                  <a:gd name="connsiteX4-727" fmla="*/ 987887 w 1599887"/>
                  <a:gd name="connsiteY4-728" fmla="*/ 3145484 h 3145484"/>
                  <a:gd name="connsiteX5-729" fmla="*/ 987887 w 1599887"/>
                  <a:gd name="connsiteY5-730" fmla="*/ 3145484 h 3145484"/>
                  <a:gd name="connsiteX6-731" fmla="*/ 902827 w 1599887"/>
                  <a:gd name="connsiteY6-732" fmla="*/ 995990 h 3145484"/>
                  <a:gd name="connsiteX7-733" fmla="*/ 274620 w 1599887"/>
                  <a:gd name="connsiteY7-734" fmla="*/ 1324019 h 3145484"/>
                  <a:gd name="connsiteX8-735" fmla="*/ 496444 w 1599887"/>
                  <a:gd name="connsiteY8-736" fmla="*/ 9506 h 3145484"/>
                  <a:gd name="connsiteX0-737" fmla="*/ 503267 w 1597185"/>
                  <a:gd name="connsiteY0-738" fmla="*/ 5188 h 3203079"/>
                  <a:gd name="connsiteX1-739" fmla="*/ 1558458 w 1597185"/>
                  <a:gd name="connsiteY1-740" fmla="*/ 945681 h 3203079"/>
                  <a:gd name="connsiteX2-741" fmla="*/ 1597185 w 1597185"/>
                  <a:gd name="connsiteY2-742" fmla="*/ 3203079 h 3203079"/>
                  <a:gd name="connsiteX3-743" fmla="*/ 1597185 w 1597185"/>
                  <a:gd name="connsiteY3-744" fmla="*/ 3203079 h 3203079"/>
                  <a:gd name="connsiteX4-745" fmla="*/ 985185 w 1597185"/>
                  <a:gd name="connsiteY4-746" fmla="*/ 3203079 h 3203079"/>
                  <a:gd name="connsiteX5-747" fmla="*/ 985185 w 1597185"/>
                  <a:gd name="connsiteY5-748" fmla="*/ 3203079 h 3203079"/>
                  <a:gd name="connsiteX6-749" fmla="*/ 900125 w 1597185"/>
                  <a:gd name="connsiteY6-750" fmla="*/ 1053585 h 3203079"/>
                  <a:gd name="connsiteX7-751" fmla="*/ 271918 w 1597185"/>
                  <a:gd name="connsiteY7-752" fmla="*/ 1381614 h 3203079"/>
                  <a:gd name="connsiteX8-753" fmla="*/ 503267 w 1597185"/>
                  <a:gd name="connsiteY8-754" fmla="*/ 5188 h 3203079"/>
                  <a:gd name="connsiteX0-755" fmla="*/ 503267 w 1597185"/>
                  <a:gd name="connsiteY0-756" fmla="*/ 5413 h 3203304"/>
                  <a:gd name="connsiteX1-757" fmla="*/ 1558458 w 1597185"/>
                  <a:gd name="connsiteY1-758" fmla="*/ 945906 h 3203304"/>
                  <a:gd name="connsiteX2-759" fmla="*/ 1597185 w 1597185"/>
                  <a:gd name="connsiteY2-760" fmla="*/ 3203304 h 3203304"/>
                  <a:gd name="connsiteX3-761" fmla="*/ 1597185 w 1597185"/>
                  <a:gd name="connsiteY3-762" fmla="*/ 3203304 h 3203304"/>
                  <a:gd name="connsiteX4-763" fmla="*/ 985185 w 1597185"/>
                  <a:gd name="connsiteY4-764" fmla="*/ 3203304 h 3203304"/>
                  <a:gd name="connsiteX5-765" fmla="*/ 985185 w 1597185"/>
                  <a:gd name="connsiteY5-766" fmla="*/ 3203304 h 3203304"/>
                  <a:gd name="connsiteX6-767" fmla="*/ 900125 w 1597185"/>
                  <a:gd name="connsiteY6-768" fmla="*/ 1053810 h 3203304"/>
                  <a:gd name="connsiteX7-769" fmla="*/ 271918 w 1597185"/>
                  <a:gd name="connsiteY7-770" fmla="*/ 1381839 h 3203304"/>
                  <a:gd name="connsiteX8-771" fmla="*/ 503267 w 1597185"/>
                  <a:gd name="connsiteY8-772" fmla="*/ 5413 h 3203304"/>
                  <a:gd name="connsiteX0-773" fmla="*/ 644333 w 1552513"/>
                  <a:gd name="connsiteY0-774" fmla="*/ 4742 h 3216920"/>
                  <a:gd name="connsiteX1-775" fmla="*/ 1513786 w 1552513"/>
                  <a:gd name="connsiteY1-776" fmla="*/ 959522 h 3216920"/>
                  <a:gd name="connsiteX2-777" fmla="*/ 1552513 w 1552513"/>
                  <a:gd name="connsiteY2-778" fmla="*/ 3216920 h 3216920"/>
                  <a:gd name="connsiteX3-779" fmla="*/ 1552513 w 1552513"/>
                  <a:gd name="connsiteY3-780" fmla="*/ 3216920 h 3216920"/>
                  <a:gd name="connsiteX4-781" fmla="*/ 940513 w 1552513"/>
                  <a:gd name="connsiteY4-782" fmla="*/ 3216920 h 3216920"/>
                  <a:gd name="connsiteX5-783" fmla="*/ 940513 w 1552513"/>
                  <a:gd name="connsiteY5-784" fmla="*/ 3216920 h 3216920"/>
                  <a:gd name="connsiteX6-785" fmla="*/ 855453 w 1552513"/>
                  <a:gd name="connsiteY6-786" fmla="*/ 1067426 h 3216920"/>
                  <a:gd name="connsiteX7-787" fmla="*/ 227246 w 1552513"/>
                  <a:gd name="connsiteY7-788" fmla="*/ 1395455 h 3216920"/>
                  <a:gd name="connsiteX8-789" fmla="*/ 644333 w 1552513"/>
                  <a:gd name="connsiteY8-790" fmla="*/ 4742 h 3216920"/>
                  <a:gd name="connsiteX0-791" fmla="*/ 693588 w 1601768"/>
                  <a:gd name="connsiteY0-792" fmla="*/ 4742 h 3216920"/>
                  <a:gd name="connsiteX1-793" fmla="*/ 1563041 w 1601768"/>
                  <a:gd name="connsiteY1-794" fmla="*/ 959522 h 3216920"/>
                  <a:gd name="connsiteX2-795" fmla="*/ 1601768 w 1601768"/>
                  <a:gd name="connsiteY2-796" fmla="*/ 3216920 h 3216920"/>
                  <a:gd name="connsiteX3-797" fmla="*/ 1601768 w 1601768"/>
                  <a:gd name="connsiteY3-798" fmla="*/ 3216920 h 3216920"/>
                  <a:gd name="connsiteX4-799" fmla="*/ 989768 w 1601768"/>
                  <a:gd name="connsiteY4-800" fmla="*/ 3216920 h 3216920"/>
                  <a:gd name="connsiteX5-801" fmla="*/ 989768 w 1601768"/>
                  <a:gd name="connsiteY5-802" fmla="*/ 3216920 h 3216920"/>
                  <a:gd name="connsiteX6-803" fmla="*/ 904708 w 1601768"/>
                  <a:gd name="connsiteY6-804" fmla="*/ 1067426 h 3216920"/>
                  <a:gd name="connsiteX7-805" fmla="*/ 276501 w 1601768"/>
                  <a:gd name="connsiteY7-806" fmla="*/ 1395455 h 3216920"/>
                  <a:gd name="connsiteX8-807" fmla="*/ 693588 w 1601768"/>
                  <a:gd name="connsiteY8-808" fmla="*/ 4742 h 3216920"/>
                  <a:gd name="connsiteX0-809" fmla="*/ 693588 w 1601768"/>
                  <a:gd name="connsiteY0-810" fmla="*/ 80 h 3212258"/>
                  <a:gd name="connsiteX1-811" fmla="*/ 1563041 w 1601768"/>
                  <a:gd name="connsiteY1-812" fmla="*/ 954860 h 3212258"/>
                  <a:gd name="connsiteX2-813" fmla="*/ 1601768 w 1601768"/>
                  <a:gd name="connsiteY2-814" fmla="*/ 3212258 h 3212258"/>
                  <a:gd name="connsiteX3-815" fmla="*/ 1601768 w 1601768"/>
                  <a:gd name="connsiteY3-816" fmla="*/ 3212258 h 3212258"/>
                  <a:gd name="connsiteX4-817" fmla="*/ 989768 w 1601768"/>
                  <a:gd name="connsiteY4-818" fmla="*/ 3212258 h 3212258"/>
                  <a:gd name="connsiteX5-819" fmla="*/ 989768 w 1601768"/>
                  <a:gd name="connsiteY5-820" fmla="*/ 3212258 h 3212258"/>
                  <a:gd name="connsiteX6-821" fmla="*/ 904708 w 1601768"/>
                  <a:gd name="connsiteY6-822" fmla="*/ 1062764 h 3212258"/>
                  <a:gd name="connsiteX7-823" fmla="*/ 276501 w 1601768"/>
                  <a:gd name="connsiteY7-824" fmla="*/ 1390793 h 3212258"/>
                  <a:gd name="connsiteX8-825" fmla="*/ 693588 w 1601768"/>
                  <a:gd name="connsiteY8-826" fmla="*/ 80 h 3212258"/>
                  <a:gd name="connsiteX0-827" fmla="*/ 693588 w 1601768"/>
                  <a:gd name="connsiteY0-828" fmla="*/ 80 h 3212258"/>
                  <a:gd name="connsiteX1-829" fmla="*/ 1563041 w 1601768"/>
                  <a:gd name="connsiteY1-830" fmla="*/ 954860 h 3212258"/>
                  <a:gd name="connsiteX2-831" fmla="*/ 1601768 w 1601768"/>
                  <a:gd name="connsiteY2-832" fmla="*/ 3212258 h 3212258"/>
                  <a:gd name="connsiteX3-833" fmla="*/ 1601768 w 1601768"/>
                  <a:gd name="connsiteY3-834" fmla="*/ 3212258 h 3212258"/>
                  <a:gd name="connsiteX4-835" fmla="*/ 989768 w 1601768"/>
                  <a:gd name="connsiteY4-836" fmla="*/ 3212258 h 3212258"/>
                  <a:gd name="connsiteX5-837" fmla="*/ 989768 w 1601768"/>
                  <a:gd name="connsiteY5-838" fmla="*/ 3212258 h 3212258"/>
                  <a:gd name="connsiteX6-839" fmla="*/ 904708 w 1601768"/>
                  <a:gd name="connsiteY6-840" fmla="*/ 1062764 h 3212258"/>
                  <a:gd name="connsiteX7-841" fmla="*/ 276501 w 1601768"/>
                  <a:gd name="connsiteY7-842" fmla="*/ 1390793 h 3212258"/>
                  <a:gd name="connsiteX8-843" fmla="*/ 693588 w 1601768"/>
                  <a:gd name="connsiteY8-844" fmla="*/ 80 h 3212258"/>
                  <a:gd name="connsiteX0-845" fmla="*/ 693588 w 1601768"/>
                  <a:gd name="connsiteY0-846" fmla="*/ 80 h 3212258"/>
                  <a:gd name="connsiteX1-847" fmla="*/ 1563041 w 1601768"/>
                  <a:gd name="connsiteY1-848" fmla="*/ 954860 h 3212258"/>
                  <a:gd name="connsiteX2-849" fmla="*/ 1601768 w 1601768"/>
                  <a:gd name="connsiteY2-850" fmla="*/ 3212258 h 3212258"/>
                  <a:gd name="connsiteX3-851" fmla="*/ 1601768 w 1601768"/>
                  <a:gd name="connsiteY3-852" fmla="*/ 3212258 h 3212258"/>
                  <a:gd name="connsiteX4-853" fmla="*/ 989768 w 1601768"/>
                  <a:gd name="connsiteY4-854" fmla="*/ 3212258 h 3212258"/>
                  <a:gd name="connsiteX5-855" fmla="*/ 989768 w 1601768"/>
                  <a:gd name="connsiteY5-856" fmla="*/ 3212258 h 3212258"/>
                  <a:gd name="connsiteX6-857" fmla="*/ 904708 w 1601768"/>
                  <a:gd name="connsiteY6-858" fmla="*/ 1062764 h 3212258"/>
                  <a:gd name="connsiteX7-859" fmla="*/ 276501 w 1601768"/>
                  <a:gd name="connsiteY7-860" fmla="*/ 1390793 h 3212258"/>
                  <a:gd name="connsiteX8-861" fmla="*/ 693588 w 1601768"/>
                  <a:gd name="connsiteY8-862" fmla="*/ 80 h 3212258"/>
                  <a:gd name="connsiteX0-863" fmla="*/ 693588 w 1601768"/>
                  <a:gd name="connsiteY0-864" fmla="*/ 80 h 3212258"/>
                  <a:gd name="connsiteX1-865" fmla="*/ 1563041 w 1601768"/>
                  <a:gd name="connsiteY1-866" fmla="*/ 954860 h 3212258"/>
                  <a:gd name="connsiteX2-867" fmla="*/ 1601768 w 1601768"/>
                  <a:gd name="connsiteY2-868" fmla="*/ 3212258 h 3212258"/>
                  <a:gd name="connsiteX3-869" fmla="*/ 1601768 w 1601768"/>
                  <a:gd name="connsiteY3-870" fmla="*/ 3212258 h 3212258"/>
                  <a:gd name="connsiteX4-871" fmla="*/ 989768 w 1601768"/>
                  <a:gd name="connsiteY4-872" fmla="*/ 3212258 h 3212258"/>
                  <a:gd name="connsiteX5-873" fmla="*/ 989768 w 1601768"/>
                  <a:gd name="connsiteY5-874" fmla="*/ 3212258 h 3212258"/>
                  <a:gd name="connsiteX6-875" fmla="*/ 904708 w 1601768"/>
                  <a:gd name="connsiteY6-876" fmla="*/ 1062764 h 3212258"/>
                  <a:gd name="connsiteX7-877" fmla="*/ 276501 w 1601768"/>
                  <a:gd name="connsiteY7-878" fmla="*/ 1390793 h 3212258"/>
                  <a:gd name="connsiteX8-879" fmla="*/ 693588 w 1601768"/>
                  <a:gd name="connsiteY8-880" fmla="*/ 80 h 3212258"/>
                  <a:gd name="connsiteX0-881" fmla="*/ 693588 w 1601768"/>
                  <a:gd name="connsiteY0-882" fmla="*/ 80 h 3212258"/>
                  <a:gd name="connsiteX1-883" fmla="*/ 1563041 w 1601768"/>
                  <a:gd name="connsiteY1-884" fmla="*/ 954860 h 3212258"/>
                  <a:gd name="connsiteX2-885" fmla="*/ 1601768 w 1601768"/>
                  <a:gd name="connsiteY2-886" fmla="*/ 3212258 h 3212258"/>
                  <a:gd name="connsiteX3-887" fmla="*/ 1601768 w 1601768"/>
                  <a:gd name="connsiteY3-888" fmla="*/ 3212258 h 3212258"/>
                  <a:gd name="connsiteX4-889" fmla="*/ 989768 w 1601768"/>
                  <a:gd name="connsiteY4-890" fmla="*/ 3212258 h 3212258"/>
                  <a:gd name="connsiteX5-891" fmla="*/ 989768 w 1601768"/>
                  <a:gd name="connsiteY5-892" fmla="*/ 3212258 h 3212258"/>
                  <a:gd name="connsiteX6-893" fmla="*/ 904708 w 1601768"/>
                  <a:gd name="connsiteY6-894" fmla="*/ 1062764 h 3212258"/>
                  <a:gd name="connsiteX7-895" fmla="*/ 276501 w 1601768"/>
                  <a:gd name="connsiteY7-896" fmla="*/ 1390793 h 3212258"/>
                  <a:gd name="connsiteX8-897" fmla="*/ 693588 w 1601768"/>
                  <a:gd name="connsiteY8-898" fmla="*/ 80 h 3212258"/>
                  <a:gd name="connsiteX0-899" fmla="*/ 693588 w 1601768"/>
                  <a:gd name="connsiteY0-900" fmla="*/ 119 h 3212297"/>
                  <a:gd name="connsiteX1-901" fmla="*/ 1563041 w 1601768"/>
                  <a:gd name="connsiteY1-902" fmla="*/ 954899 h 3212297"/>
                  <a:gd name="connsiteX2-903" fmla="*/ 1601768 w 1601768"/>
                  <a:gd name="connsiteY2-904" fmla="*/ 3212297 h 3212297"/>
                  <a:gd name="connsiteX3-905" fmla="*/ 1601768 w 1601768"/>
                  <a:gd name="connsiteY3-906" fmla="*/ 3212297 h 3212297"/>
                  <a:gd name="connsiteX4-907" fmla="*/ 989768 w 1601768"/>
                  <a:gd name="connsiteY4-908" fmla="*/ 3212297 h 3212297"/>
                  <a:gd name="connsiteX5-909" fmla="*/ 989768 w 1601768"/>
                  <a:gd name="connsiteY5-910" fmla="*/ 3212297 h 3212297"/>
                  <a:gd name="connsiteX6-911" fmla="*/ 904708 w 1601768"/>
                  <a:gd name="connsiteY6-912" fmla="*/ 1062803 h 3212297"/>
                  <a:gd name="connsiteX7-913" fmla="*/ 276501 w 1601768"/>
                  <a:gd name="connsiteY7-914" fmla="*/ 1390832 h 3212297"/>
                  <a:gd name="connsiteX8-915" fmla="*/ 693588 w 1601768"/>
                  <a:gd name="connsiteY8-916" fmla="*/ 119 h 32122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300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Frame 1"/>
            <p:cNvSpPr/>
            <p:nvPr/>
          </p:nvSpPr>
          <p:spPr>
            <a:xfrm>
              <a:off x="3459679" y="2564932"/>
              <a:ext cx="980609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ko-KR" altLang="en-US" sz="3300">
                <a:solidFill>
                  <a:prstClr val="black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0" name="Oval 21"/>
            <p:cNvSpPr/>
            <p:nvPr/>
          </p:nvSpPr>
          <p:spPr>
            <a:xfrm rot="14306008">
              <a:off x="5552886" y="2870070"/>
              <a:ext cx="1064341" cy="875126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ko-KR" altLang="en-US" sz="33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5" y="339619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248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76BF90A-685E-4FF3-8EB6-3FF9C35FC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3" y="1043226"/>
            <a:ext cx="6600092" cy="5808170"/>
          </a:xfrm>
          <a:custGeom>
            <a:avLst/>
            <a:gdLst>
              <a:gd name="connsiteX0" fmla="*/ 5511240 w 6600951"/>
              <a:gd name="connsiteY0" fmla="*/ 568 h 5806825"/>
              <a:gd name="connsiteX1" fmla="*/ 5796725 w 6600951"/>
              <a:gd name="connsiteY1" fmla="*/ 116209 h 5806825"/>
              <a:gd name="connsiteX2" fmla="*/ 5899214 w 6600951"/>
              <a:gd name="connsiteY2" fmla="*/ 590649 h 5806825"/>
              <a:gd name="connsiteX3" fmla="*/ 5666423 w 6600951"/>
              <a:gd name="connsiteY3" fmla="*/ 1039277 h 5806825"/>
              <a:gd name="connsiteX4" fmla="*/ 5002054 w 6600951"/>
              <a:gd name="connsiteY4" fmla="*/ 2022923 h 5806825"/>
              <a:gd name="connsiteX5" fmla="*/ 5512308 w 6600951"/>
              <a:gd name="connsiteY5" fmla="*/ 1862618 h 5806825"/>
              <a:gd name="connsiteX6" fmla="*/ 5939790 w 6600951"/>
              <a:gd name="connsiteY6" fmla="*/ 1511336 h 5806825"/>
              <a:gd name="connsiteX7" fmla="*/ 6461379 w 6600951"/>
              <a:gd name="connsiteY7" fmla="*/ 1497143 h 5806825"/>
              <a:gd name="connsiteX8" fmla="*/ 6572821 w 6600951"/>
              <a:gd name="connsiteY8" fmla="*/ 1986919 h 5806825"/>
              <a:gd name="connsiteX9" fmla="*/ 6271450 w 6600951"/>
              <a:gd name="connsiteY9" fmla="*/ 2425545 h 5806825"/>
              <a:gd name="connsiteX10" fmla="*/ 4974527 w 6600951"/>
              <a:gd name="connsiteY10" fmla="*/ 3846390 h 5806825"/>
              <a:gd name="connsiteX11" fmla="*/ 5141786 w 6600951"/>
              <a:gd name="connsiteY11" fmla="*/ 4015363 h 5806825"/>
              <a:gd name="connsiteX12" fmla="*/ 5144643 w 6600951"/>
              <a:gd name="connsiteY12" fmla="*/ 4012696 h 5806825"/>
              <a:gd name="connsiteX13" fmla="*/ 5366575 w 6600951"/>
              <a:gd name="connsiteY13" fmla="*/ 3698276 h 5806825"/>
              <a:gd name="connsiteX14" fmla="*/ 5697284 w 6600951"/>
              <a:gd name="connsiteY14" fmla="*/ 3556830 h 5806825"/>
              <a:gd name="connsiteX15" fmla="*/ 5754243 w 6600951"/>
              <a:gd name="connsiteY15" fmla="*/ 4006600 h 5806825"/>
              <a:gd name="connsiteX16" fmla="*/ 5358860 w 6600951"/>
              <a:gd name="connsiteY16" fmla="*/ 4352929 h 5806825"/>
              <a:gd name="connsiteX17" fmla="*/ 5348954 w 6600951"/>
              <a:gd name="connsiteY17" fmla="*/ 4363692 h 5806825"/>
              <a:gd name="connsiteX18" fmla="*/ 5538121 w 6600951"/>
              <a:gd name="connsiteY18" fmla="*/ 4845562 h 5806825"/>
              <a:gd name="connsiteX19" fmla="*/ 6012180 w 6600951"/>
              <a:gd name="connsiteY19" fmla="*/ 4899759 h 5806825"/>
              <a:gd name="connsiteX20" fmla="*/ 6221444 w 6600951"/>
              <a:gd name="connsiteY20" fmla="*/ 5008440 h 5806825"/>
              <a:gd name="connsiteX21" fmla="*/ 6027039 w 6600951"/>
              <a:gd name="connsiteY21" fmla="*/ 5248470 h 5806825"/>
              <a:gd name="connsiteX22" fmla="*/ 5388102 w 6600951"/>
              <a:gd name="connsiteY22" fmla="*/ 5512502 h 5806825"/>
              <a:gd name="connsiteX23" fmla="*/ 4657154 w 6600951"/>
              <a:gd name="connsiteY23" fmla="*/ 5806825 h 5806825"/>
              <a:gd name="connsiteX24" fmla="*/ 0 w 6600951"/>
              <a:gd name="connsiteY24" fmla="*/ 5806825 h 5806825"/>
              <a:gd name="connsiteX25" fmla="*/ 0 w 6600951"/>
              <a:gd name="connsiteY25" fmla="*/ 2449167 h 5806825"/>
              <a:gd name="connsiteX26" fmla="*/ 20764 w 6600951"/>
              <a:gd name="connsiteY26" fmla="*/ 2432689 h 5806825"/>
              <a:gd name="connsiteX27" fmla="*/ 915733 w 6600951"/>
              <a:gd name="connsiteY27" fmla="*/ 1656592 h 5806825"/>
              <a:gd name="connsiteX28" fmla="*/ 1319593 w 6600951"/>
              <a:gd name="connsiteY28" fmla="*/ 1567343 h 5806825"/>
              <a:gd name="connsiteX29" fmla="*/ 1394650 w 6600951"/>
              <a:gd name="connsiteY29" fmla="*/ 1983490 h 5806825"/>
              <a:gd name="connsiteX30" fmla="*/ 1023461 w 6600951"/>
              <a:gd name="connsiteY30" fmla="*/ 2269430 h 5806825"/>
              <a:gd name="connsiteX31" fmla="*/ 1389602 w 6600951"/>
              <a:gd name="connsiteY31" fmla="*/ 2381254 h 5806825"/>
              <a:gd name="connsiteX32" fmla="*/ 1720691 w 6600951"/>
              <a:gd name="connsiteY32" fmla="*/ 2134937 h 5806825"/>
              <a:gd name="connsiteX33" fmla="*/ 3082099 w 6600951"/>
              <a:gd name="connsiteY33" fmla="*/ 744764 h 5806825"/>
              <a:gd name="connsiteX34" fmla="*/ 3543586 w 6600951"/>
              <a:gd name="connsiteY34" fmla="*/ 966410 h 5806825"/>
              <a:gd name="connsiteX35" fmla="*/ 3542919 w 6600951"/>
              <a:gd name="connsiteY35" fmla="*/ 972030 h 5806825"/>
              <a:gd name="connsiteX36" fmla="*/ 3359372 w 6600951"/>
              <a:gd name="connsiteY36" fmla="*/ 1502763 h 5806825"/>
              <a:gd name="connsiteX37" fmla="*/ 3357562 w 6600951"/>
              <a:gd name="connsiteY37" fmla="*/ 1508097 h 5806825"/>
              <a:gd name="connsiteX38" fmla="*/ 3683889 w 6600951"/>
              <a:gd name="connsiteY38" fmla="*/ 1686500 h 5806825"/>
              <a:gd name="connsiteX39" fmla="*/ 4064127 w 6600951"/>
              <a:gd name="connsiteY39" fmla="*/ 1217204 h 5806825"/>
              <a:gd name="connsiteX40" fmla="*/ 4895374 w 6600951"/>
              <a:gd name="connsiteY40" fmla="*/ 294136 h 5806825"/>
              <a:gd name="connsiteX41" fmla="*/ 5321236 w 6600951"/>
              <a:gd name="connsiteY41" fmla="*/ 24293 h 5806825"/>
              <a:gd name="connsiteX42" fmla="*/ 5511240 w 6600951"/>
              <a:gd name="connsiteY42" fmla="*/ 568 h 580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600951" h="5806825">
                <a:moveTo>
                  <a:pt x="5511240" y="568"/>
                </a:moveTo>
                <a:cubicBezTo>
                  <a:pt x="5617908" y="5436"/>
                  <a:pt x="5721418" y="41735"/>
                  <a:pt x="5796725" y="116209"/>
                </a:cubicBezTo>
                <a:cubicBezTo>
                  <a:pt x="5917120" y="235367"/>
                  <a:pt x="5940743" y="426533"/>
                  <a:pt x="5899214" y="590649"/>
                </a:cubicBezTo>
                <a:cubicBezTo>
                  <a:pt x="5857684" y="754860"/>
                  <a:pt x="5761196" y="898878"/>
                  <a:pt x="5666423" y="1039277"/>
                </a:cubicBezTo>
                <a:cubicBezTo>
                  <a:pt x="5444966" y="1367127"/>
                  <a:pt x="5223510" y="1695073"/>
                  <a:pt x="5002054" y="2022923"/>
                </a:cubicBezTo>
                <a:cubicBezTo>
                  <a:pt x="5181600" y="2066548"/>
                  <a:pt x="5367528" y="1977394"/>
                  <a:pt x="5512308" y="1862618"/>
                </a:cubicBezTo>
                <a:cubicBezTo>
                  <a:pt x="5657088" y="1747937"/>
                  <a:pt x="5780532" y="1604871"/>
                  <a:pt x="5939790" y="1511336"/>
                </a:cubicBezTo>
                <a:cubicBezTo>
                  <a:pt x="6099048" y="1417800"/>
                  <a:pt x="6314884" y="1384558"/>
                  <a:pt x="6461379" y="1497143"/>
                </a:cubicBezTo>
                <a:cubicBezTo>
                  <a:pt x="6603111" y="1606109"/>
                  <a:pt x="6630162" y="1817564"/>
                  <a:pt x="6572821" y="1986919"/>
                </a:cubicBezTo>
                <a:cubicBezTo>
                  <a:pt x="6515576" y="2156274"/>
                  <a:pt x="6391942" y="2293529"/>
                  <a:pt x="6271450" y="2425545"/>
                </a:cubicBezTo>
                <a:lnTo>
                  <a:pt x="4974527" y="3846390"/>
                </a:lnTo>
                <a:cubicBezTo>
                  <a:pt x="4872800" y="3957832"/>
                  <a:pt x="5030248" y="4116804"/>
                  <a:pt x="5141786" y="4015363"/>
                </a:cubicBezTo>
                <a:cubicBezTo>
                  <a:pt x="5142738" y="4014410"/>
                  <a:pt x="5143691" y="4013553"/>
                  <a:pt x="5144643" y="4012696"/>
                </a:cubicBezTo>
                <a:cubicBezTo>
                  <a:pt x="5238655" y="3924875"/>
                  <a:pt x="5288661" y="3800574"/>
                  <a:pt x="5366575" y="3698276"/>
                </a:cubicBezTo>
                <a:cubicBezTo>
                  <a:pt x="5444585" y="3595882"/>
                  <a:pt x="5576887" y="3511586"/>
                  <a:pt x="5697284" y="3556830"/>
                </a:cubicBezTo>
                <a:cubicBezTo>
                  <a:pt x="5861685" y="3618647"/>
                  <a:pt x="5860447" y="3866678"/>
                  <a:pt x="5754243" y="4006600"/>
                </a:cubicBezTo>
                <a:cubicBezTo>
                  <a:pt x="5648039" y="4146522"/>
                  <a:pt x="5480114" y="4225770"/>
                  <a:pt x="5358860" y="4352929"/>
                </a:cubicBezTo>
                <a:cubicBezTo>
                  <a:pt x="5355527" y="4356453"/>
                  <a:pt x="5352192" y="4360073"/>
                  <a:pt x="5348954" y="4363692"/>
                </a:cubicBezTo>
                <a:cubicBezTo>
                  <a:pt x="5192935" y="4539428"/>
                  <a:pt x="5304663" y="4818892"/>
                  <a:pt x="5538121" y="4845562"/>
                </a:cubicBezTo>
                <a:lnTo>
                  <a:pt x="6012180" y="4899759"/>
                </a:lnTo>
                <a:cubicBezTo>
                  <a:pt x="6094762" y="4909094"/>
                  <a:pt x="6193060" y="4930430"/>
                  <a:pt x="6221444" y="5008440"/>
                </a:cubicBezTo>
                <a:cubicBezTo>
                  <a:pt x="6260402" y="5115977"/>
                  <a:pt x="6132766" y="5204845"/>
                  <a:pt x="6027039" y="5248470"/>
                </a:cubicBezTo>
                <a:cubicBezTo>
                  <a:pt x="5814060" y="5336481"/>
                  <a:pt x="5601081" y="5424492"/>
                  <a:pt x="5388102" y="5512502"/>
                </a:cubicBezTo>
                <a:cubicBezTo>
                  <a:pt x="5145310" y="5612801"/>
                  <a:pt x="4902518" y="5713099"/>
                  <a:pt x="4657154" y="5806825"/>
                </a:cubicBezTo>
                <a:lnTo>
                  <a:pt x="0" y="5806825"/>
                </a:lnTo>
                <a:lnTo>
                  <a:pt x="0" y="2449167"/>
                </a:lnTo>
                <a:cubicBezTo>
                  <a:pt x="7048" y="2443833"/>
                  <a:pt x="13906" y="2438309"/>
                  <a:pt x="20764" y="2432689"/>
                </a:cubicBezTo>
                <a:cubicBezTo>
                  <a:pt x="326136" y="2179991"/>
                  <a:pt x="580644" y="1879858"/>
                  <a:pt x="915733" y="1656592"/>
                </a:cubicBezTo>
                <a:cubicBezTo>
                  <a:pt x="1036320" y="1576296"/>
                  <a:pt x="1190720" y="1501144"/>
                  <a:pt x="1319593" y="1567343"/>
                </a:cubicBezTo>
                <a:cubicBezTo>
                  <a:pt x="1460468" y="1639542"/>
                  <a:pt x="1477232" y="1848330"/>
                  <a:pt x="1394650" y="1983490"/>
                </a:cubicBezTo>
                <a:cubicBezTo>
                  <a:pt x="1312164" y="2118554"/>
                  <a:pt x="1164336" y="2197136"/>
                  <a:pt x="1023461" y="2269430"/>
                </a:cubicBezTo>
                <a:cubicBezTo>
                  <a:pt x="1088803" y="2392017"/>
                  <a:pt x="1258062" y="2425831"/>
                  <a:pt x="1389602" y="2381254"/>
                </a:cubicBezTo>
                <a:cubicBezTo>
                  <a:pt x="1521238" y="2336677"/>
                  <a:pt x="1623441" y="2234188"/>
                  <a:pt x="1720691" y="2134937"/>
                </a:cubicBezTo>
                <a:lnTo>
                  <a:pt x="3082099" y="744764"/>
                </a:lnTo>
                <a:cubicBezTo>
                  <a:pt x="3262789" y="560264"/>
                  <a:pt x="3576256" y="710188"/>
                  <a:pt x="3543586" y="966410"/>
                </a:cubicBezTo>
                <a:cubicBezTo>
                  <a:pt x="3543395" y="968315"/>
                  <a:pt x="3543109" y="970125"/>
                  <a:pt x="3542919" y="972030"/>
                </a:cubicBezTo>
                <a:cubicBezTo>
                  <a:pt x="3517106" y="1157863"/>
                  <a:pt x="3420046" y="1325122"/>
                  <a:pt x="3359372" y="1502763"/>
                </a:cubicBezTo>
                <a:cubicBezTo>
                  <a:pt x="3358705" y="1504478"/>
                  <a:pt x="3358134" y="1506287"/>
                  <a:pt x="3357562" y="1508097"/>
                </a:cubicBezTo>
                <a:cubicBezTo>
                  <a:pt x="3290602" y="1707265"/>
                  <a:pt x="3551587" y="1849759"/>
                  <a:pt x="3683889" y="1686500"/>
                </a:cubicBezTo>
                <a:lnTo>
                  <a:pt x="4064127" y="1217204"/>
                </a:lnTo>
                <a:cubicBezTo>
                  <a:pt x="4325112" y="895163"/>
                  <a:pt x="4587430" y="571599"/>
                  <a:pt x="4895374" y="294136"/>
                </a:cubicBezTo>
                <a:cubicBezTo>
                  <a:pt x="5021294" y="180693"/>
                  <a:pt x="5158930" y="72965"/>
                  <a:pt x="5321236" y="24293"/>
                </a:cubicBezTo>
                <a:cubicBezTo>
                  <a:pt x="5382101" y="6041"/>
                  <a:pt x="5447239" y="-2353"/>
                  <a:pt x="5511240" y="5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014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8CD3C9-9A66-401B-B144-766EE1F86E4D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3F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B6A3D4-4B61-42B4-9215-0823F0B29198}"/>
              </a:ext>
            </a:extLst>
          </p:cNvPr>
          <p:cNvSpPr/>
          <p:nvPr userDrawn="1"/>
        </p:nvSpPr>
        <p:spPr>
          <a:xfrm>
            <a:off x="0" y="2016924"/>
            <a:ext cx="12190413" cy="2825740"/>
          </a:xfrm>
          <a:prstGeom prst="rect">
            <a:avLst/>
          </a:prstGeom>
          <a:solidFill>
            <a:srgbClr val="92C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8161D49-4527-491A-A427-CD75DD88C7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090" y="1419696"/>
            <a:ext cx="3820877" cy="3822259"/>
          </a:xfrm>
          <a:custGeom>
            <a:avLst/>
            <a:gdLst>
              <a:gd name="connsiteX0" fmla="*/ 0 w 3821374"/>
              <a:gd name="connsiteY0" fmla="*/ 0 h 3821374"/>
              <a:gd name="connsiteX1" fmla="*/ 3821374 w 3821374"/>
              <a:gd name="connsiteY1" fmla="*/ 0 h 3821374"/>
              <a:gd name="connsiteX2" fmla="*/ 3821374 w 3821374"/>
              <a:gd name="connsiteY2" fmla="*/ 3821374 h 3821374"/>
              <a:gd name="connsiteX3" fmla="*/ 0 w 3821374"/>
              <a:gd name="connsiteY3" fmla="*/ 3821374 h 38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374" h="3821374">
                <a:moveTo>
                  <a:pt x="0" y="0"/>
                </a:moveTo>
                <a:lnTo>
                  <a:pt x="3821374" y="0"/>
                </a:lnTo>
                <a:lnTo>
                  <a:pt x="3821374" y="3821374"/>
                </a:lnTo>
                <a:lnTo>
                  <a:pt x="0" y="3821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526C4D-807E-4296-AC5C-3A01176FE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08633" y="1419697"/>
            <a:ext cx="3820877" cy="3822259"/>
          </a:xfrm>
          <a:custGeom>
            <a:avLst/>
            <a:gdLst>
              <a:gd name="connsiteX0" fmla="*/ 0 w 3821374"/>
              <a:gd name="connsiteY0" fmla="*/ 0 h 3821374"/>
              <a:gd name="connsiteX1" fmla="*/ 3821374 w 3821374"/>
              <a:gd name="connsiteY1" fmla="*/ 0 h 3821374"/>
              <a:gd name="connsiteX2" fmla="*/ 3821374 w 3821374"/>
              <a:gd name="connsiteY2" fmla="*/ 3821374 h 3821374"/>
              <a:gd name="connsiteX3" fmla="*/ 0 w 3821374"/>
              <a:gd name="connsiteY3" fmla="*/ 3821374 h 38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374" h="3821374">
                <a:moveTo>
                  <a:pt x="0" y="0"/>
                </a:moveTo>
                <a:lnTo>
                  <a:pt x="3821374" y="0"/>
                </a:lnTo>
                <a:lnTo>
                  <a:pt x="3821374" y="3821374"/>
                </a:lnTo>
                <a:lnTo>
                  <a:pt x="0" y="3821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712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5921DBB-49D5-480C-AF27-B0CB612F85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66618" y="1610098"/>
            <a:ext cx="2019037" cy="36314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0627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D737957-8EA2-4BB9-97DE-E0B8BE08B0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073" y="1510497"/>
            <a:ext cx="7369659" cy="3506012"/>
          </a:xfrm>
          <a:custGeom>
            <a:avLst/>
            <a:gdLst>
              <a:gd name="connsiteX0" fmla="*/ 0 w 7370618"/>
              <a:gd name="connsiteY0" fmla="*/ 0 h 3505200"/>
              <a:gd name="connsiteX1" fmla="*/ 7370618 w 7370618"/>
              <a:gd name="connsiteY1" fmla="*/ 0 h 3505200"/>
              <a:gd name="connsiteX2" fmla="*/ 7370618 w 7370618"/>
              <a:gd name="connsiteY2" fmla="*/ 3505200 h 3505200"/>
              <a:gd name="connsiteX3" fmla="*/ 0 w 7370618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618" h="3505200">
                <a:moveTo>
                  <a:pt x="0" y="0"/>
                </a:moveTo>
                <a:lnTo>
                  <a:pt x="7370618" y="0"/>
                </a:lnTo>
                <a:lnTo>
                  <a:pt x="7370618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36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0BEFD68-792D-4AB6-962C-4208C77A9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210685" cy="3751736"/>
          </a:xfrm>
          <a:custGeom>
            <a:avLst/>
            <a:gdLst>
              <a:gd name="connsiteX0" fmla="*/ 6200412 w 12212275"/>
              <a:gd name="connsiteY0" fmla="*/ 3673883 h 3750867"/>
              <a:gd name="connsiteX1" fmla="*/ 6238983 w 12212275"/>
              <a:gd name="connsiteY1" fmla="*/ 3711541 h 3750867"/>
              <a:gd name="connsiteX2" fmla="*/ 6199630 w 12212275"/>
              <a:gd name="connsiteY2" fmla="*/ 3748418 h 3750867"/>
              <a:gd name="connsiteX3" fmla="*/ 6163926 w 12212275"/>
              <a:gd name="connsiteY3" fmla="*/ 3708414 h 3750867"/>
              <a:gd name="connsiteX4" fmla="*/ 6200412 w 12212275"/>
              <a:gd name="connsiteY4" fmla="*/ 3673883 h 3750867"/>
              <a:gd name="connsiteX5" fmla="*/ 5933021 w 12212275"/>
              <a:gd name="connsiteY5" fmla="*/ 3673361 h 3750867"/>
              <a:gd name="connsiteX6" fmla="*/ 5972113 w 12212275"/>
              <a:gd name="connsiteY6" fmla="*/ 3711280 h 3750867"/>
              <a:gd name="connsiteX7" fmla="*/ 5932760 w 12212275"/>
              <a:gd name="connsiteY7" fmla="*/ 3748679 h 3750867"/>
              <a:gd name="connsiteX8" fmla="*/ 5896535 w 12212275"/>
              <a:gd name="connsiteY8" fmla="*/ 3708544 h 3750867"/>
              <a:gd name="connsiteX9" fmla="*/ 5933021 w 12212275"/>
              <a:gd name="connsiteY9" fmla="*/ 3673361 h 3750867"/>
              <a:gd name="connsiteX10" fmla="*/ 6476273 w 12212275"/>
              <a:gd name="connsiteY10" fmla="*/ 3672189 h 3750867"/>
              <a:gd name="connsiteX11" fmla="*/ 6516668 w 12212275"/>
              <a:gd name="connsiteY11" fmla="*/ 3708414 h 3750867"/>
              <a:gd name="connsiteX12" fmla="*/ 6477315 w 12212275"/>
              <a:gd name="connsiteY12" fmla="*/ 3750113 h 3750867"/>
              <a:gd name="connsiteX13" fmla="*/ 6439135 w 12212275"/>
              <a:gd name="connsiteY13" fmla="*/ 3711933 h 3750867"/>
              <a:gd name="connsiteX14" fmla="*/ 6476273 w 12212275"/>
              <a:gd name="connsiteY14" fmla="*/ 3672189 h 3750867"/>
              <a:gd name="connsiteX15" fmla="*/ 5670061 w 12212275"/>
              <a:gd name="connsiteY15" fmla="*/ 3671667 h 3750867"/>
              <a:gd name="connsiteX16" fmla="*/ 5706938 w 12212275"/>
              <a:gd name="connsiteY16" fmla="*/ 3711932 h 3750867"/>
              <a:gd name="connsiteX17" fmla="*/ 5663937 w 12212275"/>
              <a:gd name="connsiteY17" fmla="*/ 3750764 h 3750867"/>
              <a:gd name="connsiteX18" fmla="*/ 5627451 w 12212275"/>
              <a:gd name="connsiteY18" fmla="*/ 3710499 h 3750867"/>
              <a:gd name="connsiteX19" fmla="*/ 5670061 w 12212275"/>
              <a:gd name="connsiteY19" fmla="*/ 3671667 h 3750867"/>
              <a:gd name="connsiteX20" fmla="*/ 6750830 w 12212275"/>
              <a:gd name="connsiteY20" fmla="*/ 3665934 h 3750867"/>
              <a:gd name="connsiteX21" fmla="*/ 6781712 w 12212275"/>
              <a:gd name="connsiteY21" fmla="*/ 3691865 h 3750867"/>
              <a:gd name="connsiteX22" fmla="*/ 6709131 w 12212275"/>
              <a:gd name="connsiteY22" fmla="*/ 3725224 h 3750867"/>
              <a:gd name="connsiteX23" fmla="*/ 6700140 w 12212275"/>
              <a:gd name="connsiteY23" fmla="*/ 3703853 h 3750867"/>
              <a:gd name="connsiteX24" fmla="*/ 6750830 w 12212275"/>
              <a:gd name="connsiteY24" fmla="*/ 3665934 h 3750867"/>
              <a:gd name="connsiteX25" fmla="*/ 6743403 w 12212275"/>
              <a:gd name="connsiteY25" fmla="*/ 3378216 h 3750867"/>
              <a:gd name="connsiteX26" fmla="*/ 6810902 w 12212275"/>
              <a:gd name="connsiteY26" fmla="*/ 3442457 h 3750867"/>
              <a:gd name="connsiteX27" fmla="*/ 6746660 w 12212275"/>
              <a:gd name="connsiteY27" fmla="*/ 3509956 h 3750867"/>
              <a:gd name="connsiteX28" fmla="*/ 6679161 w 12212275"/>
              <a:gd name="connsiteY28" fmla="*/ 3445715 h 3750867"/>
              <a:gd name="connsiteX29" fmla="*/ 6743403 w 12212275"/>
              <a:gd name="connsiteY29" fmla="*/ 3378216 h 3750867"/>
              <a:gd name="connsiteX30" fmla="*/ 5935888 w 12212275"/>
              <a:gd name="connsiteY30" fmla="*/ 3378216 h 3750867"/>
              <a:gd name="connsiteX31" fmla="*/ 6000000 w 12212275"/>
              <a:gd name="connsiteY31" fmla="*/ 3445845 h 3750867"/>
              <a:gd name="connsiteX32" fmla="*/ 5932370 w 12212275"/>
              <a:gd name="connsiteY32" fmla="*/ 3509956 h 3750867"/>
              <a:gd name="connsiteX33" fmla="*/ 5868260 w 12212275"/>
              <a:gd name="connsiteY33" fmla="*/ 3442327 h 3750867"/>
              <a:gd name="connsiteX34" fmla="*/ 5935888 w 12212275"/>
              <a:gd name="connsiteY34" fmla="*/ 3378216 h 3750867"/>
              <a:gd name="connsiteX35" fmla="*/ 6199630 w 12212275"/>
              <a:gd name="connsiteY35" fmla="*/ 3378215 h 3750867"/>
              <a:gd name="connsiteX36" fmla="*/ 6267129 w 12212275"/>
              <a:gd name="connsiteY36" fmla="*/ 3442457 h 3750867"/>
              <a:gd name="connsiteX37" fmla="*/ 6202887 w 12212275"/>
              <a:gd name="connsiteY37" fmla="*/ 3509956 h 3750867"/>
              <a:gd name="connsiteX38" fmla="*/ 6135388 w 12212275"/>
              <a:gd name="connsiteY38" fmla="*/ 3445714 h 3750867"/>
              <a:gd name="connsiteX39" fmla="*/ 6199630 w 12212275"/>
              <a:gd name="connsiteY39" fmla="*/ 3378215 h 3750867"/>
              <a:gd name="connsiteX40" fmla="*/ 5668627 w 12212275"/>
              <a:gd name="connsiteY40" fmla="*/ 3378215 h 3750867"/>
              <a:gd name="connsiteX41" fmla="*/ 5732869 w 12212275"/>
              <a:gd name="connsiteY41" fmla="*/ 3445714 h 3750867"/>
              <a:gd name="connsiteX42" fmla="*/ 5665370 w 12212275"/>
              <a:gd name="connsiteY42" fmla="*/ 3509956 h 3750867"/>
              <a:gd name="connsiteX43" fmla="*/ 5601128 w 12212275"/>
              <a:gd name="connsiteY43" fmla="*/ 3442457 h 3750867"/>
              <a:gd name="connsiteX44" fmla="*/ 5668627 w 12212275"/>
              <a:gd name="connsiteY44" fmla="*/ 3378215 h 3750867"/>
              <a:gd name="connsiteX45" fmla="*/ 5391335 w 12212275"/>
              <a:gd name="connsiteY45" fmla="*/ 3378215 h 3750867"/>
              <a:gd name="connsiteX46" fmla="*/ 5456227 w 12212275"/>
              <a:gd name="connsiteY46" fmla="*/ 3445193 h 3750867"/>
              <a:gd name="connsiteX47" fmla="*/ 5389249 w 12212275"/>
              <a:gd name="connsiteY47" fmla="*/ 3510086 h 3750867"/>
              <a:gd name="connsiteX48" fmla="*/ 5324356 w 12212275"/>
              <a:gd name="connsiteY48" fmla="*/ 3443108 h 3750867"/>
              <a:gd name="connsiteX49" fmla="*/ 5391335 w 12212275"/>
              <a:gd name="connsiteY49" fmla="*/ 3378215 h 3750867"/>
              <a:gd name="connsiteX50" fmla="*/ 6477445 w 12212275"/>
              <a:gd name="connsiteY50" fmla="*/ 3378085 h 3750867"/>
              <a:gd name="connsiteX51" fmla="*/ 6543772 w 12212275"/>
              <a:gd name="connsiteY51" fmla="*/ 3443630 h 3750867"/>
              <a:gd name="connsiteX52" fmla="*/ 6478227 w 12212275"/>
              <a:gd name="connsiteY52" fmla="*/ 3509956 h 3750867"/>
              <a:gd name="connsiteX53" fmla="*/ 6411901 w 12212275"/>
              <a:gd name="connsiteY53" fmla="*/ 3444412 h 3750867"/>
              <a:gd name="connsiteX54" fmla="*/ 6477445 w 12212275"/>
              <a:gd name="connsiteY54" fmla="*/ 3378085 h 3750867"/>
              <a:gd name="connsiteX55" fmla="*/ 7014441 w 12212275"/>
              <a:gd name="connsiteY55" fmla="*/ 3377564 h 3750867"/>
              <a:gd name="connsiteX56" fmla="*/ 7078683 w 12212275"/>
              <a:gd name="connsiteY56" fmla="*/ 3445063 h 3750867"/>
              <a:gd name="connsiteX57" fmla="*/ 7012357 w 12212275"/>
              <a:gd name="connsiteY57" fmla="*/ 3510477 h 3750867"/>
              <a:gd name="connsiteX58" fmla="*/ 6945770 w 12212275"/>
              <a:gd name="connsiteY58" fmla="*/ 3440633 h 3750867"/>
              <a:gd name="connsiteX59" fmla="*/ 7014441 w 12212275"/>
              <a:gd name="connsiteY59" fmla="*/ 3377564 h 3750867"/>
              <a:gd name="connsiteX60" fmla="*/ 5123162 w 12212275"/>
              <a:gd name="connsiteY60" fmla="*/ 3376912 h 3750867"/>
              <a:gd name="connsiteX61" fmla="*/ 5190270 w 12212275"/>
              <a:gd name="connsiteY61" fmla="*/ 3446366 h 3750867"/>
              <a:gd name="connsiteX62" fmla="*/ 5123162 w 12212275"/>
              <a:gd name="connsiteY62" fmla="*/ 3511129 h 3750867"/>
              <a:gd name="connsiteX63" fmla="*/ 5056054 w 12212275"/>
              <a:gd name="connsiteY63" fmla="*/ 3441675 h 3750867"/>
              <a:gd name="connsiteX64" fmla="*/ 5123162 w 12212275"/>
              <a:gd name="connsiteY64" fmla="*/ 3376912 h 3750867"/>
              <a:gd name="connsiteX65" fmla="*/ 7264526 w 12212275"/>
              <a:gd name="connsiteY65" fmla="*/ 3372731 h 3750867"/>
              <a:gd name="connsiteX66" fmla="*/ 7301379 w 12212275"/>
              <a:gd name="connsiteY66" fmla="*/ 3376391 h 3750867"/>
              <a:gd name="connsiteX67" fmla="*/ 7320274 w 12212275"/>
              <a:gd name="connsiteY67" fmla="*/ 3388510 h 3750867"/>
              <a:gd name="connsiteX68" fmla="*/ 7306070 w 12212275"/>
              <a:gd name="connsiteY68" fmla="*/ 3409100 h 3750867"/>
              <a:gd name="connsiteX69" fmla="*/ 7213291 w 12212275"/>
              <a:gd name="connsiteY69" fmla="*/ 3462265 h 3750867"/>
              <a:gd name="connsiteX70" fmla="*/ 7264526 w 12212275"/>
              <a:gd name="connsiteY70" fmla="*/ 3372731 h 3750867"/>
              <a:gd name="connsiteX71" fmla="*/ 5126419 w 12212275"/>
              <a:gd name="connsiteY71" fmla="*/ 3092192 h 3750867"/>
              <a:gd name="connsiteX72" fmla="*/ 5208121 w 12212275"/>
              <a:gd name="connsiteY72" fmla="*/ 3178976 h 3750867"/>
              <a:gd name="connsiteX73" fmla="*/ 5122379 w 12212275"/>
              <a:gd name="connsiteY73" fmla="*/ 3261852 h 3750867"/>
              <a:gd name="connsiteX74" fmla="*/ 5038331 w 12212275"/>
              <a:gd name="connsiteY74" fmla="*/ 3172591 h 3750867"/>
              <a:gd name="connsiteX75" fmla="*/ 5126419 w 12212275"/>
              <a:gd name="connsiteY75" fmla="*/ 3092192 h 3750867"/>
              <a:gd name="connsiteX76" fmla="*/ 7280659 w 12212275"/>
              <a:gd name="connsiteY76" fmla="*/ 3092061 h 3750867"/>
              <a:gd name="connsiteX77" fmla="*/ 7364186 w 12212275"/>
              <a:gd name="connsiteY77" fmla="*/ 3177152 h 3750867"/>
              <a:gd name="connsiteX78" fmla="*/ 7275577 w 12212275"/>
              <a:gd name="connsiteY78" fmla="*/ 3261851 h 3750867"/>
              <a:gd name="connsiteX79" fmla="*/ 7194395 w 12212275"/>
              <a:gd name="connsiteY79" fmla="*/ 3174415 h 3750867"/>
              <a:gd name="connsiteX80" fmla="*/ 7280659 w 12212275"/>
              <a:gd name="connsiteY80" fmla="*/ 3092061 h 3750867"/>
              <a:gd name="connsiteX81" fmla="*/ 5936019 w 12212275"/>
              <a:gd name="connsiteY81" fmla="*/ 3092061 h 3750867"/>
              <a:gd name="connsiteX82" fmla="*/ 6019024 w 12212275"/>
              <a:gd name="connsiteY82" fmla="*/ 3177673 h 3750867"/>
              <a:gd name="connsiteX83" fmla="*/ 5929894 w 12212275"/>
              <a:gd name="connsiteY83" fmla="*/ 3261852 h 3750867"/>
              <a:gd name="connsiteX84" fmla="*/ 5849364 w 12212275"/>
              <a:gd name="connsiteY84" fmla="*/ 3173894 h 3750867"/>
              <a:gd name="connsiteX85" fmla="*/ 5936019 w 12212275"/>
              <a:gd name="connsiteY85" fmla="*/ 3092061 h 3750867"/>
              <a:gd name="connsiteX86" fmla="*/ 5670452 w 12212275"/>
              <a:gd name="connsiteY86" fmla="*/ 3092061 h 3750867"/>
              <a:gd name="connsiteX87" fmla="*/ 5751894 w 12212275"/>
              <a:gd name="connsiteY87" fmla="*/ 3179236 h 3750867"/>
              <a:gd name="connsiteX88" fmla="*/ 5665891 w 12212275"/>
              <a:gd name="connsiteY88" fmla="*/ 3261851 h 3750867"/>
              <a:gd name="connsiteX89" fmla="*/ 5582103 w 12212275"/>
              <a:gd name="connsiteY89" fmla="*/ 3172330 h 3750867"/>
              <a:gd name="connsiteX90" fmla="*/ 5670452 w 12212275"/>
              <a:gd name="connsiteY90" fmla="*/ 3092061 h 3750867"/>
              <a:gd name="connsiteX91" fmla="*/ 7011314 w 12212275"/>
              <a:gd name="connsiteY91" fmla="*/ 3092060 h 3750867"/>
              <a:gd name="connsiteX92" fmla="*/ 7097056 w 12212275"/>
              <a:gd name="connsiteY92" fmla="*/ 3174936 h 3750867"/>
              <a:gd name="connsiteX93" fmla="*/ 7010662 w 12212275"/>
              <a:gd name="connsiteY93" fmla="*/ 3261851 h 3750867"/>
              <a:gd name="connsiteX94" fmla="*/ 6927265 w 12212275"/>
              <a:gd name="connsiteY94" fmla="*/ 3176630 h 3750867"/>
              <a:gd name="connsiteX95" fmla="*/ 7011314 w 12212275"/>
              <a:gd name="connsiteY95" fmla="*/ 3092060 h 3750867"/>
              <a:gd name="connsiteX96" fmla="*/ 6747181 w 12212275"/>
              <a:gd name="connsiteY96" fmla="*/ 3092060 h 3750867"/>
              <a:gd name="connsiteX97" fmla="*/ 6829927 w 12212275"/>
              <a:gd name="connsiteY97" fmla="*/ 3177933 h 3750867"/>
              <a:gd name="connsiteX98" fmla="*/ 6745227 w 12212275"/>
              <a:gd name="connsiteY98" fmla="*/ 3261851 h 3750867"/>
              <a:gd name="connsiteX99" fmla="*/ 6660136 w 12212275"/>
              <a:gd name="connsiteY99" fmla="*/ 3173633 h 3750867"/>
              <a:gd name="connsiteX100" fmla="*/ 6747181 w 12212275"/>
              <a:gd name="connsiteY100" fmla="*/ 3092060 h 3750867"/>
              <a:gd name="connsiteX101" fmla="*/ 6479269 w 12212275"/>
              <a:gd name="connsiteY101" fmla="*/ 3092060 h 3750867"/>
              <a:gd name="connsiteX102" fmla="*/ 6562796 w 12212275"/>
              <a:gd name="connsiteY102" fmla="*/ 3177021 h 3750867"/>
              <a:gd name="connsiteX103" fmla="*/ 6479008 w 12212275"/>
              <a:gd name="connsiteY103" fmla="*/ 3261851 h 3750867"/>
              <a:gd name="connsiteX104" fmla="*/ 6393005 w 12212275"/>
              <a:gd name="connsiteY104" fmla="*/ 3179236 h 3750867"/>
              <a:gd name="connsiteX105" fmla="*/ 6479269 w 12212275"/>
              <a:gd name="connsiteY105" fmla="*/ 3092060 h 3750867"/>
              <a:gd name="connsiteX106" fmla="*/ 6199890 w 12212275"/>
              <a:gd name="connsiteY106" fmla="*/ 3092060 h 3750867"/>
              <a:gd name="connsiteX107" fmla="*/ 6286154 w 12212275"/>
              <a:gd name="connsiteY107" fmla="*/ 3179236 h 3750867"/>
              <a:gd name="connsiteX108" fmla="*/ 6200281 w 12212275"/>
              <a:gd name="connsiteY108" fmla="*/ 3261851 h 3750867"/>
              <a:gd name="connsiteX109" fmla="*/ 6116363 w 12212275"/>
              <a:gd name="connsiteY109" fmla="*/ 3177151 h 3750867"/>
              <a:gd name="connsiteX110" fmla="*/ 6199890 w 12212275"/>
              <a:gd name="connsiteY110" fmla="*/ 3092060 h 3750867"/>
              <a:gd name="connsiteX111" fmla="*/ 5390682 w 12212275"/>
              <a:gd name="connsiteY111" fmla="*/ 3092060 h 3750867"/>
              <a:gd name="connsiteX112" fmla="*/ 5475251 w 12212275"/>
              <a:gd name="connsiteY112" fmla="*/ 3176109 h 3750867"/>
              <a:gd name="connsiteX113" fmla="*/ 5392377 w 12212275"/>
              <a:gd name="connsiteY113" fmla="*/ 3261851 h 3750867"/>
              <a:gd name="connsiteX114" fmla="*/ 5305461 w 12212275"/>
              <a:gd name="connsiteY114" fmla="*/ 3175457 h 3750867"/>
              <a:gd name="connsiteX115" fmla="*/ 5390682 w 12212275"/>
              <a:gd name="connsiteY115" fmla="*/ 3092060 h 3750867"/>
              <a:gd name="connsiteX116" fmla="*/ 4856292 w 12212275"/>
              <a:gd name="connsiteY116" fmla="*/ 3091930 h 3750867"/>
              <a:gd name="connsiteX117" fmla="*/ 4941122 w 12212275"/>
              <a:gd name="connsiteY117" fmla="*/ 3174805 h 3750867"/>
              <a:gd name="connsiteX118" fmla="*/ 4855771 w 12212275"/>
              <a:gd name="connsiteY118" fmla="*/ 3262111 h 3750867"/>
              <a:gd name="connsiteX119" fmla="*/ 4770940 w 12212275"/>
              <a:gd name="connsiteY119" fmla="*/ 3179236 h 3750867"/>
              <a:gd name="connsiteX120" fmla="*/ 4856292 w 12212275"/>
              <a:gd name="connsiteY120" fmla="*/ 3091930 h 3750867"/>
              <a:gd name="connsiteX121" fmla="*/ 7559778 w 12212275"/>
              <a:gd name="connsiteY121" fmla="*/ 3091149 h 3750867"/>
              <a:gd name="connsiteX122" fmla="*/ 7641741 w 12212275"/>
              <a:gd name="connsiteY122" fmla="*/ 3177673 h 3750867"/>
              <a:gd name="connsiteX123" fmla="*/ 7546095 w 12212275"/>
              <a:gd name="connsiteY123" fmla="*/ 3262112 h 3750867"/>
              <a:gd name="connsiteX124" fmla="*/ 7470257 w 12212275"/>
              <a:gd name="connsiteY124" fmla="*/ 3174806 h 3750867"/>
              <a:gd name="connsiteX125" fmla="*/ 7559778 w 12212275"/>
              <a:gd name="connsiteY125" fmla="*/ 3091149 h 3750867"/>
              <a:gd name="connsiteX126" fmla="*/ 4586920 w 12212275"/>
              <a:gd name="connsiteY126" fmla="*/ 3089730 h 3750867"/>
              <a:gd name="connsiteX127" fmla="*/ 4615745 w 12212275"/>
              <a:gd name="connsiteY127" fmla="*/ 3094407 h 3750867"/>
              <a:gd name="connsiteX128" fmla="*/ 4675296 w 12212275"/>
              <a:gd name="connsiteY128" fmla="*/ 3183537 h 3750867"/>
              <a:gd name="connsiteX129" fmla="*/ 4641546 w 12212275"/>
              <a:gd name="connsiteY129" fmla="*/ 3245433 h 3750867"/>
              <a:gd name="connsiteX130" fmla="*/ 4582777 w 12212275"/>
              <a:gd name="connsiteY130" fmla="*/ 3228363 h 3750867"/>
              <a:gd name="connsiteX131" fmla="*/ 4534303 w 12212275"/>
              <a:gd name="connsiteY131" fmla="*/ 3200737 h 3750867"/>
              <a:gd name="connsiteX132" fmla="*/ 4516060 w 12212275"/>
              <a:gd name="connsiteY132" fmla="*/ 3129329 h 3750867"/>
              <a:gd name="connsiteX133" fmla="*/ 4586920 w 12212275"/>
              <a:gd name="connsiteY133" fmla="*/ 3089730 h 3750867"/>
              <a:gd name="connsiteX134" fmla="*/ 7814554 w 12212275"/>
              <a:gd name="connsiteY134" fmla="*/ 3088742 h 3750867"/>
              <a:gd name="connsiteX135" fmla="*/ 7860005 w 12212275"/>
              <a:gd name="connsiteY135" fmla="*/ 3096882 h 3750867"/>
              <a:gd name="connsiteX136" fmla="*/ 7739992 w 12212275"/>
              <a:gd name="connsiteY136" fmla="*/ 3164642 h 3750867"/>
              <a:gd name="connsiteX137" fmla="*/ 7814554 w 12212275"/>
              <a:gd name="connsiteY137" fmla="*/ 3088742 h 3750867"/>
              <a:gd name="connsiteX138" fmla="*/ 5672928 w 12212275"/>
              <a:gd name="connsiteY138" fmla="*/ 2798739 h 3750867"/>
              <a:gd name="connsiteX139" fmla="*/ 5768703 w 12212275"/>
              <a:gd name="connsiteY139" fmla="*/ 2903897 h 3750867"/>
              <a:gd name="connsiteX140" fmla="*/ 5660939 w 12212275"/>
              <a:gd name="connsiteY140" fmla="*/ 3001758 h 3750867"/>
              <a:gd name="connsiteX141" fmla="*/ 5565163 w 12212275"/>
              <a:gd name="connsiteY141" fmla="*/ 2896600 h 3750867"/>
              <a:gd name="connsiteX142" fmla="*/ 5672928 w 12212275"/>
              <a:gd name="connsiteY142" fmla="*/ 2798739 h 3750867"/>
              <a:gd name="connsiteX143" fmla="*/ 5120816 w 12212275"/>
              <a:gd name="connsiteY143" fmla="*/ 2798609 h 3750867"/>
              <a:gd name="connsiteX144" fmla="*/ 5224931 w 12212275"/>
              <a:gd name="connsiteY144" fmla="*/ 2900379 h 3750867"/>
              <a:gd name="connsiteX145" fmla="*/ 5125506 w 12212275"/>
              <a:gd name="connsiteY145" fmla="*/ 3002019 h 3750867"/>
              <a:gd name="connsiteX146" fmla="*/ 5021391 w 12212275"/>
              <a:gd name="connsiteY146" fmla="*/ 2900249 h 3750867"/>
              <a:gd name="connsiteX147" fmla="*/ 5120816 w 12212275"/>
              <a:gd name="connsiteY147" fmla="*/ 2798609 h 3750867"/>
              <a:gd name="connsiteX148" fmla="*/ 4593592 w 12212275"/>
              <a:gd name="connsiteY148" fmla="*/ 2798608 h 3750867"/>
              <a:gd name="connsiteX149" fmla="*/ 4690671 w 12212275"/>
              <a:gd name="connsiteY149" fmla="*/ 2902594 h 3750867"/>
              <a:gd name="connsiteX150" fmla="*/ 4584210 w 12212275"/>
              <a:gd name="connsiteY150" fmla="*/ 3002018 h 3750867"/>
              <a:gd name="connsiteX151" fmla="*/ 4487132 w 12212275"/>
              <a:gd name="connsiteY151" fmla="*/ 2898033 h 3750867"/>
              <a:gd name="connsiteX152" fmla="*/ 4593592 w 12212275"/>
              <a:gd name="connsiteY152" fmla="*/ 2798608 h 3750867"/>
              <a:gd name="connsiteX153" fmla="*/ 7821043 w 12212275"/>
              <a:gd name="connsiteY153" fmla="*/ 2798479 h 3750867"/>
              <a:gd name="connsiteX154" fmla="*/ 7924768 w 12212275"/>
              <a:gd name="connsiteY154" fmla="*/ 2900640 h 3750867"/>
              <a:gd name="connsiteX155" fmla="*/ 7825083 w 12212275"/>
              <a:gd name="connsiteY155" fmla="*/ 3002019 h 3750867"/>
              <a:gd name="connsiteX156" fmla="*/ 7721358 w 12212275"/>
              <a:gd name="connsiteY156" fmla="*/ 2899858 h 3750867"/>
              <a:gd name="connsiteX157" fmla="*/ 7821043 w 12212275"/>
              <a:gd name="connsiteY157" fmla="*/ 2798479 h 3750867"/>
              <a:gd name="connsiteX158" fmla="*/ 7553913 w 12212275"/>
              <a:gd name="connsiteY158" fmla="*/ 2798479 h 3750867"/>
              <a:gd name="connsiteX159" fmla="*/ 7657638 w 12212275"/>
              <a:gd name="connsiteY159" fmla="*/ 2900640 h 3750867"/>
              <a:gd name="connsiteX160" fmla="*/ 7557953 w 12212275"/>
              <a:gd name="connsiteY160" fmla="*/ 3002019 h 3750867"/>
              <a:gd name="connsiteX161" fmla="*/ 7454228 w 12212275"/>
              <a:gd name="connsiteY161" fmla="*/ 2899858 h 3750867"/>
              <a:gd name="connsiteX162" fmla="*/ 7553913 w 12212275"/>
              <a:gd name="connsiteY162" fmla="*/ 2798479 h 3750867"/>
              <a:gd name="connsiteX163" fmla="*/ 5936410 w 12212275"/>
              <a:gd name="connsiteY163" fmla="*/ 2798479 h 3750867"/>
              <a:gd name="connsiteX164" fmla="*/ 6035704 w 12212275"/>
              <a:gd name="connsiteY164" fmla="*/ 2904940 h 3750867"/>
              <a:gd name="connsiteX165" fmla="*/ 5931718 w 12212275"/>
              <a:gd name="connsiteY165" fmla="*/ 3002019 h 3750867"/>
              <a:gd name="connsiteX166" fmla="*/ 5832424 w 12212275"/>
              <a:gd name="connsiteY166" fmla="*/ 2895558 h 3750867"/>
              <a:gd name="connsiteX167" fmla="*/ 5936410 w 12212275"/>
              <a:gd name="connsiteY167" fmla="*/ 2798479 h 3750867"/>
              <a:gd name="connsiteX168" fmla="*/ 8383971 w 12212275"/>
              <a:gd name="connsiteY168" fmla="*/ 2798478 h 3750867"/>
              <a:gd name="connsiteX169" fmla="*/ 8272167 w 12212275"/>
              <a:gd name="connsiteY169" fmla="*/ 2870799 h 3750867"/>
              <a:gd name="connsiteX170" fmla="*/ 8383971 w 12212275"/>
              <a:gd name="connsiteY170" fmla="*/ 2798478 h 3750867"/>
              <a:gd name="connsiteX171" fmla="*/ 7279877 w 12212275"/>
              <a:gd name="connsiteY171" fmla="*/ 2798478 h 3750867"/>
              <a:gd name="connsiteX172" fmla="*/ 7380996 w 12212275"/>
              <a:gd name="connsiteY172" fmla="*/ 2898554 h 3750867"/>
              <a:gd name="connsiteX173" fmla="*/ 7278574 w 12212275"/>
              <a:gd name="connsiteY173" fmla="*/ 3002018 h 3750867"/>
              <a:gd name="connsiteX174" fmla="*/ 7177456 w 12212275"/>
              <a:gd name="connsiteY174" fmla="*/ 2901942 h 3750867"/>
              <a:gd name="connsiteX175" fmla="*/ 7279877 w 12212275"/>
              <a:gd name="connsiteY175" fmla="*/ 2798478 h 3750867"/>
              <a:gd name="connsiteX176" fmla="*/ 7014441 w 12212275"/>
              <a:gd name="connsiteY176" fmla="*/ 2798478 h 3750867"/>
              <a:gd name="connsiteX177" fmla="*/ 7113866 w 12212275"/>
              <a:gd name="connsiteY177" fmla="*/ 2900248 h 3750867"/>
              <a:gd name="connsiteX178" fmla="*/ 7009751 w 12212275"/>
              <a:gd name="connsiteY178" fmla="*/ 3002018 h 3750867"/>
              <a:gd name="connsiteX179" fmla="*/ 6910326 w 12212275"/>
              <a:gd name="connsiteY179" fmla="*/ 2900248 h 3750867"/>
              <a:gd name="connsiteX180" fmla="*/ 7014441 w 12212275"/>
              <a:gd name="connsiteY180" fmla="*/ 2798478 h 3750867"/>
              <a:gd name="connsiteX181" fmla="*/ 6742751 w 12212275"/>
              <a:gd name="connsiteY181" fmla="*/ 2798478 h 3750867"/>
              <a:gd name="connsiteX182" fmla="*/ 6846736 w 12212275"/>
              <a:gd name="connsiteY182" fmla="*/ 2900378 h 3750867"/>
              <a:gd name="connsiteX183" fmla="*/ 6747311 w 12212275"/>
              <a:gd name="connsiteY183" fmla="*/ 3002018 h 3750867"/>
              <a:gd name="connsiteX184" fmla="*/ 6643326 w 12212275"/>
              <a:gd name="connsiteY184" fmla="*/ 2900118 h 3750867"/>
              <a:gd name="connsiteX185" fmla="*/ 6742751 w 12212275"/>
              <a:gd name="connsiteY185" fmla="*/ 2798478 h 3750867"/>
              <a:gd name="connsiteX186" fmla="*/ 6481485 w 12212275"/>
              <a:gd name="connsiteY186" fmla="*/ 2798478 h 3750867"/>
              <a:gd name="connsiteX187" fmla="*/ 6579346 w 12212275"/>
              <a:gd name="connsiteY187" fmla="*/ 2906242 h 3750867"/>
              <a:gd name="connsiteX188" fmla="*/ 6474188 w 12212275"/>
              <a:gd name="connsiteY188" fmla="*/ 3002018 h 3750867"/>
              <a:gd name="connsiteX189" fmla="*/ 6376327 w 12212275"/>
              <a:gd name="connsiteY189" fmla="*/ 2894254 h 3750867"/>
              <a:gd name="connsiteX190" fmla="*/ 6481485 w 12212275"/>
              <a:gd name="connsiteY190" fmla="*/ 2798478 h 3750867"/>
              <a:gd name="connsiteX191" fmla="*/ 6200933 w 12212275"/>
              <a:gd name="connsiteY191" fmla="*/ 2798478 h 3750867"/>
              <a:gd name="connsiteX192" fmla="*/ 6303094 w 12212275"/>
              <a:gd name="connsiteY192" fmla="*/ 2902203 h 3750867"/>
              <a:gd name="connsiteX193" fmla="*/ 6201715 w 12212275"/>
              <a:gd name="connsiteY193" fmla="*/ 3001888 h 3750867"/>
              <a:gd name="connsiteX194" fmla="*/ 6099554 w 12212275"/>
              <a:gd name="connsiteY194" fmla="*/ 2898163 h 3750867"/>
              <a:gd name="connsiteX195" fmla="*/ 6200933 w 12212275"/>
              <a:gd name="connsiteY195" fmla="*/ 2798478 h 3750867"/>
              <a:gd name="connsiteX196" fmla="*/ 5390291 w 12212275"/>
              <a:gd name="connsiteY196" fmla="*/ 2798478 h 3750867"/>
              <a:gd name="connsiteX197" fmla="*/ 5492061 w 12212275"/>
              <a:gd name="connsiteY197" fmla="*/ 2897903 h 3750867"/>
              <a:gd name="connsiteX198" fmla="*/ 5390291 w 12212275"/>
              <a:gd name="connsiteY198" fmla="*/ 3002018 h 3750867"/>
              <a:gd name="connsiteX199" fmla="*/ 5288521 w 12212275"/>
              <a:gd name="connsiteY199" fmla="*/ 2902594 h 3750867"/>
              <a:gd name="connsiteX200" fmla="*/ 5390291 w 12212275"/>
              <a:gd name="connsiteY200" fmla="*/ 2798478 h 3750867"/>
              <a:gd name="connsiteX201" fmla="*/ 4855771 w 12212275"/>
              <a:gd name="connsiteY201" fmla="*/ 2798478 h 3750867"/>
              <a:gd name="connsiteX202" fmla="*/ 4957803 w 12212275"/>
              <a:gd name="connsiteY202" fmla="*/ 2902333 h 3750867"/>
              <a:gd name="connsiteX203" fmla="*/ 4856292 w 12212275"/>
              <a:gd name="connsiteY203" fmla="*/ 3002018 h 3750867"/>
              <a:gd name="connsiteX204" fmla="*/ 4754262 w 12212275"/>
              <a:gd name="connsiteY204" fmla="*/ 2898163 h 3750867"/>
              <a:gd name="connsiteX205" fmla="*/ 4855771 w 12212275"/>
              <a:gd name="connsiteY205" fmla="*/ 2798478 h 3750867"/>
              <a:gd name="connsiteX206" fmla="*/ 4312390 w 12212275"/>
              <a:gd name="connsiteY206" fmla="*/ 2798478 h 3750867"/>
              <a:gd name="connsiteX207" fmla="*/ 4414030 w 12212275"/>
              <a:gd name="connsiteY207" fmla="*/ 2902724 h 3750867"/>
              <a:gd name="connsiteX208" fmla="*/ 4312129 w 12212275"/>
              <a:gd name="connsiteY208" fmla="*/ 3002018 h 3750867"/>
              <a:gd name="connsiteX209" fmla="*/ 4210489 w 12212275"/>
              <a:gd name="connsiteY209" fmla="*/ 2897772 h 3750867"/>
              <a:gd name="connsiteX210" fmla="*/ 4312390 w 12212275"/>
              <a:gd name="connsiteY210" fmla="*/ 2798478 h 3750867"/>
              <a:gd name="connsiteX211" fmla="*/ 4047292 w 12212275"/>
              <a:gd name="connsiteY211" fmla="*/ 2797723 h 3750867"/>
              <a:gd name="connsiteX212" fmla="*/ 4078750 w 12212275"/>
              <a:gd name="connsiteY212" fmla="*/ 2803691 h 3750867"/>
              <a:gd name="connsiteX213" fmla="*/ 4148203 w 12212275"/>
              <a:gd name="connsiteY213" fmla="*/ 2905721 h 3750867"/>
              <a:gd name="connsiteX214" fmla="*/ 4124748 w 12212275"/>
              <a:gd name="connsiteY214" fmla="*/ 2960581 h 3750867"/>
              <a:gd name="connsiteX215" fmla="*/ 4075752 w 12212275"/>
              <a:gd name="connsiteY215" fmla="*/ 2943510 h 3750867"/>
              <a:gd name="connsiteX216" fmla="*/ 3973721 w 12212275"/>
              <a:gd name="connsiteY216" fmla="*/ 2887609 h 3750867"/>
              <a:gd name="connsiteX217" fmla="*/ 3964208 w 12212275"/>
              <a:gd name="connsiteY217" fmla="*/ 2836919 h 3750867"/>
              <a:gd name="connsiteX218" fmla="*/ 4047292 w 12212275"/>
              <a:gd name="connsiteY218" fmla="*/ 2797723 h 3750867"/>
              <a:gd name="connsiteX219" fmla="*/ 8084525 w 12212275"/>
              <a:gd name="connsiteY219" fmla="*/ 2797436 h 3750867"/>
              <a:gd name="connsiteX220" fmla="*/ 8192289 w 12212275"/>
              <a:gd name="connsiteY220" fmla="*/ 2885264 h 3750867"/>
              <a:gd name="connsiteX221" fmla="*/ 8174176 w 12212275"/>
              <a:gd name="connsiteY221" fmla="*/ 2923314 h 3750867"/>
              <a:gd name="connsiteX222" fmla="*/ 8092344 w 12212275"/>
              <a:gd name="connsiteY222" fmla="*/ 2967879 h 3750867"/>
              <a:gd name="connsiteX223" fmla="*/ 7987316 w 12212275"/>
              <a:gd name="connsiteY223" fmla="*/ 2901423 h 3750867"/>
              <a:gd name="connsiteX224" fmla="*/ 8084525 w 12212275"/>
              <a:gd name="connsiteY224" fmla="*/ 2797436 h 3750867"/>
              <a:gd name="connsiteX225" fmla="*/ 5126160 w 12212275"/>
              <a:gd name="connsiteY225" fmla="*/ 2520273 h 3750867"/>
              <a:gd name="connsiteX226" fmla="*/ 5236268 w 12212275"/>
              <a:gd name="connsiteY226" fmla="*/ 2634943 h 3750867"/>
              <a:gd name="connsiteX227" fmla="*/ 5122640 w 12212275"/>
              <a:gd name="connsiteY227" fmla="*/ 2746225 h 3750867"/>
              <a:gd name="connsiteX228" fmla="*/ 5010186 w 12212275"/>
              <a:gd name="connsiteY228" fmla="*/ 2629079 h 3750867"/>
              <a:gd name="connsiteX229" fmla="*/ 5126160 w 12212275"/>
              <a:gd name="connsiteY229" fmla="*/ 2520273 h 3750867"/>
              <a:gd name="connsiteX230" fmla="*/ 8368204 w 12212275"/>
              <a:gd name="connsiteY230" fmla="*/ 2520142 h 3750867"/>
              <a:gd name="connsiteX231" fmla="*/ 8479878 w 12212275"/>
              <a:gd name="connsiteY231" fmla="*/ 2633379 h 3750867"/>
              <a:gd name="connsiteX232" fmla="*/ 8367813 w 12212275"/>
              <a:gd name="connsiteY232" fmla="*/ 2746226 h 3750867"/>
              <a:gd name="connsiteX233" fmla="*/ 8253794 w 12212275"/>
              <a:gd name="connsiteY233" fmla="*/ 2630643 h 3750867"/>
              <a:gd name="connsiteX234" fmla="*/ 8368204 w 12212275"/>
              <a:gd name="connsiteY234" fmla="*/ 2520142 h 3750867"/>
              <a:gd name="connsiteX235" fmla="*/ 8092995 w 12212275"/>
              <a:gd name="connsiteY235" fmla="*/ 2520142 h 3750867"/>
              <a:gd name="connsiteX236" fmla="*/ 8203236 w 12212275"/>
              <a:gd name="connsiteY236" fmla="*/ 2634812 h 3750867"/>
              <a:gd name="connsiteX237" fmla="*/ 8089738 w 12212275"/>
              <a:gd name="connsiteY237" fmla="*/ 2746225 h 3750867"/>
              <a:gd name="connsiteX238" fmla="*/ 7977152 w 12212275"/>
              <a:gd name="connsiteY238" fmla="*/ 2629209 h 3750867"/>
              <a:gd name="connsiteX239" fmla="*/ 8092995 w 12212275"/>
              <a:gd name="connsiteY239" fmla="*/ 2520142 h 3750867"/>
              <a:gd name="connsiteX240" fmla="*/ 7279877 w 12212275"/>
              <a:gd name="connsiteY240" fmla="*/ 2520142 h 3750867"/>
              <a:gd name="connsiteX241" fmla="*/ 7392332 w 12212275"/>
              <a:gd name="connsiteY241" fmla="*/ 2632597 h 3750867"/>
              <a:gd name="connsiteX242" fmla="*/ 7281050 w 12212275"/>
              <a:gd name="connsiteY242" fmla="*/ 2746225 h 3750867"/>
              <a:gd name="connsiteX243" fmla="*/ 7166249 w 12212275"/>
              <a:gd name="connsiteY243" fmla="*/ 2631425 h 3750867"/>
              <a:gd name="connsiteX244" fmla="*/ 7279877 w 12212275"/>
              <a:gd name="connsiteY244" fmla="*/ 2520142 h 3750867"/>
              <a:gd name="connsiteX245" fmla="*/ 7009881 w 12212275"/>
              <a:gd name="connsiteY245" fmla="*/ 2520142 h 3750867"/>
              <a:gd name="connsiteX246" fmla="*/ 7125202 w 12212275"/>
              <a:gd name="connsiteY246" fmla="*/ 2629731 h 3750867"/>
              <a:gd name="connsiteX247" fmla="*/ 7012096 w 12212275"/>
              <a:gd name="connsiteY247" fmla="*/ 2746225 h 3750867"/>
              <a:gd name="connsiteX248" fmla="*/ 6899119 w 12212275"/>
              <a:gd name="connsiteY248" fmla="*/ 2634292 h 3750867"/>
              <a:gd name="connsiteX249" fmla="*/ 7009881 w 12212275"/>
              <a:gd name="connsiteY249" fmla="*/ 2520142 h 3750867"/>
              <a:gd name="connsiteX250" fmla="*/ 6745358 w 12212275"/>
              <a:gd name="connsiteY250" fmla="*/ 2520142 h 3750867"/>
              <a:gd name="connsiteX251" fmla="*/ 6858073 w 12212275"/>
              <a:gd name="connsiteY251" fmla="*/ 2632207 h 3750867"/>
              <a:gd name="connsiteX252" fmla="*/ 6742360 w 12212275"/>
              <a:gd name="connsiteY252" fmla="*/ 2746226 h 3750867"/>
              <a:gd name="connsiteX253" fmla="*/ 6631990 w 12212275"/>
              <a:gd name="connsiteY253" fmla="*/ 2631686 h 3750867"/>
              <a:gd name="connsiteX254" fmla="*/ 6745358 w 12212275"/>
              <a:gd name="connsiteY254" fmla="*/ 2520142 h 3750867"/>
              <a:gd name="connsiteX255" fmla="*/ 6482397 w 12212275"/>
              <a:gd name="connsiteY255" fmla="*/ 2520142 h 3750867"/>
              <a:gd name="connsiteX256" fmla="*/ 6590943 w 12212275"/>
              <a:gd name="connsiteY256" fmla="*/ 2636507 h 3750867"/>
              <a:gd name="connsiteX257" fmla="*/ 6475751 w 12212275"/>
              <a:gd name="connsiteY257" fmla="*/ 2746225 h 3750867"/>
              <a:gd name="connsiteX258" fmla="*/ 6364860 w 12212275"/>
              <a:gd name="connsiteY258" fmla="*/ 2632207 h 3750867"/>
              <a:gd name="connsiteX259" fmla="*/ 6482397 w 12212275"/>
              <a:gd name="connsiteY259" fmla="*/ 2520142 h 3750867"/>
              <a:gd name="connsiteX260" fmla="*/ 5934584 w 12212275"/>
              <a:gd name="connsiteY260" fmla="*/ 2520142 h 3750867"/>
              <a:gd name="connsiteX261" fmla="*/ 6047170 w 12212275"/>
              <a:gd name="connsiteY261" fmla="*/ 2632467 h 3750867"/>
              <a:gd name="connsiteX262" fmla="*/ 5936019 w 12212275"/>
              <a:gd name="connsiteY262" fmla="*/ 2746225 h 3750867"/>
              <a:gd name="connsiteX263" fmla="*/ 5821087 w 12212275"/>
              <a:gd name="connsiteY263" fmla="*/ 2631425 h 3750867"/>
              <a:gd name="connsiteX264" fmla="*/ 5934584 w 12212275"/>
              <a:gd name="connsiteY264" fmla="*/ 2520142 h 3750867"/>
              <a:gd name="connsiteX265" fmla="*/ 5670191 w 12212275"/>
              <a:gd name="connsiteY265" fmla="*/ 2520142 h 3750867"/>
              <a:gd name="connsiteX266" fmla="*/ 5780040 w 12212275"/>
              <a:gd name="connsiteY266" fmla="*/ 2635203 h 3750867"/>
              <a:gd name="connsiteX267" fmla="*/ 5666151 w 12212275"/>
              <a:gd name="connsiteY267" fmla="*/ 2746225 h 3750867"/>
              <a:gd name="connsiteX268" fmla="*/ 5553957 w 12212275"/>
              <a:gd name="connsiteY268" fmla="*/ 2628818 h 3750867"/>
              <a:gd name="connsiteX269" fmla="*/ 5670191 w 12212275"/>
              <a:gd name="connsiteY269" fmla="*/ 2520142 h 3750867"/>
              <a:gd name="connsiteX270" fmla="*/ 5391985 w 12212275"/>
              <a:gd name="connsiteY270" fmla="*/ 2520142 h 3750867"/>
              <a:gd name="connsiteX271" fmla="*/ 5503398 w 12212275"/>
              <a:gd name="connsiteY271" fmla="*/ 2633640 h 3750867"/>
              <a:gd name="connsiteX272" fmla="*/ 5386382 w 12212275"/>
              <a:gd name="connsiteY272" fmla="*/ 2746226 h 3750867"/>
              <a:gd name="connsiteX273" fmla="*/ 5277316 w 12212275"/>
              <a:gd name="connsiteY273" fmla="*/ 2630382 h 3750867"/>
              <a:gd name="connsiteX274" fmla="*/ 5391985 w 12212275"/>
              <a:gd name="connsiteY274" fmla="*/ 2520142 h 3750867"/>
              <a:gd name="connsiteX275" fmla="*/ 4860593 w 12212275"/>
              <a:gd name="connsiteY275" fmla="*/ 2520142 h 3750867"/>
              <a:gd name="connsiteX276" fmla="*/ 4969138 w 12212275"/>
              <a:gd name="connsiteY276" fmla="*/ 2636507 h 3750867"/>
              <a:gd name="connsiteX277" fmla="*/ 4853947 w 12212275"/>
              <a:gd name="connsiteY277" fmla="*/ 2746225 h 3750867"/>
              <a:gd name="connsiteX278" fmla="*/ 4743055 w 12212275"/>
              <a:gd name="connsiteY278" fmla="*/ 2632207 h 3750867"/>
              <a:gd name="connsiteX279" fmla="*/ 4860593 w 12212275"/>
              <a:gd name="connsiteY279" fmla="*/ 2520142 h 3750867"/>
              <a:gd name="connsiteX280" fmla="*/ 4592159 w 12212275"/>
              <a:gd name="connsiteY280" fmla="*/ 2520142 h 3750867"/>
              <a:gd name="connsiteX281" fmla="*/ 4702008 w 12212275"/>
              <a:gd name="connsiteY281" fmla="*/ 2635203 h 3750867"/>
              <a:gd name="connsiteX282" fmla="*/ 4588120 w 12212275"/>
              <a:gd name="connsiteY282" fmla="*/ 2746225 h 3750867"/>
              <a:gd name="connsiteX283" fmla="*/ 4475925 w 12212275"/>
              <a:gd name="connsiteY283" fmla="*/ 2628818 h 3750867"/>
              <a:gd name="connsiteX284" fmla="*/ 4592159 w 12212275"/>
              <a:gd name="connsiteY284" fmla="*/ 2520142 h 3750867"/>
              <a:gd name="connsiteX285" fmla="*/ 4313171 w 12212275"/>
              <a:gd name="connsiteY285" fmla="*/ 2520142 h 3750867"/>
              <a:gd name="connsiteX286" fmla="*/ 4425236 w 12212275"/>
              <a:gd name="connsiteY286" fmla="*/ 2632858 h 3750867"/>
              <a:gd name="connsiteX287" fmla="*/ 4308871 w 12212275"/>
              <a:gd name="connsiteY287" fmla="*/ 2746225 h 3750867"/>
              <a:gd name="connsiteX288" fmla="*/ 4199152 w 12212275"/>
              <a:gd name="connsiteY288" fmla="*/ 2631034 h 3750867"/>
              <a:gd name="connsiteX289" fmla="*/ 4313171 w 12212275"/>
              <a:gd name="connsiteY289" fmla="*/ 2520142 h 3750867"/>
              <a:gd name="connsiteX290" fmla="*/ 7825083 w 12212275"/>
              <a:gd name="connsiteY290" fmla="*/ 2520141 h 3750867"/>
              <a:gd name="connsiteX291" fmla="*/ 7936105 w 12212275"/>
              <a:gd name="connsiteY291" fmla="*/ 2634030 h 3750867"/>
              <a:gd name="connsiteX292" fmla="*/ 7818698 w 12212275"/>
              <a:gd name="connsiteY292" fmla="*/ 2746225 h 3750867"/>
              <a:gd name="connsiteX293" fmla="*/ 7710022 w 12212275"/>
              <a:gd name="connsiteY293" fmla="*/ 2629991 h 3750867"/>
              <a:gd name="connsiteX294" fmla="*/ 7825083 w 12212275"/>
              <a:gd name="connsiteY294" fmla="*/ 2520141 h 3750867"/>
              <a:gd name="connsiteX295" fmla="*/ 6206276 w 12212275"/>
              <a:gd name="connsiteY295" fmla="*/ 2520012 h 3750867"/>
              <a:gd name="connsiteX296" fmla="*/ 6314301 w 12212275"/>
              <a:gd name="connsiteY296" fmla="*/ 2636898 h 3750867"/>
              <a:gd name="connsiteX297" fmla="*/ 6198718 w 12212275"/>
              <a:gd name="connsiteY297" fmla="*/ 2746095 h 3750867"/>
              <a:gd name="connsiteX298" fmla="*/ 6088348 w 12212275"/>
              <a:gd name="connsiteY298" fmla="*/ 2626864 h 3750867"/>
              <a:gd name="connsiteX299" fmla="*/ 6206276 w 12212275"/>
              <a:gd name="connsiteY299" fmla="*/ 2520012 h 3750867"/>
              <a:gd name="connsiteX300" fmla="*/ 3777218 w 12212275"/>
              <a:gd name="connsiteY300" fmla="*/ 2520012 h 3750867"/>
              <a:gd name="connsiteX301" fmla="*/ 3891238 w 12212275"/>
              <a:gd name="connsiteY301" fmla="*/ 2634682 h 3750867"/>
              <a:gd name="connsiteX302" fmla="*/ 3778912 w 12212275"/>
              <a:gd name="connsiteY302" fmla="*/ 2746356 h 3750867"/>
              <a:gd name="connsiteX303" fmla="*/ 3664893 w 12212275"/>
              <a:gd name="connsiteY303" fmla="*/ 2631685 h 3750867"/>
              <a:gd name="connsiteX304" fmla="*/ 3777218 w 12212275"/>
              <a:gd name="connsiteY304" fmla="*/ 2520012 h 3750867"/>
              <a:gd name="connsiteX305" fmla="*/ 7555477 w 12212275"/>
              <a:gd name="connsiteY305" fmla="*/ 2520011 h 3750867"/>
              <a:gd name="connsiteX306" fmla="*/ 7668975 w 12212275"/>
              <a:gd name="connsiteY306" fmla="*/ 2631424 h 3750867"/>
              <a:gd name="connsiteX307" fmla="*/ 7558865 w 12212275"/>
              <a:gd name="connsiteY307" fmla="*/ 2746095 h 3750867"/>
              <a:gd name="connsiteX308" fmla="*/ 7442891 w 12212275"/>
              <a:gd name="connsiteY308" fmla="*/ 2632336 h 3750867"/>
              <a:gd name="connsiteX309" fmla="*/ 7555477 w 12212275"/>
              <a:gd name="connsiteY309" fmla="*/ 2520011 h 3750867"/>
              <a:gd name="connsiteX310" fmla="*/ 4045260 w 12212275"/>
              <a:gd name="connsiteY310" fmla="*/ 2520011 h 3750867"/>
              <a:gd name="connsiteX311" fmla="*/ 4158106 w 12212275"/>
              <a:gd name="connsiteY311" fmla="*/ 2632076 h 3750867"/>
              <a:gd name="connsiteX312" fmla="*/ 4047214 w 12212275"/>
              <a:gd name="connsiteY312" fmla="*/ 2746095 h 3750867"/>
              <a:gd name="connsiteX313" fmla="*/ 3932023 w 12212275"/>
              <a:gd name="connsiteY313" fmla="*/ 2631685 h 3750867"/>
              <a:gd name="connsiteX314" fmla="*/ 4045260 w 12212275"/>
              <a:gd name="connsiteY314" fmla="*/ 2520011 h 3750867"/>
              <a:gd name="connsiteX315" fmla="*/ 8640650 w 12212275"/>
              <a:gd name="connsiteY315" fmla="*/ 2519086 h 3750867"/>
              <a:gd name="connsiteX316" fmla="*/ 8731631 w 12212275"/>
              <a:gd name="connsiteY316" fmla="*/ 2573308 h 3750867"/>
              <a:gd name="connsiteX317" fmla="*/ 8720295 w 12212275"/>
              <a:gd name="connsiteY317" fmla="*/ 2617352 h 3750867"/>
              <a:gd name="connsiteX318" fmla="*/ 8606276 w 12212275"/>
              <a:gd name="connsiteY318" fmla="*/ 2681594 h 3750867"/>
              <a:gd name="connsiteX319" fmla="*/ 8548028 w 12212275"/>
              <a:gd name="connsiteY319" fmla="*/ 2703486 h 3750867"/>
              <a:gd name="connsiteX320" fmla="*/ 8520272 w 12212275"/>
              <a:gd name="connsiteY320" fmla="*/ 2631425 h 3750867"/>
              <a:gd name="connsiteX321" fmla="*/ 8603669 w 12212275"/>
              <a:gd name="connsiteY321" fmla="*/ 2522488 h 3750867"/>
              <a:gd name="connsiteX322" fmla="*/ 8640650 w 12212275"/>
              <a:gd name="connsiteY322" fmla="*/ 2519086 h 3750867"/>
              <a:gd name="connsiteX323" fmla="*/ 3483847 w 12212275"/>
              <a:gd name="connsiteY323" fmla="*/ 2518936 h 3750867"/>
              <a:gd name="connsiteX324" fmla="*/ 3548267 w 12212275"/>
              <a:gd name="connsiteY324" fmla="*/ 2528742 h 3750867"/>
              <a:gd name="connsiteX325" fmla="*/ 3615506 w 12212275"/>
              <a:gd name="connsiteY325" fmla="*/ 2632988 h 3750867"/>
              <a:gd name="connsiteX326" fmla="*/ 3572374 w 12212275"/>
              <a:gd name="connsiteY326" fmla="*/ 2661916 h 3750867"/>
              <a:gd name="connsiteX327" fmla="*/ 3426169 w 12212275"/>
              <a:gd name="connsiteY327" fmla="*/ 2580213 h 3750867"/>
              <a:gd name="connsiteX328" fmla="*/ 3424606 w 12212275"/>
              <a:gd name="connsiteY328" fmla="*/ 2547246 h 3750867"/>
              <a:gd name="connsiteX329" fmla="*/ 3483847 w 12212275"/>
              <a:gd name="connsiteY329" fmla="*/ 2518936 h 3750867"/>
              <a:gd name="connsiteX330" fmla="*/ 3248562 w 12212275"/>
              <a:gd name="connsiteY330" fmla="*/ 2243499 h 3750867"/>
              <a:gd name="connsiteX331" fmla="*/ 3357238 w 12212275"/>
              <a:gd name="connsiteY331" fmla="*/ 2367421 h 3750867"/>
              <a:gd name="connsiteX332" fmla="*/ 3318146 w 12212275"/>
              <a:gd name="connsiteY332" fmla="*/ 2456162 h 3750867"/>
              <a:gd name="connsiteX333" fmla="*/ 3225887 w 12212275"/>
              <a:gd name="connsiteY333" fmla="*/ 2469844 h 3750867"/>
              <a:gd name="connsiteX334" fmla="*/ 3156564 w 12212275"/>
              <a:gd name="connsiteY334" fmla="*/ 2431273 h 3750867"/>
              <a:gd name="connsiteX335" fmla="*/ 3113562 w 12212275"/>
              <a:gd name="connsiteY335" fmla="*/ 2338754 h 3750867"/>
              <a:gd name="connsiteX336" fmla="*/ 3248562 w 12212275"/>
              <a:gd name="connsiteY336" fmla="*/ 2243499 h 3750867"/>
              <a:gd name="connsiteX337" fmla="*/ 7819610 w 12212275"/>
              <a:gd name="connsiteY337" fmla="*/ 2243369 h 3750867"/>
              <a:gd name="connsiteX338" fmla="*/ 7945879 w 12212275"/>
              <a:gd name="connsiteY338" fmla="*/ 2363773 h 3750867"/>
              <a:gd name="connsiteX339" fmla="*/ 7824170 w 12212275"/>
              <a:gd name="connsiteY339" fmla="*/ 2488869 h 3750867"/>
              <a:gd name="connsiteX340" fmla="*/ 7700248 w 12212275"/>
              <a:gd name="connsiteY340" fmla="*/ 2365988 h 3750867"/>
              <a:gd name="connsiteX341" fmla="*/ 7819610 w 12212275"/>
              <a:gd name="connsiteY341" fmla="*/ 2243369 h 3750867"/>
              <a:gd name="connsiteX342" fmla="*/ 5673840 w 12212275"/>
              <a:gd name="connsiteY342" fmla="*/ 2243369 h 3750867"/>
              <a:gd name="connsiteX343" fmla="*/ 5789684 w 12212275"/>
              <a:gd name="connsiteY343" fmla="*/ 2374068 h 3750867"/>
              <a:gd name="connsiteX344" fmla="*/ 5657812 w 12212275"/>
              <a:gd name="connsiteY344" fmla="*/ 2488739 h 3750867"/>
              <a:gd name="connsiteX345" fmla="*/ 5544314 w 12212275"/>
              <a:gd name="connsiteY345" fmla="*/ 2360516 h 3750867"/>
              <a:gd name="connsiteX346" fmla="*/ 5673840 w 12212275"/>
              <a:gd name="connsiteY346" fmla="*/ 2243369 h 3750867"/>
              <a:gd name="connsiteX347" fmla="*/ 8367814 w 12212275"/>
              <a:gd name="connsiteY347" fmla="*/ 2243239 h 3750867"/>
              <a:gd name="connsiteX348" fmla="*/ 8489652 w 12212275"/>
              <a:gd name="connsiteY348" fmla="*/ 2368204 h 3750867"/>
              <a:gd name="connsiteX349" fmla="*/ 8363514 w 12212275"/>
              <a:gd name="connsiteY349" fmla="*/ 2488869 h 3750867"/>
              <a:gd name="connsiteX350" fmla="*/ 8244021 w 12212275"/>
              <a:gd name="connsiteY350" fmla="*/ 2366379 h 3750867"/>
              <a:gd name="connsiteX351" fmla="*/ 8367814 w 12212275"/>
              <a:gd name="connsiteY351" fmla="*/ 2243239 h 3750867"/>
              <a:gd name="connsiteX352" fmla="*/ 8094037 w 12212275"/>
              <a:gd name="connsiteY352" fmla="*/ 2243239 h 3750867"/>
              <a:gd name="connsiteX353" fmla="*/ 8212878 w 12212275"/>
              <a:gd name="connsiteY353" fmla="*/ 2371070 h 3750867"/>
              <a:gd name="connsiteX354" fmla="*/ 8083873 w 12212275"/>
              <a:gd name="connsiteY354" fmla="*/ 2488739 h 3750867"/>
              <a:gd name="connsiteX355" fmla="*/ 7967378 w 12212275"/>
              <a:gd name="connsiteY355" fmla="*/ 2363382 h 3750867"/>
              <a:gd name="connsiteX356" fmla="*/ 8094037 w 12212275"/>
              <a:gd name="connsiteY356" fmla="*/ 2243239 h 3750867"/>
              <a:gd name="connsiteX357" fmla="*/ 7277532 w 12212275"/>
              <a:gd name="connsiteY357" fmla="*/ 2243239 h 3750867"/>
              <a:gd name="connsiteX358" fmla="*/ 7402107 w 12212275"/>
              <a:gd name="connsiteY358" fmla="*/ 2365337 h 3750867"/>
              <a:gd name="connsiteX359" fmla="*/ 7278836 w 12212275"/>
              <a:gd name="connsiteY359" fmla="*/ 2488739 h 3750867"/>
              <a:gd name="connsiteX360" fmla="*/ 7156607 w 12212275"/>
              <a:gd name="connsiteY360" fmla="*/ 2364295 h 3750867"/>
              <a:gd name="connsiteX361" fmla="*/ 7277532 w 12212275"/>
              <a:gd name="connsiteY361" fmla="*/ 2243239 h 3750867"/>
              <a:gd name="connsiteX362" fmla="*/ 6744445 w 12212275"/>
              <a:gd name="connsiteY362" fmla="*/ 2243239 h 3750867"/>
              <a:gd name="connsiteX363" fmla="*/ 6867847 w 12212275"/>
              <a:gd name="connsiteY363" fmla="*/ 2366640 h 3750867"/>
              <a:gd name="connsiteX364" fmla="*/ 6743272 w 12212275"/>
              <a:gd name="connsiteY364" fmla="*/ 2488869 h 3750867"/>
              <a:gd name="connsiteX365" fmla="*/ 6622217 w 12212275"/>
              <a:gd name="connsiteY365" fmla="*/ 2363122 h 3750867"/>
              <a:gd name="connsiteX366" fmla="*/ 6744445 w 12212275"/>
              <a:gd name="connsiteY366" fmla="*/ 2243239 h 3750867"/>
              <a:gd name="connsiteX367" fmla="*/ 6203930 w 12212275"/>
              <a:gd name="connsiteY367" fmla="*/ 2243239 h 3750867"/>
              <a:gd name="connsiteX368" fmla="*/ 6324074 w 12212275"/>
              <a:gd name="connsiteY368" fmla="*/ 2369898 h 3750867"/>
              <a:gd name="connsiteX369" fmla="*/ 6196242 w 12212275"/>
              <a:gd name="connsiteY369" fmla="*/ 2488739 h 3750867"/>
              <a:gd name="connsiteX370" fmla="*/ 6078574 w 12212275"/>
              <a:gd name="connsiteY370" fmla="*/ 2359734 h 3750867"/>
              <a:gd name="connsiteX371" fmla="*/ 6203930 w 12212275"/>
              <a:gd name="connsiteY371" fmla="*/ 2243239 h 3750867"/>
              <a:gd name="connsiteX372" fmla="*/ 5121598 w 12212275"/>
              <a:gd name="connsiteY372" fmla="*/ 2243239 h 3750867"/>
              <a:gd name="connsiteX373" fmla="*/ 5245912 w 12212275"/>
              <a:gd name="connsiteY373" fmla="*/ 2365598 h 3750867"/>
              <a:gd name="connsiteX374" fmla="*/ 5122380 w 12212275"/>
              <a:gd name="connsiteY374" fmla="*/ 2488739 h 3750867"/>
              <a:gd name="connsiteX375" fmla="*/ 5000412 w 12212275"/>
              <a:gd name="connsiteY375" fmla="*/ 2364034 h 3750867"/>
              <a:gd name="connsiteX376" fmla="*/ 5121598 w 12212275"/>
              <a:gd name="connsiteY376" fmla="*/ 2243239 h 3750867"/>
              <a:gd name="connsiteX377" fmla="*/ 4853295 w 12212275"/>
              <a:gd name="connsiteY377" fmla="*/ 2243239 h 3750867"/>
              <a:gd name="connsiteX378" fmla="*/ 4978782 w 12212275"/>
              <a:gd name="connsiteY378" fmla="*/ 2364555 h 3750867"/>
              <a:gd name="connsiteX379" fmla="*/ 4856292 w 12212275"/>
              <a:gd name="connsiteY379" fmla="*/ 2488869 h 3750867"/>
              <a:gd name="connsiteX380" fmla="*/ 4733153 w 12212275"/>
              <a:gd name="connsiteY380" fmla="*/ 2365206 h 3750867"/>
              <a:gd name="connsiteX381" fmla="*/ 4853295 w 12212275"/>
              <a:gd name="connsiteY381" fmla="*/ 2243239 h 3750867"/>
              <a:gd name="connsiteX382" fmla="*/ 4586165 w 12212275"/>
              <a:gd name="connsiteY382" fmla="*/ 2243239 h 3750867"/>
              <a:gd name="connsiteX383" fmla="*/ 4711652 w 12212275"/>
              <a:gd name="connsiteY383" fmla="*/ 2364555 h 3750867"/>
              <a:gd name="connsiteX384" fmla="*/ 4589162 w 12212275"/>
              <a:gd name="connsiteY384" fmla="*/ 2488869 h 3750867"/>
              <a:gd name="connsiteX385" fmla="*/ 4466022 w 12212275"/>
              <a:gd name="connsiteY385" fmla="*/ 2365206 h 3750867"/>
              <a:gd name="connsiteX386" fmla="*/ 4586165 w 12212275"/>
              <a:gd name="connsiteY386" fmla="*/ 2243239 h 3750867"/>
              <a:gd name="connsiteX387" fmla="*/ 3499793 w 12212275"/>
              <a:gd name="connsiteY387" fmla="*/ 2243239 h 3750867"/>
              <a:gd name="connsiteX388" fmla="*/ 3624107 w 12212275"/>
              <a:gd name="connsiteY388" fmla="*/ 2365859 h 3750867"/>
              <a:gd name="connsiteX389" fmla="*/ 3500314 w 12212275"/>
              <a:gd name="connsiteY389" fmla="*/ 2488870 h 3750867"/>
              <a:gd name="connsiteX390" fmla="*/ 3378477 w 12212275"/>
              <a:gd name="connsiteY390" fmla="*/ 2363904 h 3750867"/>
              <a:gd name="connsiteX391" fmla="*/ 3499793 w 12212275"/>
              <a:gd name="connsiteY391" fmla="*/ 2243239 h 3750867"/>
              <a:gd name="connsiteX392" fmla="*/ 7556910 w 12212275"/>
              <a:gd name="connsiteY392" fmla="*/ 2243109 h 3750867"/>
              <a:gd name="connsiteX393" fmla="*/ 7678749 w 12212275"/>
              <a:gd name="connsiteY393" fmla="*/ 2363252 h 3750867"/>
              <a:gd name="connsiteX394" fmla="*/ 7557302 w 12212275"/>
              <a:gd name="connsiteY394" fmla="*/ 2488739 h 3750867"/>
              <a:gd name="connsiteX395" fmla="*/ 7433118 w 12212275"/>
              <a:gd name="connsiteY395" fmla="*/ 2366119 h 3750867"/>
              <a:gd name="connsiteX396" fmla="*/ 7556910 w 12212275"/>
              <a:gd name="connsiteY396" fmla="*/ 2243109 h 3750867"/>
              <a:gd name="connsiteX397" fmla="*/ 7009881 w 12212275"/>
              <a:gd name="connsiteY397" fmla="*/ 2243109 h 3750867"/>
              <a:gd name="connsiteX398" fmla="*/ 7134977 w 12212275"/>
              <a:gd name="connsiteY398" fmla="*/ 2364946 h 3750867"/>
              <a:gd name="connsiteX399" fmla="*/ 7011966 w 12212275"/>
              <a:gd name="connsiteY399" fmla="*/ 2488739 h 3750867"/>
              <a:gd name="connsiteX400" fmla="*/ 6889347 w 12212275"/>
              <a:gd name="connsiteY400" fmla="*/ 2364555 h 3750867"/>
              <a:gd name="connsiteX401" fmla="*/ 7009881 w 12212275"/>
              <a:gd name="connsiteY401" fmla="*/ 2243109 h 3750867"/>
              <a:gd name="connsiteX402" fmla="*/ 6474709 w 12212275"/>
              <a:gd name="connsiteY402" fmla="*/ 2243109 h 3750867"/>
              <a:gd name="connsiteX403" fmla="*/ 6600717 w 12212275"/>
              <a:gd name="connsiteY403" fmla="*/ 2364034 h 3750867"/>
              <a:gd name="connsiteX404" fmla="*/ 6478618 w 12212275"/>
              <a:gd name="connsiteY404" fmla="*/ 2488739 h 3750867"/>
              <a:gd name="connsiteX405" fmla="*/ 6355087 w 12212275"/>
              <a:gd name="connsiteY405" fmla="*/ 2365468 h 3750867"/>
              <a:gd name="connsiteX406" fmla="*/ 6474709 w 12212275"/>
              <a:gd name="connsiteY406" fmla="*/ 2243109 h 3750867"/>
              <a:gd name="connsiteX407" fmla="*/ 5931849 w 12212275"/>
              <a:gd name="connsiteY407" fmla="*/ 2243109 h 3750867"/>
              <a:gd name="connsiteX408" fmla="*/ 6056944 w 12212275"/>
              <a:gd name="connsiteY408" fmla="*/ 2364946 h 3750867"/>
              <a:gd name="connsiteX409" fmla="*/ 5933933 w 12212275"/>
              <a:gd name="connsiteY409" fmla="*/ 2488739 h 3750867"/>
              <a:gd name="connsiteX410" fmla="*/ 5811315 w 12212275"/>
              <a:gd name="connsiteY410" fmla="*/ 2364555 h 3750867"/>
              <a:gd name="connsiteX411" fmla="*/ 5931849 w 12212275"/>
              <a:gd name="connsiteY411" fmla="*/ 2243109 h 3750867"/>
              <a:gd name="connsiteX412" fmla="*/ 5388597 w 12212275"/>
              <a:gd name="connsiteY412" fmla="*/ 2243109 h 3750867"/>
              <a:gd name="connsiteX413" fmla="*/ 5513042 w 12212275"/>
              <a:gd name="connsiteY413" fmla="*/ 2365598 h 3750867"/>
              <a:gd name="connsiteX414" fmla="*/ 5389379 w 12212275"/>
              <a:gd name="connsiteY414" fmla="*/ 2488739 h 3750867"/>
              <a:gd name="connsiteX415" fmla="*/ 5267412 w 12212275"/>
              <a:gd name="connsiteY415" fmla="*/ 2363904 h 3750867"/>
              <a:gd name="connsiteX416" fmla="*/ 5388597 w 12212275"/>
              <a:gd name="connsiteY416" fmla="*/ 2243109 h 3750867"/>
              <a:gd name="connsiteX417" fmla="*/ 4309914 w 12212275"/>
              <a:gd name="connsiteY417" fmla="*/ 2243109 h 3750867"/>
              <a:gd name="connsiteX418" fmla="*/ 4435010 w 12212275"/>
              <a:gd name="connsiteY418" fmla="*/ 2364946 h 3750867"/>
              <a:gd name="connsiteX419" fmla="*/ 4311999 w 12212275"/>
              <a:gd name="connsiteY419" fmla="*/ 2488739 h 3750867"/>
              <a:gd name="connsiteX420" fmla="*/ 4189380 w 12212275"/>
              <a:gd name="connsiteY420" fmla="*/ 2364555 h 3750867"/>
              <a:gd name="connsiteX421" fmla="*/ 4309914 w 12212275"/>
              <a:gd name="connsiteY421" fmla="*/ 2243109 h 3750867"/>
              <a:gd name="connsiteX422" fmla="*/ 4049430 w 12212275"/>
              <a:gd name="connsiteY422" fmla="*/ 2243109 h 3750867"/>
              <a:gd name="connsiteX423" fmla="*/ 4168010 w 12212275"/>
              <a:gd name="connsiteY423" fmla="*/ 2366510 h 3750867"/>
              <a:gd name="connsiteX424" fmla="*/ 4043305 w 12212275"/>
              <a:gd name="connsiteY424" fmla="*/ 2488739 h 3750867"/>
              <a:gd name="connsiteX425" fmla="*/ 3922380 w 12212275"/>
              <a:gd name="connsiteY425" fmla="*/ 2362861 h 3750867"/>
              <a:gd name="connsiteX426" fmla="*/ 4049430 w 12212275"/>
              <a:gd name="connsiteY426" fmla="*/ 2243109 h 3750867"/>
              <a:gd name="connsiteX427" fmla="*/ 3775263 w 12212275"/>
              <a:gd name="connsiteY427" fmla="*/ 2243109 h 3750867"/>
              <a:gd name="connsiteX428" fmla="*/ 3900750 w 12212275"/>
              <a:gd name="connsiteY428" fmla="*/ 2364555 h 3750867"/>
              <a:gd name="connsiteX429" fmla="*/ 3778130 w 12212275"/>
              <a:gd name="connsiteY429" fmla="*/ 2488739 h 3750867"/>
              <a:gd name="connsiteX430" fmla="*/ 3655120 w 12212275"/>
              <a:gd name="connsiteY430" fmla="*/ 2364946 h 3750867"/>
              <a:gd name="connsiteX431" fmla="*/ 3775263 w 12212275"/>
              <a:gd name="connsiteY431" fmla="*/ 2243109 h 3750867"/>
              <a:gd name="connsiteX432" fmla="*/ 8902856 w 12212275"/>
              <a:gd name="connsiteY432" fmla="*/ 2243108 h 3750867"/>
              <a:gd name="connsiteX433" fmla="*/ 9023912 w 12212275"/>
              <a:gd name="connsiteY433" fmla="*/ 2364294 h 3750867"/>
              <a:gd name="connsiteX434" fmla="*/ 8901683 w 12212275"/>
              <a:gd name="connsiteY434" fmla="*/ 2488869 h 3750867"/>
              <a:gd name="connsiteX435" fmla="*/ 8778281 w 12212275"/>
              <a:gd name="connsiteY435" fmla="*/ 2365467 h 3750867"/>
              <a:gd name="connsiteX436" fmla="*/ 8902856 w 12212275"/>
              <a:gd name="connsiteY436" fmla="*/ 2243108 h 3750867"/>
              <a:gd name="connsiteX437" fmla="*/ 8637680 w 12212275"/>
              <a:gd name="connsiteY437" fmla="*/ 2243108 h 3750867"/>
              <a:gd name="connsiteX438" fmla="*/ 8756781 w 12212275"/>
              <a:gd name="connsiteY438" fmla="*/ 2366119 h 3750867"/>
              <a:gd name="connsiteX439" fmla="*/ 8632728 w 12212275"/>
              <a:gd name="connsiteY439" fmla="*/ 2488739 h 3750867"/>
              <a:gd name="connsiteX440" fmla="*/ 8511281 w 12212275"/>
              <a:gd name="connsiteY440" fmla="*/ 2363512 h 3750867"/>
              <a:gd name="connsiteX441" fmla="*/ 8637680 w 12212275"/>
              <a:gd name="connsiteY441" fmla="*/ 2243108 h 3750867"/>
              <a:gd name="connsiteX442" fmla="*/ 9185800 w 12212275"/>
              <a:gd name="connsiteY442" fmla="*/ 2242132 h 3750867"/>
              <a:gd name="connsiteX443" fmla="*/ 9249993 w 12212275"/>
              <a:gd name="connsiteY443" fmla="*/ 2271516 h 3750867"/>
              <a:gd name="connsiteX444" fmla="*/ 9247908 w 12212275"/>
              <a:gd name="connsiteY444" fmla="*/ 2324551 h 3750867"/>
              <a:gd name="connsiteX445" fmla="*/ 9079812 w 12212275"/>
              <a:gd name="connsiteY445" fmla="*/ 2415507 h 3750867"/>
              <a:gd name="connsiteX446" fmla="*/ 9043977 w 12212275"/>
              <a:gd name="connsiteY446" fmla="*/ 2371593 h 3750867"/>
              <a:gd name="connsiteX447" fmla="*/ 9116819 w 12212275"/>
              <a:gd name="connsiteY447" fmla="*/ 2253012 h 3750867"/>
              <a:gd name="connsiteX448" fmla="*/ 9185800 w 12212275"/>
              <a:gd name="connsiteY448" fmla="*/ 2242132 h 3750867"/>
              <a:gd name="connsiteX449" fmla="*/ 2981203 w 12212275"/>
              <a:gd name="connsiteY449" fmla="*/ 2241433 h 3750867"/>
              <a:gd name="connsiteX450" fmla="*/ 3017135 w 12212275"/>
              <a:gd name="connsiteY450" fmla="*/ 2251318 h 3750867"/>
              <a:gd name="connsiteX451" fmla="*/ 3086459 w 12212275"/>
              <a:gd name="connsiteY451" fmla="*/ 2390226 h 3750867"/>
              <a:gd name="connsiteX452" fmla="*/ 2885916 w 12212275"/>
              <a:gd name="connsiteY452" fmla="*/ 2278943 h 3750867"/>
              <a:gd name="connsiteX453" fmla="*/ 2981203 w 12212275"/>
              <a:gd name="connsiteY453" fmla="*/ 2241433 h 3750867"/>
              <a:gd name="connsiteX454" fmla="*/ 5202298 w 12212275"/>
              <a:gd name="connsiteY454" fmla="*/ 1957906 h 3750867"/>
              <a:gd name="connsiteX455" fmla="*/ 5172419 w 12212275"/>
              <a:gd name="connsiteY455" fmla="*/ 1959822 h 3750867"/>
              <a:gd name="connsiteX456" fmla="*/ 5256206 w 12212275"/>
              <a:gd name="connsiteY456" fmla="*/ 2058595 h 3750867"/>
              <a:gd name="connsiteX457" fmla="*/ 5292432 w 12212275"/>
              <a:gd name="connsiteY457" fmla="*/ 2001650 h 3750867"/>
              <a:gd name="connsiteX458" fmla="*/ 5285656 w 12212275"/>
              <a:gd name="connsiteY458" fmla="*/ 1975589 h 3750867"/>
              <a:gd name="connsiteX459" fmla="*/ 5202298 w 12212275"/>
              <a:gd name="connsiteY459" fmla="*/ 1957906 h 3750867"/>
              <a:gd name="connsiteX460" fmla="*/ 7199581 w 12212275"/>
              <a:gd name="connsiteY460" fmla="*/ 1951822 h 3750867"/>
              <a:gd name="connsiteX461" fmla="*/ 7088718 w 12212275"/>
              <a:gd name="connsiteY461" fmla="*/ 1979107 h 3750867"/>
              <a:gd name="connsiteX462" fmla="*/ 7147356 w 12212275"/>
              <a:gd name="connsiteY462" fmla="*/ 2055598 h 3750867"/>
              <a:gd name="connsiteX463" fmla="*/ 7242090 w 12212275"/>
              <a:gd name="connsiteY463" fmla="*/ 1954219 h 3750867"/>
              <a:gd name="connsiteX464" fmla="*/ 7199581 w 12212275"/>
              <a:gd name="connsiteY464" fmla="*/ 1951822 h 3750867"/>
              <a:gd name="connsiteX465" fmla="*/ 3913797 w 12212275"/>
              <a:gd name="connsiteY465" fmla="*/ 1919247 h 3750867"/>
              <a:gd name="connsiteX466" fmla="*/ 3829081 w 12212275"/>
              <a:gd name="connsiteY466" fmla="*/ 1955522 h 3750867"/>
              <a:gd name="connsiteX467" fmla="*/ 3824259 w 12212275"/>
              <a:gd name="connsiteY467" fmla="*/ 1963992 h 3750867"/>
              <a:gd name="connsiteX468" fmla="*/ 3912347 w 12212275"/>
              <a:gd name="connsiteY468" fmla="*/ 2055598 h 3750867"/>
              <a:gd name="connsiteX469" fmla="*/ 4000956 w 12212275"/>
              <a:gd name="connsiteY469" fmla="*/ 1961646 h 3750867"/>
              <a:gd name="connsiteX470" fmla="*/ 3913797 w 12212275"/>
              <a:gd name="connsiteY470" fmla="*/ 1919247 h 3750867"/>
              <a:gd name="connsiteX471" fmla="*/ 3103008 w 12212275"/>
              <a:gd name="connsiteY471" fmla="*/ 1919133 h 3750867"/>
              <a:gd name="connsiteX472" fmla="*/ 3018309 w 12212275"/>
              <a:gd name="connsiteY472" fmla="*/ 1955391 h 3750867"/>
              <a:gd name="connsiteX473" fmla="*/ 3013227 w 12212275"/>
              <a:gd name="connsiteY473" fmla="*/ 1963992 h 3750867"/>
              <a:gd name="connsiteX474" fmla="*/ 3103399 w 12212275"/>
              <a:gd name="connsiteY474" fmla="*/ 2065762 h 3750867"/>
              <a:gd name="connsiteX475" fmla="*/ 3190054 w 12212275"/>
              <a:gd name="connsiteY475" fmla="*/ 1961646 h 3750867"/>
              <a:gd name="connsiteX476" fmla="*/ 3103008 w 12212275"/>
              <a:gd name="connsiteY476" fmla="*/ 1919133 h 3750867"/>
              <a:gd name="connsiteX477" fmla="*/ 4989418 w 12212275"/>
              <a:gd name="connsiteY477" fmla="*/ 1916934 h 3750867"/>
              <a:gd name="connsiteX478" fmla="*/ 4900468 w 12212275"/>
              <a:gd name="connsiteY478" fmla="*/ 1963079 h 3750867"/>
              <a:gd name="connsiteX479" fmla="*/ 4992466 w 12212275"/>
              <a:gd name="connsiteY479" fmla="*/ 2063025 h 3750867"/>
              <a:gd name="connsiteX480" fmla="*/ 5078858 w 12212275"/>
              <a:gd name="connsiteY480" fmla="*/ 1962949 h 3750867"/>
              <a:gd name="connsiteX481" fmla="*/ 4989418 w 12212275"/>
              <a:gd name="connsiteY481" fmla="*/ 1916934 h 3750867"/>
              <a:gd name="connsiteX482" fmla="*/ 4723168 w 12212275"/>
              <a:gd name="connsiteY482" fmla="*/ 1885384 h 3750867"/>
              <a:gd name="connsiteX483" fmla="*/ 4709177 w 12212275"/>
              <a:gd name="connsiteY483" fmla="*/ 1896753 h 3750867"/>
              <a:gd name="connsiteX484" fmla="*/ 4629819 w 12212275"/>
              <a:gd name="connsiteY484" fmla="*/ 1960734 h 3750867"/>
              <a:gd name="connsiteX485" fmla="*/ 4721816 w 12212275"/>
              <a:gd name="connsiteY485" fmla="*/ 2055467 h 3750867"/>
              <a:gd name="connsiteX486" fmla="*/ 4812510 w 12212275"/>
              <a:gd name="connsiteY486" fmla="*/ 1959561 h 3750867"/>
              <a:gd name="connsiteX487" fmla="*/ 4736280 w 12212275"/>
              <a:gd name="connsiteY487" fmla="*/ 1897665 h 3750867"/>
              <a:gd name="connsiteX488" fmla="*/ 4723168 w 12212275"/>
              <a:gd name="connsiteY488" fmla="*/ 1885384 h 3750867"/>
              <a:gd name="connsiteX489" fmla="*/ 4180715 w 12212275"/>
              <a:gd name="connsiteY489" fmla="*/ 1885367 h 3750867"/>
              <a:gd name="connsiteX490" fmla="*/ 4166054 w 12212275"/>
              <a:gd name="connsiteY490" fmla="*/ 1895841 h 3750867"/>
              <a:gd name="connsiteX491" fmla="*/ 4083571 w 12212275"/>
              <a:gd name="connsiteY491" fmla="*/ 1961646 h 3750867"/>
              <a:gd name="connsiteX492" fmla="*/ 4179347 w 12212275"/>
              <a:gd name="connsiteY492" fmla="*/ 2064980 h 3750867"/>
              <a:gd name="connsiteX493" fmla="*/ 4271474 w 12212275"/>
              <a:gd name="connsiteY493" fmla="*/ 1961386 h 3750867"/>
              <a:gd name="connsiteX494" fmla="*/ 4193029 w 12212275"/>
              <a:gd name="connsiteY494" fmla="*/ 1898447 h 3750867"/>
              <a:gd name="connsiteX495" fmla="*/ 4180715 w 12212275"/>
              <a:gd name="connsiteY495" fmla="*/ 1885367 h 3750867"/>
              <a:gd name="connsiteX496" fmla="*/ 7690395 w 12212275"/>
              <a:gd name="connsiteY496" fmla="*/ 1885319 h 3750867"/>
              <a:gd name="connsiteX497" fmla="*/ 7676403 w 12212275"/>
              <a:gd name="connsiteY497" fmla="*/ 1896623 h 3750867"/>
              <a:gd name="connsiteX498" fmla="*/ 7596525 w 12212275"/>
              <a:gd name="connsiteY498" fmla="*/ 1960734 h 3750867"/>
              <a:gd name="connsiteX499" fmla="*/ 7691259 w 12212275"/>
              <a:gd name="connsiteY499" fmla="*/ 2063286 h 3750867"/>
              <a:gd name="connsiteX500" fmla="*/ 7780780 w 12212275"/>
              <a:gd name="connsiteY500" fmla="*/ 1958910 h 3750867"/>
              <a:gd name="connsiteX501" fmla="*/ 7703508 w 12212275"/>
              <a:gd name="connsiteY501" fmla="*/ 1897665 h 3750867"/>
              <a:gd name="connsiteX502" fmla="*/ 7690395 w 12212275"/>
              <a:gd name="connsiteY502" fmla="*/ 1885319 h 3750867"/>
              <a:gd name="connsiteX503" fmla="*/ 7956971 w 12212275"/>
              <a:gd name="connsiteY503" fmla="*/ 1885237 h 3750867"/>
              <a:gd name="connsiteX504" fmla="*/ 7943273 w 12212275"/>
              <a:gd name="connsiteY504" fmla="*/ 1896753 h 3750867"/>
              <a:gd name="connsiteX505" fmla="*/ 7862483 w 12212275"/>
              <a:gd name="connsiteY505" fmla="*/ 1960604 h 3750867"/>
              <a:gd name="connsiteX506" fmla="*/ 7959040 w 12212275"/>
              <a:gd name="connsiteY506" fmla="*/ 2063025 h 3750867"/>
              <a:gd name="connsiteX507" fmla="*/ 8051689 w 12212275"/>
              <a:gd name="connsiteY507" fmla="*/ 1960473 h 3750867"/>
              <a:gd name="connsiteX508" fmla="*/ 7970377 w 12212275"/>
              <a:gd name="connsiteY508" fmla="*/ 1897274 h 3750867"/>
              <a:gd name="connsiteX509" fmla="*/ 7956971 w 12212275"/>
              <a:gd name="connsiteY509" fmla="*/ 1885237 h 3750867"/>
              <a:gd name="connsiteX510" fmla="*/ 2835341 w 12212275"/>
              <a:gd name="connsiteY510" fmla="*/ 1885172 h 3750867"/>
              <a:gd name="connsiteX511" fmla="*/ 2820892 w 12212275"/>
              <a:gd name="connsiteY511" fmla="*/ 1895711 h 3750867"/>
              <a:gd name="connsiteX512" fmla="*/ 2742969 w 12212275"/>
              <a:gd name="connsiteY512" fmla="*/ 1960864 h 3750867"/>
              <a:gd name="connsiteX513" fmla="*/ 2835747 w 12212275"/>
              <a:gd name="connsiteY513" fmla="*/ 2062374 h 3750867"/>
              <a:gd name="connsiteX514" fmla="*/ 2926442 w 12212275"/>
              <a:gd name="connsiteY514" fmla="*/ 1961125 h 3750867"/>
              <a:gd name="connsiteX515" fmla="*/ 2847736 w 12212275"/>
              <a:gd name="connsiteY515" fmla="*/ 1898186 h 3750867"/>
              <a:gd name="connsiteX516" fmla="*/ 2835341 w 12212275"/>
              <a:gd name="connsiteY516" fmla="*/ 1885172 h 3750867"/>
              <a:gd name="connsiteX517" fmla="*/ 9035443 w 12212275"/>
              <a:gd name="connsiteY517" fmla="*/ 1885042 h 3750867"/>
              <a:gd name="connsiteX518" fmla="*/ 9024563 w 12212275"/>
              <a:gd name="connsiteY518" fmla="*/ 1892583 h 3750867"/>
              <a:gd name="connsiteX519" fmla="*/ 8927744 w 12212275"/>
              <a:gd name="connsiteY519" fmla="*/ 1966858 h 3750867"/>
              <a:gd name="connsiteX520" fmla="*/ 9036420 w 12212275"/>
              <a:gd name="connsiteY520" fmla="*/ 2079574 h 3750867"/>
              <a:gd name="connsiteX521" fmla="*/ 9144185 w 12212275"/>
              <a:gd name="connsiteY521" fmla="*/ 1964383 h 3750867"/>
              <a:gd name="connsiteX522" fmla="*/ 9045933 w 12212275"/>
              <a:gd name="connsiteY522" fmla="*/ 1894017 h 3750867"/>
              <a:gd name="connsiteX523" fmla="*/ 9035443 w 12212275"/>
              <a:gd name="connsiteY523" fmla="*/ 1885042 h 3750867"/>
              <a:gd name="connsiteX524" fmla="*/ 9579492 w 12212275"/>
              <a:gd name="connsiteY524" fmla="*/ 1885025 h 3750867"/>
              <a:gd name="connsiteX525" fmla="*/ 9568465 w 12212275"/>
              <a:gd name="connsiteY525" fmla="*/ 1892323 h 3750867"/>
              <a:gd name="connsiteX526" fmla="*/ 9468389 w 12212275"/>
              <a:gd name="connsiteY526" fmla="*/ 1967380 h 3750867"/>
              <a:gd name="connsiteX527" fmla="*/ 9577326 w 12212275"/>
              <a:gd name="connsiteY527" fmla="*/ 2074362 h 3750867"/>
              <a:gd name="connsiteX528" fmla="*/ 9679226 w 12212275"/>
              <a:gd name="connsiteY528" fmla="*/ 1962558 h 3750867"/>
              <a:gd name="connsiteX529" fmla="*/ 9589836 w 12212275"/>
              <a:gd name="connsiteY529" fmla="*/ 1894147 h 3750867"/>
              <a:gd name="connsiteX530" fmla="*/ 9579492 w 12212275"/>
              <a:gd name="connsiteY530" fmla="*/ 1885025 h 3750867"/>
              <a:gd name="connsiteX531" fmla="*/ 8769063 w 12212275"/>
              <a:gd name="connsiteY531" fmla="*/ 1884960 h 3750867"/>
              <a:gd name="connsiteX532" fmla="*/ 8757954 w 12212275"/>
              <a:gd name="connsiteY532" fmla="*/ 1891801 h 3750867"/>
              <a:gd name="connsiteX533" fmla="*/ 8655532 w 12212275"/>
              <a:gd name="connsiteY533" fmla="*/ 1968943 h 3750867"/>
              <a:gd name="connsiteX534" fmla="*/ 8769551 w 12212275"/>
              <a:gd name="connsiteY534" fmla="*/ 2074492 h 3750867"/>
              <a:gd name="connsiteX535" fmla="*/ 8879531 w 12212275"/>
              <a:gd name="connsiteY535" fmla="*/ 1966728 h 3750867"/>
              <a:gd name="connsiteX536" fmla="*/ 8779194 w 12212275"/>
              <a:gd name="connsiteY536" fmla="*/ 1894538 h 3750867"/>
              <a:gd name="connsiteX537" fmla="*/ 8769063 w 12212275"/>
              <a:gd name="connsiteY537" fmla="*/ 1884960 h 3750867"/>
              <a:gd name="connsiteX538" fmla="*/ 8500011 w 12212275"/>
              <a:gd name="connsiteY538" fmla="*/ 1884911 h 3750867"/>
              <a:gd name="connsiteX539" fmla="*/ 8488088 w 12212275"/>
              <a:gd name="connsiteY539" fmla="*/ 1895450 h 3750867"/>
              <a:gd name="connsiteX540" fmla="*/ 8404952 w 12212275"/>
              <a:gd name="connsiteY540" fmla="*/ 1961646 h 3750867"/>
              <a:gd name="connsiteX541" fmla="*/ 8503464 w 12212275"/>
              <a:gd name="connsiteY541" fmla="*/ 2075144 h 3750867"/>
              <a:gd name="connsiteX542" fmla="*/ 8607710 w 12212275"/>
              <a:gd name="connsiteY542" fmla="*/ 1965555 h 3750867"/>
              <a:gd name="connsiteX543" fmla="*/ 8512325 w 12212275"/>
              <a:gd name="connsiteY543" fmla="*/ 1894798 h 3750867"/>
              <a:gd name="connsiteX544" fmla="*/ 8500011 w 12212275"/>
              <a:gd name="connsiteY544" fmla="*/ 1884911 h 3750867"/>
              <a:gd name="connsiteX545" fmla="*/ 3371311 w 12212275"/>
              <a:gd name="connsiteY545" fmla="*/ 1858703 h 3750867"/>
              <a:gd name="connsiteX546" fmla="*/ 3274493 w 12212275"/>
              <a:gd name="connsiteY546" fmla="*/ 1962037 h 3750867"/>
              <a:gd name="connsiteX547" fmla="*/ 3369878 w 12212275"/>
              <a:gd name="connsiteY547" fmla="*/ 2068368 h 3750867"/>
              <a:gd name="connsiteX548" fmla="*/ 3466045 w 12212275"/>
              <a:gd name="connsiteY548" fmla="*/ 1958649 h 3750867"/>
              <a:gd name="connsiteX549" fmla="*/ 3371311 w 12212275"/>
              <a:gd name="connsiteY549" fmla="*/ 1858703 h 3750867"/>
              <a:gd name="connsiteX550" fmla="*/ 4142123 w 12212275"/>
              <a:gd name="connsiteY550" fmla="*/ 1699415 h 3750867"/>
              <a:gd name="connsiteX551" fmla="*/ 4127875 w 12212275"/>
              <a:gd name="connsiteY551" fmla="*/ 1702204 h 3750867"/>
              <a:gd name="connsiteX552" fmla="*/ 4159019 w 12212275"/>
              <a:gd name="connsiteY552" fmla="*/ 1738299 h 3750867"/>
              <a:gd name="connsiteX553" fmla="*/ 4181561 w 12212275"/>
              <a:gd name="connsiteY553" fmla="*/ 1757715 h 3750867"/>
              <a:gd name="connsiteX554" fmla="*/ 4204887 w 12212275"/>
              <a:gd name="connsiteY554" fmla="*/ 1723966 h 3750867"/>
              <a:gd name="connsiteX555" fmla="*/ 4180129 w 12212275"/>
              <a:gd name="connsiteY555" fmla="*/ 1708980 h 3750867"/>
              <a:gd name="connsiteX556" fmla="*/ 4142123 w 12212275"/>
              <a:gd name="connsiteY556" fmla="*/ 1699415 h 3750867"/>
              <a:gd name="connsiteX557" fmla="*/ 8266773 w 12212275"/>
              <a:gd name="connsiteY557" fmla="*/ 1676426 h 3750867"/>
              <a:gd name="connsiteX558" fmla="*/ 8200108 w 12212275"/>
              <a:gd name="connsiteY558" fmla="*/ 1690737 h 3750867"/>
              <a:gd name="connsiteX559" fmla="*/ 8170268 w 12212275"/>
              <a:gd name="connsiteY559" fmla="*/ 1702204 h 3750867"/>
              <a:gd name="connsiteX560" fmla="*/ 8227733 w 12212275"/>
              <a:gd name="connsiteY560" fmla="*/ 1780519 h 3750867"/>
              <a:gd name="connsiteX561" fmla="*/ 8248192 w 12212275"/>
              <a:gd name="connsiteY561" fmla="*/ 1744554 h 3750867"/>
              <a:gd name="connsiteX562" fmla="*/ 8284548 w 12212275"/>
              <a:gd name="connsiteY562" fmla="*/ 1688783 h 3750867"/>
              <a:gd name="connsiteX563" fmla="*/ 8266773 w 12212275"/>
              <a:gd name="connsiteY563" fmla="*/ 1676426 h 3750867"/>
              <a:gd name="connsiteX564" fmla="*/ 2022043 w 12212275"/>
              <a:gd name="connsiteY564" fmla="*/ 1654805 h 3750867"/>
              <a:gd name="connsiteX565" fmla="*/ 1968161 w 12212275"/>
              <a:gd name="connsiteY565" fmla="*/ 1693734 h 3750867"/>
              <a:gd name="connsiteX566" fmla="*/ 2025627 w 12212275"/>
              <a:gd name="connsiteY566" fmla="*/ 1754588 h 3750867"/>
              <a:gd name="connsiteX567" fmla="*/ 2081789 w 12212275"/>
              <a:gd name="connsiteY567" fmla="*/ 1694256 h 3750867"/>
              <a:gd name="connsiteX568" fmla="*/ 2022043 w 12212275"/>
              <a:gd name="connsiteY568" fmla="*/ 1654805 h 3750867"/>
              <a:gd name="connsiteX569" fmla="*/ 2288148 w 12212275"/>
              <a:gd name="connsiteY569" fmla="*/ 1654414 h 3750867"/>
              <a:gd name="connsiteX570" fmla="*/ 2228906 w 12212275"/>
              <a:gd name="connsiteY570" fmla="*/ 1698295 h 3750867"/>
              <a:gd name="connsiteX571" fmla="*/ 2288848 w 12212275"/>
              <a:gd name="connsiteY571" fmla="*/ 1752894 h 3750867"/>
              <a:gd name="connsiteX572" fmla="*/ 2347225 w 12212275"/>
              <a:gd name="connsiteY572" fmla="*/ 1698816 h 3750867"/>
              <a:gd name="connsiteX573" fmla="*/ 2348659 w 12212275"/>
              <a:gd name="connsiteY573" fmla="*/ 1694386 h 3750867"/>
              <a:gd name="connsiteX574" fmla="*/ 2288148 w 12212275"/>
              <a:gd name="connsiteY574" fmla="*/ 1654414 h 3750867"/>
              <a:gd name="connsiteX575" fmla="*/ 3645738 w 12212275"/>
              <a:gd name="connsiteY575" fmla="*/ 1646693 h 3750867"/>
              <a:gd name="connsiteX576" fmla="*/ 3585667 w 12212275"/>
              <a:gd name="connsiteY576" fmla="*/ 1693604 h 3750867"/>
              <a:gd name="connsiteX577" fmla="*/ 3643654 w 12212275"/>
              <a:gd name="connsiteY577" fmla="*/ 1754588 h 3750867"/>
              <a:gd name="connsiteX578" fmla="*/ 3711934 w 12212275"/>
              <a:gd name="connsiteY578" fmla="*/ 1700510 h 3750867"/>
              <a:gd name="connsiteX579" fmla="*/ 3645738 w 12212275"/>
              <a:gd name="connsiteY579" fmla="*/ 1646693 h 3750867"/>
              <a:gd name="connsiteX580" fmla="*/ 2836008 w 12212275"/>
              <a:gd name="connsiteY580" fmla="*/ 1646693 h 3750867"/>
              <a:gd name="connsiteX581" fmla="*/ 2775285 w 12212275"/>
              <a:gd name="connsiteY581" fmla="*/ 1692301 h 3750867"/>
              <a:gd name="connsiteX582" fmla="*/ 2830796 w 12212275"/>
              <a:gd name="connsiteY582" fmla="*/ 1758888 h 3750867"/>
              <a:gd name="connsiteX583" fmla="*/ 2895690 w 12212275"/>
              <a:gd name="connsiteY583" fmla="*/ 1697122 h 3750867"/>
              <a:gd name="connsiteX584" fmla="*/ 2836008 w 12212275"/>
              <a:gd name="connsiteY584" fmla="*/ 1646693 h 3750867"/>
              <a:gd name="connsiteX585" fmla="*/ 9037593 w 12212275"/>
              <a:gd name="connsiteY585" fmla="*/ 1645911 h 3750867"/>
              <a:gd name="connsiteX586" fmla="*/ 8977000 w 12212275"/>
              <a:gd name="connsiteY586" fmla="*/ 1691649 h 3750867"/>
              <a:gd name="connsiteX587" fmla="*/ 9031469 w 12212275"/>
              <a:gd name="connsiteY587" fmla="*/ 1758758 h 3750867"/>
              <a:gd name="connsiteX588" fmla="*/ 9094407 w 12212275"/>
              <a:gd name="connsiteY588" fmla="*/ 1695037 h 3750867"/>
              <a:gd name="connsiteX589" fmla="*/ 9037593 w 12212275"/>
              <a:gd name="connsiteY589" fmla="*/ 1645911 h 3750867"/>
              <a:gd name="connsiteX590" fmla="*/ 9579509 w 12212275"/>
              <a:gd name="connsiteY590" fmla="*/ 1644136 h 3750867"/>
              <a:gd name="connsiteX591" fmla="*/ 9560647 w 12212275"/>
              <a:gd name="connsiteY591" fmla="*/ 1655815 h 3750867"/>
              <a:gd name="connsiteX592" fmla="*/ 9518557 w 12212275"/>
              <a:gd name="connsiteY592" fmla="*/ 1694256 h 3750867"/>
              <a:gd name="connsiteX593" fmla="*/ 9567162 w 12212275"/>
              <a:gd name="connsiteY593" fmla="*/ 1750809 h 3750867"/>
              <a:gd name="connsiteX594" fmla="*/ 9585927 w 12212275"/>
              <a:gd name="connsiteY594" fmla="*/ 1755630 h 3750867"/>
              <a:gd name="connsiteX595" fmla="*/ 9635052 w 12212275"/>
              <a:gd name="connsiteY595" fmla="*/ 1694125 h 3750867"/>
              <a:gd name="connsiteX596" fmla="*/ 9597394 w 12212275"/>
              <a:gd name="connsiteY596" fmla="*/ 1656988 h 3750867"/>
              <a:gd name="connsiteX597" fmla="*/ 9579509 w 12212275"/>
              <a:gd name="connsiteY597" fmla="*/ 1644136 h 3750867"/>
              <a:gd name="connsiteX598" fmla="*/ 8768606 w 12212275"/>
              <a:gd name="connsiteY598" fmla="*/ 1644136 h 3750867"/>
              <a:gd name="connsiteX599" fmla="*/ 8749744 w 12212275"/>
              <a:gd name="connsiteY599" fmla="*/ 1655815 h 3750867"/>
              <a:gd name="connsiteX600" fmla="*/ 8707655 w 12212275"/>
              <a:gd name="connsiteY600" fmla="*/ 1694256 h 3750867"/>
              <a:gd name="connsiteX601" fmla="*/ 8756260 w 12212275"/>
              <a:gd name="connsiteY601" fmla="*/ 1750809 h 3750867"/>
              <a:gd name="connsiteX602" fmla="*/ 8775024 w 12212275"/>
              <a:gd name="connsiteY602" fmla="*/ 1755630 h 3750867"/>
              <a:gd name="connsiteX603" fmla="*/ 8824150 w 12212275"/>
              <a:gd name="connsiteY603" fmla="*/ 1694125 h 3750867"/>
              <a:gd name="connsiteX604" fmla="*/ 8786491 w 12212275"/>
              <a:gd name="connsiteY604" fmla="*/ 1656988 h 3750867"/>
              <a:gd name="connsiteX605" fmla="*/ 8768606 w 12212275"/>
              <a:gd name="connsiteY605" fmla="*/ 1644136 h 3750867"/>
              <a:gd name="connsiteX606" fmla="*/ 3910393 w 12212275"/>
              <a:gd name="connsiteY606" fmla="*/ 1643566 h 3750867"/>
              <a:gd name="connsiteX607" fmla="*/ 3856965 w 12212275"/>
              <a:gd name="connsiteY607" fmla="*/ 1695949 h 3750867"/>
              <a:gd name="connsiteX608" fmla="*/ 3909089 w 12212275"/>
              <a:gd name="connsiteY608" fmla="*/ 1759018 h 3750867"/>
              <a:gd name="connsiteX609" fmla="*/ 3966164 w 12212275"/>
              <a:gd name="connsiteY609" fmla="*/ 1696080 h 3750867"/>
              <a:gd name="connsiteX610" fmla="*/ 3910393 w 12212275"/>
              <a:gd name="connsiteY610" fmla="*/ 1643566 h 3750867"/>
              <a:gd name="connsiteX611" fmla="*/ 3372956 w 12212275"/>
              <a:gd name="connsiteY611" fmla="*/ 1643354 h 3750867"/>
              <a:gd name="connsiteX612" fmla="*/ 3336780 w 12212275"/>
              <a:gd name="connsiteY612" fmla="*/ 1666761 h 3750867"/>
              <a:gd name="connsiteX613" fmla="*/ 3334695 w 12212275"/>
              <a:gd name="connsiteY613" fmla="*/ 1724357 h 3750867"/>
              <a:gd name="connsiteX614" fmla="*/ 3372615 w 12212275"/>
              <a:gd name="connsiteY614" fmla="*/ 1775698 h 3750867"/>
              <a:gd name="connsiteX615" fmla="*/ 3409882 w 12212275"/>
              <a:gd name="connsiteY615" fmla="*/ 1724878 h 3750867"/>
              <a:gd name="connsiteX616" fmla="*/ 3408840 w 12212275"/>
              <a:gd name="connsiteY616" fmla="*/ 1667152 h 3750867"/>
              <a:gd name="connsiteX617" fmla="*/ 3372956 w 12212275"/>
              <a:gd name="connsiteY617" fmla="*/ 1643354 h 3750867"/>
              <a:gd name="connsiteX618" fmla="*/ 9841414 w 12212275"/>
              <a:gd name="connsiteY618" fmla="*/ 1643198 h 3750867"/>
              <a:gd name="connsiteX619" fmla="*/ 9798718 w 12212275"/>
              <a:gd name="connsiteY619" fmla="*/ 1684483 h 3750867"/>
              <a:gd name="connsiteX620" fmla="*/ 9806276 w 12212275"/>
              <a:gd name="connsiteY620" fmla="*/ 1716799 h 3750867"/>
              <a:gd name="connsiteX621" fmla="*/ 9882636 w 12212275"/>
              <a:gd name="connsiteY621" fmla="*/ 1718232 h 3750867"/>
              <a:gd name="connsiteX622" fmla="*/ 9906613 w 12212275"/>
              <a:gd name="connsiteY622" fmla="*/ 1695037 h 3750867"/>
              <a:gd name="connsiteX623" fmla="*/ 9866218 w 12212275"/>
              <a:gd name="connsiteY623" fmla="*/ 1659073 h 3750867"/>
              <a:gd name="connsiteX624" fmla="*/ 9841414 w 12212275"/>
              <a:gd name="connsiteY624" fmla="*/ 1643198 h 3750867"/>
              <a:gd name="connsiteX625" fmla="*/ 3097067 w 12212275"/>
              <a:gd name="connsiteY625" fmla="*/ 1643183 h 3750867"/>
              <a:gd name="connsiteX626" fmla="*/ 3054665 w 12212275"/>
              <a:gd name="connsiteY626" fmla="*/ 1683570 h 3750867"/>
              <a:gd name="connsiteX627" fmla="*/ 3063526 w 12212275"/>
              <a:gd name="connsiteY627" fmla="*/ 1718753 h 3750867"/>
              <a:gd name="connsiteX628" fmla="*/ 3138712 w 12212275"/>
              <a:gd name="connsiteY628" fmla="*/ 1718232 h 3750867"/>
              <a:gd name="connsiteX629" fmla="*/ 3162949 w 12212275"/>
              <a:gd name="connsiteY629" fmla="*/ 1695949 h 3750867"/>
              <a:gd name="connsiteX630" fmla="*/ 3121642 w 12212275"/>
              <a:gd name="connsiteY630" fmla="*/ 1659463 h 3750867"/>
              <a:gd name="connsiteX631" fmla="*/ 3097067 w 12212275"/>
              <a:gd name="connsiteY631" fmla="*/ 1643183 h 3750867"/>
              <a:gd name="connsiteX632" fmla="*/ 8496596 w 12212275"/>
              <a:gd name="connsiteY632" fmla="*/ 1642967 h 3750867"/>
              <a:gd name="connsiteX633" fmla="*/ 8454468 w 12212275"/>
              <a:gd name="connsiteY633" fmla="*/ 1683831 h 3750867"/>
              <a:gd name="connsiteX634" fmla="*/ 8463720 w 12212275"/>
              <a:gd name="connsiteY634" fmla="*/ 1719014 h 3750867"/>
              <a:gd name="connsiteX635" fmla="*/ 8538907 w 12212275"/>
              <a:gd name="connsiteY635" fmla="*/ 1718102 h 3750867"/>
              <a:gd name="connsiteX636" fmla="*/ 8562754 w 12212275"/>
              <a:gd name="connsiteY636" fmla="*/ 1695949 h 3750867"/>
              <a:gd name="connsiteX637" fmla="*/ 8521316 w 12212275"/>
              <a:gd name="connsiteY637" fmla="*/ 1659333 h 3750867"/>
              <a:gd name="connsiteX638" fmla="*/ 8496596 w 12212275"/>
              <a:gd name="connsiteY638" fmla="*/ 1642967 h 3750867"/>
              <a:gd name="connsiteX639" fmla="*/ 2562086 w 12212275"/>
              <a:gd name="connsiteY639" fmla="*/ 1642768 h 3750867"/>
              <a:gd name="connsiteX640" fmla="*/ 2522749 w 12212275"/>
              <a:gd name="connsiteY640" fmla="*/ 1669888 h 3750867"/>
              <a:gd name="connsiteX641" fmla="*/ 2520925 w 12212275"/>
              <a:gd name="connsiteY641" fmla="*/ 1720578 h 3750867"/>
              <a:gd name="connsiteX642" fmla="*/ 2561842 w 12212275"/>
              <a:gd name="connsiteY642" fmla="*/ 1774525 h 3750867"/>
              <a:gd name="connsiteX643" fmla="*/ 2602497 w 12212275"/>
              <a:gd name="connsiteY643" fmla="*/ 1721099 h 3750867"/>
              <a:gd name="connsiteX644" fmla="*/ 2601325 w 12212275"/>
              <a:gd name="connsiteY644" fmla="*/ 1670279 h 3750867"/>
              <a:gd name="connsiteX645" fmla="*/ 2562086 w 12212275"/>
              <a:gd name="connsiteY645" fmla="*/ 1642768 h 3750867"/>
              <a:gd name="connsiteX646" fmla="*/ 10113541 w 12212275"/>
              <a:gd name="connsiteY646" fmla="*/ 1638484 h 3750867"/>
              <a:gd name="connsiteX647" fmla="*/ 10058160 w 12212275"/>
              <a:gd name="connsiteY647" fmla="*/ 1700380 h 3750867"/>
              <a:gd name="connsiteX648" fmla="*/ 10118492 w 12212275"/>
              <a:gd name="connsiteY648" fmla="*/ 1771267 h 3750867"/>
              <a:gd name="connsiteX649" fmla="*/ 10172961 w 12212275"/>
              <a:gd name="connsiteY649" fmla="*/ 1700250 h 3750867"/>
              <a:gd name="connsiteX650" fmla="*/ 10113541 w 12212275"/>
              <a:gd name="connsiteY650" fmla="*/ 1638484 h 3750867"/>
              <a:gd name="connsiteX651" fmla="*/ 9305244 w 12212275"/>
              <a:gd name="connsiteY651" fmla="*/ 1632620 h 3750867"/>
              <a:gd name="connsiteX652" fmla="*/ 9235791 w 12212275"/>
              <a:gd name="connsiteY652" fmla="*/ 1695559 h 3750867"/>
              <a:gd name="connsiteX653" fmla="*/ 9307460 w 12212275"/>
              <a:gd name="connsiteY653" fmla="*/ 1778173 h 3750867"/>
              <a:gd name="connsiteX654" fmla="*/ 9321794 w 12212275"/>
              <a:gd name="connsiteY654" fmla="*/ 1752633 h 3750867"/>
              <a:gd name="connsiteX655" fmla="*/ 9365968 w 12212275"/>
              <a:gd name="connsiteY655" fmla="*/ 1692301 h 3750867"/>
              <a:gd name="connsiteX656" fmla="*/ 9305244 w 12212275"/>
              <a:gd name="connsiteY656" fmla="*/ 1632620 h 3750867"/>
              <a:gd name="connsiteX657" fmla="*/ 9304658 w 12212275"/>
              <a:gd name="connsiteY657" fmla="*/ 1405804 h 3750867"/>
              <a:gd name="connsiteX658" fmla="*/ 9278923 w 12212275"/>
              <a:gd name="connsiteY658" fmla="*/ 1421001 h 3750867"/>
              <a:gd name="connsiteX659" fmla="*/ 9306026 w 12212275"/>
              <a:gd name="connsiteY659" fmla="*/ 1477424 h 3750867"/>
              <a:gd name="connsiteX660" fmla="*/ 9333522 w 12212275"/>
              <a:gd name="connsiteY660" fmla="*/ 1417483 h 3750867"/>
              <a:gd name="connsiteX661" fmla="*/ 9304658 w 12212275"/>
              <a:gd name="connsiteY661" fmla="*/ 1405804 h 3750867"/>
              <a:gd name="connsiteX662" fmla="*/ 9578499 w 12212275"/>
              <a:gd name="connsiteY662" fmla="*/ 1403279 h 3750867"/>
              <a:gd name="connsiteX663" fmla="*/ 9547616 w 12212275"/>
              <a:gd name="connsiteY663" fmla="*/ 1432859 h 3750867"/>
              <a:gd name="connsiteX664" fmla="*/ 9576154 w 12212275"/>
              <a:gd name="connsiteY664" fmla="*/ 1465957 h 3750867"/>
              <a:gd name="connsiteX665" fmla="*/ 9611466 w 12212275"/>
              <a:gd name="connsiteY665" fmla="*/ 1433250 h 3750867"/>
              <a:gd name="connsiteX666" fmla="*/ 9578499 w 12212275"/>
              <a:gd name="connsiteY666" fmla="*/ 1403279 h 3750867"/>
              <a:gd name="connsiteX667" fmla="*/ 10659137 w 12212275"/>
              <a:gd name="connsiteY667" fmla="*/ 1403149 h 3750867"/>
              <a:gd name="connsiteX668" fmla="*/ 10627603 w 12212275"/>
              <a:gd name="connsiteY668" fmla="*/ 1431817 h 3750867"/>
              <a:gd name="connsiteX669" fmla="*/ 10650537 w 12212275"/>
              <a:gd name="connsiteY669" fmla="*/ 1458660 h 3750867"/>
              <a:gd name="connsiteX670" fmla="*/ 10683635 w 12212275"/>
              <a:gd name="connsiteY670" fmla="*/ 1428950 h 3750867"/>
              <a:gd name="connsiteX671" fmla="*/ 10659137 w 12212275"/>
              <a:gd name="connsiteY671" fmla="*/ 1403149 h 3750867"/>
              <a:gd name="connsiteX672" fmla="*/ 9843023 w 12212275"/>
              <a:gd name="connsiteY672" fmla="*/ 1403149 h 3750867"/>
              <a:gd name="connsiteX673" fmla="*/ 9814877 w 12212275"/>
              <a:gd name="connsiteY673" fmla="*/ 1430904 h 3750867"/>
              <a:gd name="connsiteX674" fmla="*/ 9846020 w 12212275"/>
              <a:gd name="connsiteY674" fmla="*/ 1469866 h 3750867"/>
              <a:gd name="connsiteX675" fmla="*/ 9876120 w 12212275"/>
              <a:gd name="connsiteY675" fmla="*/ 1430123 h 3750867"/>
              <a:gd name="connsiteX676" fmla="*/ 9843023 w 12212275"/>
              <a:gd name="connsiteY676" fmla="*/ 1403149 h 3750867"/>
              <a:gd name="connsiteX677" fmla="*/ 10387577 w 12212275"/>
              <a:gd name="connsiteY677" fmla="*/ 1403019 h 3750867"/>
              <a:gd name="connsiteX678" fmla="*/ 10359300 w 12212275"/>
              <a:gd name="connsiteY678" fmla="*/ 1429992 h 3750867"/>
              <a:gd name="connsiteX679" fmla="*/ 10389923 w 12212275"/>
              <a:gd name="connsiteY679" fmla="*/ 1463481 h 3750867"/>
              <a:gd name="connsiteX680" fmla="*/ 10420284 w 12212275"/>
              <a:gd name="connsiteY680" fmla="*/ 1431035 h 3750867"/>
              <a:gd name="connsiteX681" fmla="*/ 10387577 w 12212275"/>
              <a:gd name="connsiteY681" fmla="*/ 1403019 h 3750867"/>
              <a:gd name="connsiteX682" fmla="*/ 2830535 w 12212275"/>
              <a:gd name="connsiteY682" fmla="*/ 1400413 h 3750867"/>
              <a:gd name="connsiteX683" fmla="*/ 2802519 w 12212275"/>
              <a:gd name="connsiteY683" fmla="*/ 1433250 h 3750867"/>
              <a:gd name="connsiteX684" fmla="*/ 2831838 w 12212275"/>
              <a:gd name="connsiteY684" fmla="*/ 1465827 h 3750867"/>
              <a:gd name="connsiteX685" fmla="*/ 2864024 w 12212275"/>
              <a:gd name="connsiteY685" fmla="*/ 1432077 h 3750867"/>
              <a:gd name="connsiteX686" fmla="*/ 2830535 w 12212275"/>
              <a:gd name="connsiteY686" fmla="*/ 1400413 h 3750867"/>
              <a:gd name="connsiteX687" fmla="*/ 10117548 w 12212275"/>
              <a:gd name="connsiteY687" fmla="*/ 1398344 h 3750867"/>
              <a:gd name="connsiteX688" fmla="*/ 10094907 w 12212275"/>
              <a:gd name="connsiteY688" fmla="*/ 1411489 h 3750867"/>
              <a:gd name="connsiteX689" fmla="*/ 10119274 w 12212275"/>
              <a:gd name="connsiteY689" fmla="*/ 1478597 h 3750867"/>
              <a:gd name="connsiteX690" fmla="*/ 10140384 w 12212275"/>
              <a:gd name="connsiteY690" fmla="*/ 1411489 h 3750867"/>
              <a:gd name="connsiteX691" fmla="*/ 10117548 w 12212275"/>
              <a:gd name="connsiteY691" fmla="*/ 1398344 h 3750867"/>
              <a:gd name="connsiteX692" fmla="*/ 2018721 w 12212275"/>
              <a:gd name="connsiteY692" fmla="*/ 1394418 h 3750867"/>
              <a:gd name="connsiteX693" fmla="*/ 1986535 w 12212275"/>
              <a:gd name="connsiteY693" fmla="*/ 1428820 h 3750867"/>
              <a:gd name="connsiteX694" fmla="*/ 2025627 w 12212275"/>
              <a:gd name="connsiteY694" fmla="*/ 1467912 h 3750867"/>
              <a:gd name="connsiteX695" fmla="*/ 2060289 w 12212275"/>
              <a:gd name="connsiteY695" fmla="*/ 1425562 h 3750867"/>
              <a:gd name="connsiteX696" fmla="*/ 2018721 w 12212275"/>
              <a:gd name="connsiteY696" fmla="*/ 1394418 h 3750867"/>
              <a:gd name="connsiteX697" fmla="*/ 2554870 w 12212275"/>
              <a:gd name="connsiteY697" fmla="*/ 1394369 h 3750867"/>
              <a:gd name="connsiteX698" fmla="*/ 2531610 w 12212275"/>
              <a:gd name="connsiteY698" fmla="*/ 1409534 h 3750867"/>
              <a:gd name="connsiteX699" fmla="*/ 2561711 w 12212275"/>
              <a:gd name="connsiteY699" fmla="*/ 1477164 h 3750867"/>
              <a:gd name="connsiteX700" fmla="*/ 2581648 w 12212275"/>
              <a:gd name="connsiteY700" fmla="*/ 1408231 h 3750867"/>
              <a:gd name="connsiteX701" fmla="*/ 2554870 w 12212275"/>
              <a:gd name="connsiteY701" fmla="*/ 1394369 h 3750867"/>
              <a:gd name="connsiteX702" fmla="*/ 2288587 w 12212275"/>
              <a:gd name="connsiteY702" fmla="*/ 1394158 h 3750867"/>
              <a:gd name="connsiteX703" fmla="*/ 2252622 w 12212275"/>
              <a:gd name="connsiteY703" fmla="*/ 1429341 h 3750867"/>
              <a:gd name="connsiteX704" fmla="*/ 2293148 w 12212275"/>
              <a:gd name="connsiteY704" fmla="*/ 1469866 h 3750867"/>
              <a:gd name="connsiteX705" fmla="*/ 2327158 w 12212275"/>
              <a:gd name="connsiteY705" fmla="*/ 1427386 h 3750867"/>
              <a:gd name="connsiteX706" fmla="*/ 2288587 w 12212275"/>
              <a:gd name="connsiteY706" fmla="*/ 1394158 h 3750867"/>
              <a:gd name="connsiteX707" fmla="*/ 1753936 w 12212275"/>
              <a:gd name="connsiteY707" fmla="*/ 1390900 h 3750867"/>
              <a:gd name="connsiteX708" fmla="*/ 1720317 w 12212275"/>
              <a:gd name="connsiteY708" fmla="*/ 1424650 h 3750867"/>
              <a:gd name="connsiteX709" fmla="*/ 1756412 w 12212275"/>
              <a:gd name="connsiteY709" fmla="*/ 1462048 h 3750867"/>
              <a:gd name="connsiteX710" fmla="*/ 1792246 w 12212275"/>
              <a:gd name="connsiteY710" fmla="*/ 1425432 h 3750867"/>
              <a:gd name="connsiteX711" fmla="*/ 1753936 w 12212275"/>
              <a:gd name="connsiteY711" fmla="*/ 1390900 h 3750867"/>
              <a:gd name="connsiteX712" fmla="*/ 1480552 w 12212275"/>
              <a:gd name="connsiteY712" fmla="*/ 1388685 h 3750867"/>
              <a:gd name="connsiteX713" fmla="*/ 1450711 w 12212275"/>
              <a:gd name="connsiteY713" fmla="*/ 1424259 h 3750867"/>
              <a:gd name="connsiteX714" fmla="*/ 1488109 w 12212275"/>
              <a:gd name="connsiteY714" fmla="*/ 1461005 h 3750867"/>
              <a:gd name="connsiteX715" fmla="*/ 1526811 w 12212275"/>
              <a:gd name="connsiteY715" fmla="*/ 1423347 h 3750867"/>
              <a:gd name="connsiteX716" fmla="*/ 1480552 w 12212275"/>
              <a:gd name="connsiteY716" fmla="*/ 1388685 h 3750867"/>
              <a:gd name="connsiteX717" fmla="*/ 0 w 12212275"/>
              <a:gd name="connsiteY717" fmla="*/ 0 h 3750867"/>
              <a:gd name="connsiteX718" fmla="*/ 12144249 w 12212275"/>
              <a:gd name="connsiteY718" fmla="*/ 0 h 3750867"/>
              <a:gd name="connsiteX719" fmla="*/ 12211619 w 12212275"/>
              <a:gd name="connsiteY719" fmla="*/ 67890 h 3750867"/>
              <a:gd name="connsiteX720" fmla="*/ 12212270 w 12212275"/>
              <a:gd name="connsiteY720" fmla="*/ 625996 h 3750867"/>
              <a:gd name="connsiteX721" fmla="*/ 12177609 w 12212275"/>
              <a:gd name="connsiteY721" fmla="*/ 684765 h 3750867"/>
              <a:gd name="connsiteX722" fmla="*/ 11374394 w 12212275"/>
              <a:gd name="connsiteY722" fmla="*/ 1132892 h 3750867"/>
              <a:gd name="connsiteX723" fmla="*/ 10641024 w 12212275"/>
              <a:gd name="connsiteY723" fmla="*/ 1542708 h 3750867"/>
              <a:gd name="connsiteX724" fmla="*/ 10457812 w 12212275"/>
              <a:gd name="connsiteY724" fmla="*/ 1647475 h 3750867"/>
              <a:gd name="connsiteX725" fmla="*/ 10395916 w 12212275"/>
              <a:gd name="connsiteY725" fmla="*/ 1652557 h 3750867"/>
              <a:gd name="connsiteX726" fmla="*/ 10337930 w 12212275"/>
              <a:gd name="connsiteY726" fmla="*/ 1699077 h 3750867"/>
              <a:gd name="connsiteX727" fmla="*/ 10320990 w 12212275"/>
              <a:gd name="connsiteY727" fmla="*/ 1720708 h 3750867"/>
              <a:gd name="connsiteX728" fmla="*/ 9957823 w 12212275"/>
              <a:gd name="connsiteY728" fmla="*/ 1926724 h 3750867"/>
              <a:gd name="connsiteX729" fmla="*/ 9866347 w 12212275"/>
              <a:gd name="connsiteY729" fmla="*/ 1908481 h 3750867"/>
              <a:gd name="connsiteX730" fmla="*/ 9824650 w 12212275"/>
              <a:gd name="connsiteY730" fmla="*/ 1906656 h 3750867"/>
              <a:gd name="connsiteX731" fmla="*/ 9751156 w 12212275"/>
              <a:gd name="connsiteY731" fmla="*/ 1960995 h 3750867"/>
              <a:gd name="connsiteX732" fmla="*/ 9804843 w 12212275"/>
              <a:gd name="connsiteY732" fmla="*/ 2008817 h 3750867"/>
              <a:gd name="connsiteX733" fmla="*/ 9661766 w 12212275"/>
              <a:gd name="connsiteY733" fmla="*/ 2093126 h 3750867"/>
              <a:gd name="connsiteX734" fmla="*/ 9444283 w 12212275"/>
              <a:gd name="connsiteY734" fmla="*/ 2212227 h 3750867"/>
              <a:gd name="connsiteX735" fmla="*/ 9365707 w 12212275"/>
              <a:gd name="connsiteY735" fmla="*/ 2204278 h 3750867"/>
              <a:gd name="connsiteX736" fmla="*/ 9372744 w 12212275"/>
              <a:gd name="connsiteY736" fmla="*/ 1988880 h 3750867"/>
              <a:gd name="connsiteX737" fmla="*/ 9414703 w 12212275"/>
              <a:gd name="connsiteY737" fmla="*/ 1965555 h 3750867"/>
              <a:gd name="connsiteX738" fmla="*/ 9308632 w 12212275"/>
              <a:gd name="connsiteY738" fmla="*/ 1864437 h 3750867"/>
              <a:gd name="connsiteX739" fmla="*/ 9190053 w 12212275"/>
              <a:gd name="connsiteY739" fmla="*/ 1962819 h 3750867"/>
              <a:gd name="connsiteX740" fmla="*/ 9297296 w 12212275"/>
              <a:gd name="connsiteY740" fmla="*/ 2123748 h 3750867"/>
              <a:gd name="connsiteX741" fmla="*/ 9187968 w 12212275"/>
              <a:gd name="connsiteY741" fmla="*/ 2229167 h 3750867"/>
              <a:gd name="connsiteX742" fmla="*/ 9034987 w 12212275"/>
              <a:gd name="connsiteY742" fmla="*/ 2125312 h 3750867"/>
              <a:gd name="connsiteX743" fmla="*/ 8901422 w 12212275"/>
              <a:gd name="connsiteY743" fmla="*/ 2230600 h 3750867"/>
              <a:gd name="connsiteX744" fmla="*/ 8769682 w 12212275"/>
              <a:gd name="connsiteY744" fmla="*/ 2130003 h 3750867"/>
              <a:gd name="connsiteX745" fmla="*/ 8497079 w 12212275"/>
              <a:gd name="connsiteY745" fmla="*/ 2123748 h 3750867"/>
              <a:gd name="connsiteX746" fmla="*/ 8344750 w 12212275"/>
              <a:gd name="connsiteY746" fmla="*/ 2218873 h 3750867"/>
              <a:gd name="connsiteX747" fmla="*/ 8238288 w 12212275"/>
              <a:gd name="connsiteY747" fmla="*/ 2116321 h 3750867"/>
              <a:gd name="connsiteX748" fmla="*/ 8325725 w 12212275"/>
              <a:gd name="connsiteY748" fmla="*/ 1959691 h 3750867"/>
              <a:gd name="connsiteX749" fmla="*/ 8230340 w 12212275"/>
              <a:gd name="connsiteY749" fmla="*/ 1865349 h 3750867"/>
              <a:gd name="connsiteX750" fmla="*/ 8132088 w 12212275"/>
              <a:gd name="connsiteY750" fmla="*/ 1958779 h 3750867"/>
              <a:gd name="connsiteX751" fmla="*/ 8217049 w 12212275"/>
              <a:gd name="connsiteY751" fmla="*/ 2123227 h 3750867"/>
              <a:gd name="connsiteX752" fmla="*/ 8110066 w 12212275"/>
              <a:gd name="connsiteY752" fmla="*/ 2219264 h 3750867"/>
              <a:gd name="connsiteX753" fmla="*/ 7959952 w 12212275"/>
              <a:gd name="connsiteY753" fmla="*/ 2120882 h 3750867"/>
              <a:gd name="connsiteX754" fmla="*/ 7690216 w 12212275"/>
              <a:gd name="connsiteY754" fmla="*/ 2120360 h 3750867"/>
              <a:gd name="connsiteX755" fmla="*/ 7521208 w 12212275"/>
              <a:gd name="connsiteY755" fmla="*/ 2215745 h 3750867"/>
              <a:gd name="connsiteX756" fmla="*/ 7425823 w 12212275"/>
              <a:gd name="connsiteY756" fmla="*/ 2108242 h 3750867"/>
              <a:gd name="connsiteX757" fmla="*/ 7511565 w 12212275"/>
              <a:gd name="connsiteY757" fmla="*/ 1962949 h 3750867"/>
              <a:gd name="connsiteX758" fmla="*/ 7454230 w 12212275"/>
              <a:gd name="connsiteY758" fmla="*/ 1918645 h 3750867"/>
              <a:gd name="connsiteX759" fmla="*/ 7384255 w 12212275"/>
              <a:gd name="connsiteY759" fmla="*/ 1916820 h 3750867"/>
              <a:gd name="connsiteX760" fmla="*/ 7321968 w 12212275"/>
              <a:gd name="connsiteY760" fmla="*/ 1959431 h 3750867"/>
              <a:gd name="connsiteX761" fmla="*/ 7406016 w 12212275"/>
              <a:gd name="connsiteY761" fmla="*/ 2123488 h 3750867"/>
              <a:gd name="connsiteX762" fmla="*/ 7299034 w 12212275"/>
              <a:gd name="connsiteY762" fmla="*/ 2219394 h 3750867"/>
              <a:gd name="connsiteX763" fmla="*/ 7148138 w 12212275"/>
              <a:gd name="connsiteY763" fmla="*/ 2121924 h 3750867"/>
              <a:gd name="connsiteX764" fmla="*/ 6878532 w 12212275"/>
              <a:gd name="connsiteY764" fmla="*/ 2119188 h 3750867"/>
              <a:gd name="connsiteX765" fmla="*/ 6747573 w 12212275"/>
              <a:gd name="connsiteY765" fmla="*/ 2220827 h 3750867"/>
              <a:gd name="connsiteX766" fmla="*/ 6614139 w 12212275"/>
              <a:gd name="connsiteY766" fmla="*/ 2117885 h 3750867"/>
              <a:gd name="connsiteX767" fmla="*/ 6578825 w 12212275"/>
              <a:gd name="connsiteY767" fmla="*/ 2173526 h 3750867"/>
              <a:gd name="connsiteX768" fmla="*/ 6400305 w 12212275"/>
              <a:gd name="connsiteY768" fmla="*/ 2193202 h 3750867"/>
              <a:gd name="connsiteX769" fmla="*/ 6290325 w 12212275"/>
              <a:gd name="connsiteY769" fmla="*/ 2187990 h 3750867"/>
              <a:gd name="connsiteX770" fmla="*/ 6104376 w 12212275"/>
              <a:gd name="connsiteY770" fmla="*/ 2179911 h 3750867"/>
              <a:gd name="connsiteX771" fmla="*/ 6032318 w 12212275"/>
              <a:gd name="connsiteY771" fmla="*/ 2176002 h 3750867"/>
              <a:gd name="connsiteX772" fmla="*/ 5808710 w 12212275"/>
              <a:gd name="connsiteY772" fmla="*/ 2130915 h 3750867"/>
              <a:gd name="connsiteX773" fmla="*/ 5801152 w 12212275"/>
              <a:gd name="connsiteY773" fmla="*/ 2124661 h 3750867"/>
              <a:gd name="connsiteX774" fmla="*/ 5779390 w 12212275"/>
              <a:gd name="connsiteY774" fmla="*/ 2158801 h 3750867"/>
              <a:gd name="connsiteX775" fmla="*/ 5625628 w 12212275"/>
              <a:gd name="connsiteY775" fmla="*/ 2213661 h 3750867"/>
              <a:gd name="connsiteX776" fmla="*/ 5535325 w 12212275"/>
              <a:gd name="connsiteY776" fmla="*/ 2077620 h 3750867"/>
              <a:gd name="connsiteX777" fmla="*/ 5537279 w 12212275"/>
              <a:gd name="connsiteY777" fmla="*/ 2063416 h 3750867"/>
              <a:gd name="connsiteX778" fmla="*/ 5531024 w 12212275"/>
              <a:gd name="connsiteY778" fmla="*/ 2035139 h 3750867"/>
              <a:gd name="connsiteX779" fmla="*/ 5518255 w 12212275"/>
              <a:gd name="connsiteY779" fmla="*/ 2035791 h 3750867"/>
              <a:gd name="connsiteX780" fmla="*/ 5519688 w 12212275"/>
              <a:gd name="connsiteY780" fmla="*/ 2062374 h 3750867"/>
              <a:gd name="connsiteX781" fmla="*/ 5428212 w 12212275"/>
              <a:gd name="connsiteY781" fmla="*/ 2214833 h 3750867"/>
              <a:gd name="connsiteX782" fmla="*/ 5274319 w 12212275"/>
              <a:gd name="connsiteY782" fmla="*/ 2151113 h 3750867"/>
              <a:gd name="connsiteX783" fmla="*/ 5258422 w 12212275"/>
              <a:gd name="connsiteY783" fmla="*/ 2122576 h 3750867"/>
              <a:gd name="connsiteX784" fmla="*/ 4989337 w 12212275"/>
              <a:gd name="connsiteY784" fmla="*/ 2119188 h 3750867"/>
              <a:gd name="connsiteX785" fmla="*/ 4858378 w 12212275"/>
              <a:gd name="connsiteY785" fmla="*/ 2220827 h 3750867"/>
              <a:gd name="connsiteX786" fmla="*/ 4723510 w 12212275"/>
              <a:gd name="connsiteY786" fmla="*/ 2116451 h 3750867"/>
              <a:gd name="connsiteX787" fmla="*/ 4561538 w 12212275"/>
              <a:gd name="connsiteY787" fmla="*/ 2217830 h 3750867"/>
              <a:gd name="connsiteX788" fmla="*/ 4459247 w 12212275"/>
              <a:gd name="connsiteY788" fmla="*/ 2111109 h 3750867"/>
              <a:gd name="connsiteX789" fmla="*/ 4546553 w 12212275"/>
              <a:gd name="connsiteY789" fmla="*/ 1961907 h 3750867"/>
              <a:gd name="connsiteX790" fmla="*/ 4451950 w 12212275"/>
              <a:gd name="connsiteY790" fmla="*/ 1864176 h 3750867"/>
              <a:gd name="connsiteX791" fmla="*/ 4352004 w 12212275"/>
              <a:gd name="connsiteY791" fmla="*/ 1957997 h 3750867"/>
              <a:gd name="connsiteX792" fmla="*/ 4440092 w 12212275"/>
              <a:gd name="connsiteY792" fmla="*/ 2119188 h 3750867"/>
              <a:gd name="connsiteX793" fmla="*/ 4331416 w 12212275"/>
              <a:gd name="connsiteY793" fmla="*/ 2219394 h 3750867"/>
              <a:gd name="connsiteX794" fmla="*/ 4180389 w 12212275"/>
              <a:gd name="connsiteY794" fmla="*/ 2121012 h 3750867"/>
              <a:gd name="connsiteX795" fmla="*/ 3912217 w 12212275"/>
              <a:gd name="connsiteY795" fmla="*/ 2120100 h 3750867"/>
              <a:gd name="connsiteX796" fmla="*/ 3747118 w 12212275"/>
              <a:gd name="connsiteY796" fmla="*/ 2216788 h 3750867"/>
              <a:gd name="connsiteX797" fmla="*/ 3648475 w 12212275"/>
              <a:gd name="connsiteY797" fmla="*/ 2112151 h 3750867"/>
              <a:gd name="connsiteX798" fmla="*/ 3736563 w 12212275"/>
              <a:gd name="connsiteY798" fmla="*/ 1960213 h 3750867"/>
              <a:gd name="connsiteX799" fmla="*/ 3657336 w 12212275"/>
              <a:gd name="connsiteY799" fmla="*/ 1896101 h 3750867"/>
              <a:gd name="connsiteX800" fmla="*/ 3630100 w 12212275"/>
              <a:gd name="connsiteY800" fmla="*/ 1897926 h 3750867"/>
              <a:gd name="connsiteX801" fmla="*/ 3548920 w 12212275"/>
              <a:gd name="connsiteY801" fmla="*/ 1960082 h 3750867"/>
              <a:gd name="connsiteX802" fmla="*/ 3625801 w 12212275"/>
              <a:gd name="connsiteY802" fmla="*/ 2129743 h 3750867"/>
              <a:gd name="connsiteX803" fmla="*/ 3514128 w 12212275"/>
              <a:gd name="connsiteY803" fmla="*/ 2219915 h 3750867"/>
              <a:gd name="connsiteX804" fmla="*/ 3368705 w 12212275"/>
              <a:gd name="connsiteY804" fmla="*/ 2116060 h 3750867"/>
              <a:gd name="connsiteX805" fmla="*/ 3236051 w 12212275"/>
              <a:gd name="connsiteY805" fmla="*/ 2220697 h 3750867"/>
              <a:gd name="connsiteX806" fmla="*/ 3101836 w 12212275"/>
              <a:gd name="connsiteY806" fmla="*/ 2114627 h 3750867"/>
              <a:gd name="connsiteX807" fmla="*/ 2967489 w 12212275"/>
              <a:gd name="connsiteY807" fmla="*/ 2220697 h 3750867"/>
              <a:gd name="connsiteX808" fmla="*/ 2839135 w 12212275"/>
              <a:gd name="connsiteY808" fmla="*/ 2125703 h 3750867"/>
              <a:gd name="connsiteX809" fmla="*/ 2828841 w 12212275"/>
              <a:gd name="connsiteY809" fmla="*/ 2128570 h 3750867"/>
              <a:gd name="connsiteX810" fmla="*/ 2693843 w 12212275"/>
              <a:gd name="connsiteY810" fmla="*/ 2170268 h 3750867"/>
              <a:gd name="connsiteX811" fmla="*/ 2599109 w 12212275"/>
              <a:gd name="connsiteY811" fmla="*/ 2118406 h 3750867"/>
              <a:gd name="connsiteX812" fmla="*/ 2572396 w 12212275"/>
              <a:gd name="connsiteY812" fmla="*/ 2051819 h 3750867"/>
              <a:gd name="connsiteX813" fmla="*/ 2657878 w 12212275"/>
              <a:gd name="connsiteY813" fmla="*/ 1960604 h 3750867"/>
              <a:gd name="connsiteX814" fmla="*/ 2563014 w 12212275"/>
              <a:gd name="connsiteY814" fmla="*/ 1864567 h 3750867"/>
              <a:gd name="connsiteX815" fmla="*/ 2468541 w 12212275"/>
              <a:gd name="connsiteY815" fmla="*/ 1956955 h 3750867"/>
              <a:gd name="connsiteX816" fmla="*/ 2556499 w 12212275"/>
              <a:gd name="connsiteY816" fmla="*/ 2093778 h 3750867"/>
              <a:gd name="connsiteX817" fmla="*/ 2367814 w 12212275"/>
              <a:gd name="connsiteY817" fmla="*/ 1988229 h 3750867"/>
              <a:gd name="connsiteX818" fmla="*/ 2363644 w 12212275"/>
              <a:gd name="connsiteY818" fmla="*/ 1966858 h 3750867"/>
              <a:gd name="connsiteX819" fmla="*/ 2357259 w 12212275"/>
              <a:gd name="connsiteY819" fmla="*/ 1947573 h 3750867"/>
              <a:gd name="connsiteX820" fmla="*/ 2313997 w 12212275"/>
              <a:gd name="connsiteY820" fmla="*/ 1911087 h 3750867"/>
              <a:gd name="connsiteX821" fmla="*/ 2269302 w 12212275"/>
              <a:gd name="connsiteY821" fmla="*/ 1908741 h 3750867"/>
              <a:gd name="connsiteX822" fmla="*/ 2229949 w 12212275"/>
              <a:gd name="connsiteY822" fmla="*/ 1914866 h 3750867"/>
              <a:gd name="connsiteX823" fmla="*/ 1346205 w 12212275"/>
              <a:gd name="connsiteY823" fmla="*/ 1419437 h 3750867"/>
              <a:gd name="connsiteX824" fmla="*/ 703659 w 12212275"/>
              <a:gd name="connsiteY824" fmla="*/ 1059659 h 3750867"/>
              <a:gd name="connsiteX825" fmla="*/ 434835 w 12212275"/>
              <a:gd name="connsiteY825" fmla="*/ 906287 h 3750867"/>
              <a:gd name="connsiteX826" fmla="*/ 86915 w 12212275"/>
              <a:gd name="connsiteY826" fmla="*/ 713954 h 3750867"/>
              <a:gd name="connsiteX827" fmla="*/ 0 w 12212275"/>
              <a:gd name="connsiteY827" fmla="*/ 667825 h 3750867"/>
              <a:gd name="connsiteX828" fmla="*/ 0 w 12212275"/>
              <a:gd name="connsiteY828" fmla="*/ 0 h 37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</a:cxnLst>
            <a:rect l="l" t="t" r="r" b="b"/>
            <a:pathLst>
              <a:path w="12212275" h="3750867">
                <a:moveTo>
                  <a:pt x="6200412" y="3673883"/>
                </a:moveTo>
                <a:cubicBezTo>
                  <a:pt x="6225170" y="3673622"/>
                  <a:pt x="6237419" y="3687304"/>
                  <a:pt x="6238983" y="3711541"/>
                </a:cubicBezTo>
                <a:cubicBezTo>
                  <a:pt x="6237028" y="3735779"/>
                  <a:pt x="6224258" y="3749331"/>
                  <a:pt x="6199630" y="3748418"/>
                </a:cubicBezTo>
                <a:cubicBezTo>
                  <a:pt x="6174871" y="3747506"/>
                  <a:pt x="6162753" y="3732651"/>
                  <a:pt x="6163926" y="3708414"/>
                </a:cubicBezTo>
                <a:cubicBezTo>
                  <a:pt x="6165098" y="3686262"/>
                  <a:pt x="6178129" y="3674143"/>
                  <a:pt x="6200412" y="3673883"/>
                </a:cubicBezTo>
                <a:close/>
                <a:moveTo>
                  <a:pt x="5933021" y="3673361"/>
                </a:moveTo>
                <a:cubicBezTo>
                  <a:pt x="5958040" y="3673231"/>
                  <a:pt x="5970680" y="3686653"/>
                  <a:pt x="5972113" y="3711280"/>
                </a:cubicBezTo>
                <a:cubicBezTo>
                  <a:pt x="5970549" y="3735909"/>
                  <a:pt x="5957649" y="3749460"/>
                  <a:pt x="5932760" y="3748679"/>
                </a:cubicBezTo>
                <a:cubicBezTo>
                  <a:pt x="5907612" y="3747897"/>
                  <a:pt x="5895362" y="3733172"/>
                  <a:pt x="5896535" y="3708544"/>
                </a:cubicBezTo>
                <a:cubicBezTo>
                  <a:pt x="5897577" y="3686001"/>
                  <a:pt x="5910608" y="3673752"/>
                  <a:pt x="5933021" y="3673361"/>
                </a:cubicBezTo>
                <a:close/>
                <a:moveTo>
                  <a:pt x="6476273" y="3672189"/>
                </a:moveTo>
                <a:cubicBezTo>
                  <a:pt x="6500249" y="3672580"/>
                  <a:pt x="6515495" y="3683656"/>
                  <a:pt x="6516668" y="3708414"/>
                </a:cubicBezTo>
                <a:cubicBezTo>
                  <a:pt x="6517971" y="3734867"/>
                  <a:pt x="6504419" y="3750243"/>
                  <a:pt x="6477315" y="3750113"/>
                </a:cubicBezTo>
                <a:cubicBezTo>
                  <a:pt x="6452817" y="3749983"/>
                  <a:pt x="6439396" y="3736430"/>
                  <a:pt x="6439135" y="3711933"/>
                </a:cubicBezTo>
                <a:cubicBezTo>
                  <a:pt x="6438874" y="3687435"/>
                  <a:pt x="6451775" y="3674144"/>
                  <a:pt x="6476273" y="3672189"/>
                </a:cubicBezTo>
                <a:close/>
                <a:moveTo>
                  <a:pt x="5670061" y="3671667"/>
                </a:moveTo>
                <a:cubicBezTo>
                  <a:pt x="5694429" y="3672971"/>
                  <a:pt x="5706026" y="3688086"/>
                  <a:pt x="5706938" y="3711932"/>
                </a:cubicBezTo>
                <a:cubicBezTo>
                  <a:pt x="5704983" y="3738646"/>
                  <a:pt x="5690129" y="3752198"/>
                  <a:pt x="5663937" y="3750764"/>
                </a:cubicBezTo>
                <a:cubicBezTo>
                  <a:pt x="5639699" y="3749461"/>
                  <a:pt x="5626930" y="3734476"/>
                  <a:pt x="5627451" y="3710499"/>
                </a:cubicBezTo>
                <a:cubicBezTo>
                  <a:pt x="5628102" y="3683656"/>
                  <a:pt x="5644000" y="3670365"/>
                  <a:pt x="5670061" y="3671667"/>
                </a:cubicBezTo>
                <a:close/>
                <a:moveTo>
                  <a:pt x="6750830" y="3665934"/>
                </a:moveTo>
                <a:cubicBezTo>
                  <a:pt x="6764903" y="3667367"/>
                  <a:pt x="6777542" y="3673883"/>
                  <a:pt x="6781712" y="3691865"/>
                </a:cubicBezTo>
                <a:cubicBezTo>
                  <a:pt x="6761384" y="3710890"/>
                  <a:pt x="6735062" y="3719230"/>
                  <a:pt x="6709131" y="3725224"/>
                </a:cubicBezTo>
                <a:cubicBezTo>
                  <a:pt x="6697403" y="3727960"/>
                  <a:pt x="6698055" y="3712062"/>
                  <a:pt x="6700140" y="3703853"/>
                </a:cubicBezTo>
                <a:cubicBezTo>
                  <a:pt x="6706655" y="3678182"/>
                  <a:pt x="6723335" y="3663328"/>
                  <a:pt x="6750830" y="3665934"/>
                </a:cubicBezTo>
                <a:close/>
                <a:moveTo>
                  <a:pt x="6743403" y="3378216"/>
                </a:moveTo>
                <a:cubicBezTo>
                  <a:pt x="6780931" y="3377304"/>
                  <a:pt x="6810120" y="3405190"/>
                  <a:pt x="6810902" y="3442457"/>
                </a:cubicBezTo>
                <a:cubicBezTo>
                  <a:pt x="6811683" y="3479986"/>
                  <a:pt x="6783928" y="3509174"/>
                  <a:pt x="6746660" y="3509956"/>
                </a:cubicBezTo>
                <a:cubicBezTo>
                  <a:pt x="6709132" y="3510738"/>
                  <a:pt x="6679943" y="3482983"/>
                  <a:pt x="6679161" y="3445715"/>
                </a:cubicBezTo>
                <a:cubicBezTo>
                  <a:pt x="6678379" y="3408186"/>
                  <a:pt x="6706135" y="3378998"/>
                  <a:pt x="6743403" y="3378216"/>
                </a:cubicBezTo>
                <a:close/>
                <a:moveTo>
                  <a:pt x="5935888" y="3378216"/>
                </a:moveTo>
                <a:cubicBezTo>
                  <a:pt x="5973157" y="3379128"/>
                  <a:pt x="6000912" y="3408317"/>
                  <a:pt x="6000000" y="3445845"/>
                </a:cubicBezTo>
                <a:cubicBezTo>
                  <a:pt x="5999088" y="3483113"/>
                  <a:pt x="5969769" y="3510869"/>
                  <a:pt x="5932370" y="3509956"/>
                </a:cubicBezTo>
                <a:cubicBezTo>
                  <a:pt x="5895102" y="3509045"/>
                  <a:pt x="5867347" y="3479725"/>
                  <a:pt x="5868260" y="3442327"/>
                </a:cubicBezTo>
                <a:cubicBezTo>
                  <a:pt x="5869171" y="3405059"/>
                  <a:pt x="5898490" y="3377304"/>
                  <a:pt x="5935888" y="3378216"/>
                </a:cubicBezTo>
                <a:close/>
                <a:moveTo>
                  <a:pt x="6199630" y="3378215"/>
                </a:moveTo>
                <a:cubicBezTo>
                  <a:pt x="6237158" y="3377433"/>
                  <a:pt x="6266347" y="3405189"/>
                  <a:pt x="6267129" y="3442457"/>
                </a:cubicBezTo>
                <a:cubicBezTo>
                  <a:pt x="6267911" y="3479855"/>
                  <a:pt x="6240155" y="3509174"/>
                  <a:pt x="6202887" y="3509956"/>
                </a:cubicBezTo>
                <a:cubicBezTo>
                  <a:pt x="6165359" y="3510738"/>
                  <a:pt x="6136170" y="3482982"/>
                  <a:pt x="6135388" y="3445714"/>
                </a:cubicBezTo>
                <a:cubicBezTo>
                  <a:pt x="6134606" y="3408186"/>
                  <a:pt x="6162362" y="3378997"/>
                  <a:pt x="6199630" y="3378215"/>
                </a:cubicBezTo>
                <a:close/>
                <a:moveTo>
                  <a:pt x="5668627" y="3378215"/>
                </a:moveTo>
                <a:cubicBezTo>
                  <a:pt x="5705895" y="3378997"/>
                  <a:pt x="5733651" y="3408186"/>
                  <a:pt x="5732869" y="3445714"/>
                </a:cubicBezTo>
                <a:cubicBezTo>
                  <a:pt x="5732088" y="3482982"/>
                  <a:pt x="5702768" y="3510738"/>
                  <a:pt x="5665370" y="3509956"/>
                </a:cubicBezTo>
                <a:cubicBezTo>
                  <a:pt x="5628102" y="3509174"/>
                  <a:pt x="5600346" y="3479855"/>
                  <a:pt x="5601128" y="3442457"/>
                </a:cubicBezTo>
                <a:cubicBezTo>
                  <a:pt x="5601910" y="3405189"/>
                  <a:pt x="5631229" y="3377433"/>
                  <a:pt x="5668627" y="3378215"/>
                </a:cubicBezTo>
                <a:close/>
                <a:moveTo>
                  <a:pt x="5391335" y="3378215"/>
                </a:moveTo>
                <a:cubicBezTo>
                  <a:pt x="5428603" y="3378737"/>
                  <a:pt x="5456748" y="3407665"/>
                  <a:pt x="5456227" y="3445193"/>
                </a:cubicBezTo>
                <a:cubicBezTo>
                  <a:pt x="5455706" y="3482461"/>
                  <a:pt x="5426778" y="3510607"/>
                  <a:pt x="5389249" y="3510086"/>
                </a:cubicBezTo>
                <a:cubicBezTo>
                  <a:pt x="5351981" y="3509565"/>
                  <a:pt x="5323835" y="3480637"/>
                  <a:pt x="5324356" y="3443108"/>
                </a:cubicBezTo>
                <a:cubicBezTo>
                  <a:pt x="5324878" y="3405710"/>
                  <a:pt x="5353936" y="3377694"/>
                  <a:pt x="5391335" y="3378215"/>
                </a:cubicBezTo>
                <a:close/>
                <a:moveTo>
                  <a:pt x="6477445" y="3378085"/>
                </a:moveTo>
                <a:cubicBezTo>
                  <a:pt x="6514844" y="3377955"/>
                  <a:pt x="6543642" y="3406232"/>
                  <a:pt x="6543772" y="3443630"/>
                </a:cubicBezTo>
                <a:cubicBezTo>
                  <a:pt x="6544033" y="3481029"/>
                  <a:pt x="6515625" y="3509696"/>
                  <a:pt x="6478227" y="3509956"/>
                </a:cubicBezTo>
                <a:cubicBezTo>
                  <a:pt x="6440829" y="3510217"/>
                  <a:pt x="6412161" y="3481810"/>
                  <a:pt x="6411901" y="3444412"/>
                </a:cubicBezTo>
                <a:cubicBezTo>
                  <a:pt x="6411640" y="3407014"/>
                  <a:pt x="6440047" y="3378346"/>
                  <a:pt x="6477445" y="3378085"/>
                </a:cubicBezTo>
                <a:close/>
                <a:moveTo>
                  <a:pt x="7014441" y="3377564"/>
                </a:moveTo>
                <a:cubicBezTo>
                  <a:pt x="7052231" y="3378606"/>
                  <a:pt x="7079074" y="3406883"/>
                  <a:pt x="7078683" y="3445063"/>
                </a:cubicBezTo>
                <a:cubicBezTo>
                  <a:pt x="7078162" y="3483112"/>
                  <a:pt x="7050537" y="3510477"/>
                  <a:pt x="7012357" y="3510477"/>
                </a:cubicBezTo>
                <a:cubicBezTo>
                  <a:pt x="6972483" y="3510607"/>
                  <a:pt x="6944076" y="3480767"/>
                  <a:pt x="6945770" y="3440633"/>
                </a:cubicBezTo>
                <a:cubicBezTo>
                  <a:pt x="6947334" y="3402973"/>
                  <a:pt x="6976261" y="3376521"/>
                  <a:pt x="7014441" y="3377564"/>
                </a:cubicBezTo>
                <a:close/>
                <a:moveTo>
                  <a:pt x="5123162" y="3376912"/>
                </a:moveTo>
                <a:cubicBezTo>
                  <a:pt x="5163428" y="3376912"/>
                  <a:pt x="5191443" y="3405840"/>
                  <a:pt x="5190270" y="3446366"/>
                </a:cubicBezTo>
                <a:cubicBezTo>
                  <a:pt x="5189228" y="3484546"/>
                  <a:pt x="5161733" y="3511129"/>
                  <a:pt x="5123162" y="3511129"/>
                </a:cubicBezTo>
                <a:cubicBezTo>
                  <a:pt x="5082897" y="3511129"/>
                  <a:pt x="5054881" y="3482201"/>
                  <a:pt x="5056054" y="3441675"/>
                </a:cubicBezTo>
                <a:cubicBezTo>
                  <a:pt x="5057226" y="3403495"/>
                  <a:pt x="5084591" y="3376912"/>
                  <a:pt x="5123162" y="3376912"/>
                </a:cubicBezTo>
                <a:close/>
                <a:moveTo>
                  <a:pt x="7264526" y="3372731"/>
                </a:moveTo>
                <a:cubicBezTo>
                  <a:pt x="7275912" y="3370552"/>
                  <a:pt x="7288446" y="3371570"/>
                  <a:pt x="7301379" y="3376391"/>
                </a:cubicBezTo>
                <a:cubicBezTo>
                  <a:pt x="7308416" y="3378998"/>
                  <a:pt x="7318058" y="3382777"/>
                  <a:pt x="7320274" y="3388510"/>
                </a:cubicBezTo>
                <a:cubicBezTo>
                  <a:pt x="7324314" y="3398804"/>
                  <a:pt x="7312847" y="3405191"/>
                  <a:pt x="7306070" y="3409100"/>
                </a:cubicBezTo>
                <a:cubicBezTo>
                  <a:pt x="7275708" y="3426561"/>
                  <a:pt x="7241698" y="3437246"/>
                  <a:pt x="7213291" y="3462265"/>
                </a:cubicBezTo>
                <a:cubicBezTo>
                  <a:pt x="7206547" y="3414572"/>
                  <a:pt x="7230369" y="3379267"/>
                  <a:pt x="7264526" y="3372731"/>
                </a:cubicBezTo>
                <a:close/>
                <a:moveTo>
                  <a:pt x="5126419" y="3092192"/>
                </a:moveTo>
                <a:cubicBezTo>
                  <a:pt x="5173329" y="3093625"/>
                  <a:pt x="5209034" y="3131675"/>
                  <a:pt x="5208121" y="3178976"/>
                </a:cubicBezTo>
                <a:cubicBezTo>
                  <a:pt x="5207079" y="3226017"/>
                  <a:pt x="5169682" y="3262243"/>
                  <a:pt x="5122379" y="3261852"/>
                </a:cubicBezTo>
                <a:cubicBezTo>
                  <a:pt x="5073384" y="3261461"/>
                  <a:pt x="5036116" y="3221847"/>
                  <a:pt x="5038331" y="3172591"/>
                </a:cubicBezTo>
                <a:cubicBezTo>
                  <a:pt x="5040416" y="3125811"/>
                  <a:pt x="5079117" y="3090497"/>
                  <a:pt x="5126419" y="3092192"/>
                </a:cubicBezTo>
                <a:close/>
                <a:moveTo>
                  <a:pt x="7280659" y="3092061"/>
                </a:moveTo>
                <a:cubicBezTo>
                  <a:pt x="7327830" y="3092712"/>
                  <a:pt x="7364317" y="3129850"/>
                  <a:pt x="7364186" y="3177152"/>
                </a:cubicBezTo>
                <a:cubicBezTo>
                  <a:pt x="7364056" y="3226277"/>
                  <a:pt x="7324833" y="3263806"/>
                  <a:pt x="7275577" y="3261851"/>
                </a:cubicBezTo>
                <a:cubicBezTo>
                  <a:pt x="7228666" y="3260027"/>
                  <a:pt x="7193223" y="3221717"/>
                  <a:pt x="7194395" y="3174415"/>
                </a:cubicBezTo>
                <a:cubicBezTo>
                  <a:pt x="7195568" y="3127374"/>
                  <a:pt x="7233357" y="3091409"/>
                  <a:pt x="7280659" y="3092061"/>
                </a:cubicBezTo>
                <a:close/>
                <a:moveTo>
                  <a:pt x="5936019" y="3092061"/>
                </a:moveTo>
                <a:cubicBezTo>
                  <a:pt x="5983059" y="3092973"/>
                  <a:pt x="6019416" y="3130372"/>
                  <a:pt x="6019024" y="3177673"/>
                </a:cubicBezTo>
                <a:cubicBezTo>
                  <a:pt x="6018633" y="3226669"/>
                  <a:pt x="5979150" y="3263936"/>
                  <a:pt x="5929894" y="3261852"/>
                </a:cubicBezTo>
                <a:cubicBezTo>
                  <a:pt x="5883114" y="3259767"/>
                  <a:pt x="5847800" y="3221326"/>
                  <a:pt x="5849364" y="3173894"/>
                </a:cubicBezTo>
                <a:cubicBezTo>
                  <a:pt x="5850667" y="3126853"/>
                  <a:pt x="5888717" y="3091149"/>
                  <a:pt x="5936019" y="3092061"/>
                </a:cubicBezTo>
                <a:close/>
                <a:moveTo>
                  <a:pt x="5670452" y="3092061"/>
                </a:moveTo>
                <a:cubicBezTo>
                  <a:pt x="5717362" y="3093755"/>
                  <a:pt x="5752936" y="3131935"/>
                  <a:pt x="5751894" y="3179236"/>
                </a:cubicBezTo>
                <a:cubicBezTo>
                  <a:pt x="5750851" y="3226277"/>
                  <a:pt x="5713192" y="3262372"/>
                  <a:pt x="5665891" y="3261851"/>
                </a:cubicBezTo>
                <a:cubicBezTo>
                  <a:pt x="5616895" y="3261330"/>
                  <a:pt x="5579759" y="3221586"/>
                  <a:pt x="5582103" y="3172330"/>
                </a:cubicBezTo>
                <a:cubicBezTo>
                  <a:pt x="5584318" y="3125550"/>
                  <a:pt x="5623020" y="3090367"/>
                  <a:pt x="5670452" y="3092061"/>
                </a:cubicBezTo>
                <a:close/>
                <a:moveTo>
                  <a:pt x="7011314" y="3092060"/>
                </a:moveTo>
                <a:cubicBezTo>
                  <a:pt x="7058615" y="3091669"/>
                  <a:pt x="7096014" y="3127895"/>
                  <a:pt x="7097056" y="3174936"/>
                </a:cubicBezTo>
                <a:cubicBezTo>
                  <a:pt x="7098098" y="3224062"/>
                  <a:pt x="7059788" y="3262633"/>
                  <a:pt x="7010662" y="3261851"/>
                </a:cubicBezTo>
                <a:cubicBezTo>
                  <a:pt x="6963491" y="3261069"/>
                  <a:pt x="6927135" y="3223931"/>
                  <a:pt x="6927265" y="3176630"/>
                </a:cubicBezTo>
                <a:cubicBezTo>
                  <a:pt x="6927396" y="3129328"/>
                  <a:pt x="6964143" y="3092451"/>
                  <a:pt x="7011314" y="3092060"/>
                </a:cubicBezTo>
                <a:close/>
                <a:moveTo>
                  <a:pt x="6747181" y="3092060"/>
                </a:moveTo>
                <a:cubicBezTo>
                  <a:pt x="6794223" y="3093103"/>
                  <a:pt x="6830448" y="3130631"/>
                  <a:pt x="6829927" y="3177933"/>
                </a:cubicBezTo>
                <a:cubicBezTo>
                  <a:pt x="6829405" y="3225104"/>
                  <a:pt x="6792529" y="3261720"/>
                  <a:pt x="6745227" y="3261851"/>
                </a:cubicBezTo>
                <a:cubicBezTo>
                  <a:pt x="6696101" y="3261981"/>
                  <a:pt x="6658442" y="3222889"/>
                  <a:pt x="6660136" y="3173633"/>
                </a:cubicBezTo>
                <a:cubicBezTo>
                  <a:pt x="6661700" y="3126722"/>
                  <a:pt x="6699880" y="3091018"/>
                  <a:pt x="6747181" y="3092060"/>
                </a:cubicBezTo>
                <a:close/>
                <a:moveTo>
                  <a:pt x="6479269" y="3092060"/>
                </a:moveTo>
                <a:cubicBezTo>
                  <a:pt x="6526440" y="3092712"/>
                  <a:pt x="6562926" y="3129849"/>
                  <a:pt x="6562796" y="3177021"/>
                </a:cubicBezTo>
                <a:cubicBezTo>
                  <a:pt x="6562796" y="3224322"/>
                  <a:pt x="6526179" y="3261329"/>
                  <a:pt x="6479008" y="3261851"/>
                </a:cubicBezTo>
                <a:cubicBezTo>
                  <a:pt x="6431707" y="3262372"/>
                  <a:pt x="6394178" y="3226277"/>
                  <a:pt x="6393005" y="3179236"/>
                </a:cubicBezTo>
                <a:cubicBezTo>
                  <a:pt x="6391833" y="3130110"/>
                  <a:pt x="6430013" y="3091409"/>
                  <a:pt x="6479269" y="3092060"/>
                </a:cubicBezTo>
                <a:close/>
                <a:moveTo>
                  <a:pt x="6199890" y="3092060"/>
                </a:moveTo>
                <a:cubicBezTo>
                  <a:pt x="6249016" y="3091409"/>
                  <a:pt x="6287196" y="3129980"/>
                  <a:pt x="6286154" y="3179236"/>
                </a:cubicBezTo>
                <a:cubicBezTo>
                  <a:pt x="6285111" y="3226277"/>
                  <a:pt x="6247453" y="3262372"/>
                  <a:pt x="6200281" y="3261851"/>
                </a:cubicBezTo>
                <a:cubicBezTo>
                  <a:pt x="6152980" y="3261329"/>
                  <a:pt x="6116363" y="3224322"/>
                  <a:pt x="6116363" y="3177151"/>
                </a:cubicBezTo>
                <a:cubicBezTo>
                  <a:pt x="6116233" y="3129849"/>
                  <a:pt x="6152719" y="3092712"/>
                  <a:pt x="6199890" y="3092060"/>
                </a:cubicBezTo>
                <a:close/>
                <a:moveTo>
                  <a:pt x="5390682" y="3092060"/>
                </a:moveTo>
                <a:cubicBezTo>
                  <a:pt x="5437854" y="3092191"/>
                  <a:pt x="5474730" y="3128937"/>
                  <a:pt x="5475251" y="3176109"/>
                </a:cubicBezTo>
                <a:cubicBezTo>
                  <a:pt x="5475643" y="3223410"/>
                  <a:pt x="5439417" y="3260809"/>
                  <a:pt x="5392377" y="3261851"/>
                </a:cubicBezTo>
                <a:cubicBezTo>
                  <a:pt x="5343250" y="3262893"/>
                  <a:pt x="5304679" y="3224583"/>
                  <a:pt x="5305461" y="3175457"/>
                </a:cubicBezTo>
                <a:cubicBezTo>
                  <a:pt x="5306243" y="3128286"/>
                  <a:pt x="5343380" y="3091930"/>
                  <a:pt x="5390682" y="3092060"/>
                </a:cubicBezTo>
                <a:close/>
                <a:moveTo>
                  <a:pt x="4856292" y="3091930"/>
                </a:moveTo>
                <a:cubicBezTo>
                  <a:pt x="4903593" y="3091930"/>
                  <a:pt x="4940079" y="3127504"/>
                  <a:pt x="4941122" y="3174805"/>
                </a:cubicBezTo>
                <a:cubicBezTo>
                  <a:pt x="4942164" y="3224192"/>
                  <a:pt x="4905157" y="3262111"/>
                  <a:pt x="4855771" y="3262111"/>
                </a:cubicBezTo>
                <a:cubicBezTo>
                  <a:pt x="4808339" y="3261981"/>
                  <a:pt x="4771853" y="3226407"/>
                  <a:pt x="4770940" y="3179236"/>
                </a:cubicBezTo>
                <a:cubicBezTo>
                  <a:pt x="4769898" y="3129850"/>
                  <a:pt x="4807035" y="3091930"/>
                  <a:pt x="4856292" y="3091930"/>
                </a:cubicBezTo>
                <a:close/>
                <a:moveTo>
                  <a:pt x="7559778" y="3091149"/>
                </a:moveTo>
                <a:cubicBezTo>
                  <a:pt x="7607470" y="3092843"/>
                  <a:pt x="7642131" y="3129329"/>
                  <a:pt x="7641741" y="3177673"/>
                </a:cubicBezTo>
                <a:cubicBezTo>
                  <a:pt x="7641480" y="3222368"/>
                  <a:pt x="7594700" y="3263545"/>
                  <a:pt x="7546095" y="3262112"/>
                </a:cubicBezTo>
                <a:cubicBezTo>
                  <a:pt x="7503745" y="3260939"/>
                  <a:pt x="7469345" y="3221326"/>
                  <a:pt x="7470257" y="3174806"/>
                </a:cubicBezTo>
                <a:cubicBezTo>
                  <a:pt x="7471168" y="3125159"/>
                  <a:pt x="7509349" y="3089455"/>
                  <a:pt x="7559778" y="3091149"/>
                </a:cubicBezTo>
                <a:close/>
                <a:moveTo>
                  <a:pt x="4586920" y="3089730"/>
                </a:moveTo>
                <a:cubicBezTo>
                  <a:pt x="4596248" y="3089887"/>
                  <a:pt x="4605907" y="3091475"/>
                  <a:pt x="4615745" y="3094407"/>
                </a:cubicBezTo>
                <a:cubicBezTo>
                  <a:pt x="4654055" y="3105874"/>
                  <a:pt x="4674905" y="3134802"/>
                  <a:pt x="4675296" y="3183537"/>
                </a:cubicBezTo>
                <a:cubicBezTo>
                  <a:pt x="4676207" y="3205429"/>
                  <a:pt x="4665913" y="3230317"/>
                  <a:pt x="4641546" y="3245433"/>
                </a:cubicBezTo>
                <a:cubicBezTo>
                  <a:pt x="4618351" y="3259767"/>
                  <a:pt x="4601802" y="3235920"/>
                  <a:pt x="4582777" y="3228363"/>
                </a:cubicBezTo>
                <a:cubicBezTo>
                  <a:pt x="4565707" y="3221587"/>
                  <a:pt x="4551373" y="3207644"/>
                  <a:pt x="4534303" y="3200737"/>
                </a:cubicBezTo>
                <a:cubicBezTo>
                  <a:pt x="4494038" y="3184710"/>
                  <a:pt x="4497165" y="3158518"/>
                  <a:pt x="4516060" y="3129329"/>
                </a:cubicBezTo>
                <a:cubicBezTo>
                  <a:pt x="4533944" y="3101671"/>
                  <a:pt x="4558939" y="3089260"/>
                  <a:pt x="4586920" y="3089730"/>
                </a:cubicBezTo>
                <a:close/>
                <a:moveTo>
                  <a:pt x="7814554" y="3088742"/>
                </a:moveTo>
                <a:cubicBezTo>
                  <a:pt x="7828422" y="3088420"/>
                  <a:pt x="7843716" y="3091051"/>
                  <a:pt x="7860005" y="3096882"/>
                </a:cubicBezTo>
                <a:cubicBezTo>
                  <a:pt x="7819219" y="3119817"/>
                  <a:pt x="7780127" y="3141969"/>
                  <a:pt x="7739992" y="3164642"/>
                </a:cubicBezTo>
                <a:cubicBezTo>
                  <a:pt x="7744194" y="3117243"/>
                  <a:pt x="7772952" y="3089707"/>
                  <a:pt x="7814554" y="3088742"/>
                </a:cubicBezTo>
                <a:close/>
                <a:moveTo>
                  <a:pt x="5672928" y="2798739"/>
                </a:moveTo>
                <a:cubicBezTo>
                  <a:pt x="5726874" y="2802778"/>
                  <a:pt x="5771049" y="2851383"/>
                  <a:pt x="5768703" y="2903897"/>
                </a:cubicBezTo>
                <a:cubicBezTo>
                  <a:pt x="5766228" y="2959278"/>
                  <a:pt x="5715016" y="3005797"/>
                  <a:pt x="5660939" y="3001758"/>
                </a:cubicBezTo>
                <a:cubicBezTo>
                  <a:pt x="5607122" y="2997718"/>
                  <a:pt x="5562818" y="2949114"/>
                  <a:pt x="5565163" y="2896600"/>
                </a:cubicBezTo>
                <a:cubicBezTo>
                  <a:pt x="5567639" y="2841219"/>
                  <a:pt x="5618850" y="2794699"/>
                  <a:pt x="5672928" y="2798739"/>
                </a:cubicBezTo>
                <a:close/>
                <a:moveTo>
                  <a:pt x="5120816" y="2798609"/>
                </a:moveTo>
                <a:cubicBezTo>
                  <a:pt x="5175414" y="2797045"/>
                  <a:pt x="5224931" y="2845519"/>
                  <a:pt x="5224931" y="2900379"/>
                </a:cubicBezTo>
                <a:cubicBezTo>
                  <a:pt x="5224931" y="2953544"/>
                  <a:pt x="5178933" y="3000455"/>
                  <a:pt x="5125506" y="3002019"/>
                </a:cubicBezTo>
                <a:cubicBezTo>
                  <a:pt x="5070908" y="3003582"/>
                  <a:pt x="5021391" y="2955108"/>
                  <a:pt x="5021391" y="2900249"/>
                </a:cubicBezTo>
                <a:cubicBezTo>
                  <a:pt x="5021391" y="2847083"/>
                  <a:pt x="5067390" y="2800042"/>
                  <a:pt x="5120816" y="2798609"/>
                </a:cubicBezTo>
                <a:close/>
                <a:moveTo>
                  <a:pt x="4593592" y="2798608"/>
                </a:moveTo>
                <a:cubicBezTo>
                  <a:pt x="4647149" y="2801736"/>
                  <a:pt x="4692105" y="2849950"/>
                  <a:pt x="4690671" y="2902594"/>
                </a:cubicBezTo>
                <a:cubicBezTo>
                  <a:pt x="4689108" y="2957714"/>
                  <a:pt x="4638418" y="3005145"/>
                  <a:pt x="4584210" y="3002018"/>
                </a:cubicBezTo>
                <a:cubicBezTo>
                  <a:pt x="4530654" y="2998891"/>
                  <a:pt x="4485569" y="2950677"/>
                  <a:pt x="4487132" y="2898033"/>
                </a:cubicBezTo>
                <a:cubicBezTo>
                  <a:pt x="4488695" y="2842913"/>
                  <a:pt x="4539384" y="2795481"/>
                  <a:pt x="4593592" y="2798608"/>
                </a:cubicBezTo>
                <a:close/>
                <a:moveTo>
                  <a:pt x="7821043" y="2798479"/>
                </a:moveTo>
                <a:cubicBezTo>
                  <a:pt x="7875642" y="2797176"/>
                  <a:pt x="7925028" y="2845780"/>
                  <a:pt x="7924768" y="2900640"/>
                </a:cubicBezTo>
                <a:cubicBezTo>
                  <a:pt x="7924507" y="2953805"/>
                  <a:pt x="7878378" y="3000716"/>
                  <a:pt x="7825083" y="3002019"/>
                </a:cubicBezTo>
                <a:cubicBezTo>
                  <a:pt x="7770484" y="3003322"/>
                  <a:pt x="7721098" y="2954717"/>
                  <a:pt x="7721358" y="2899858"/>
                </a:cubicBezTo>
                <a:cubicBezTo>
                  <a:pt x="7721619" y="2846693"/>
                  <a:pt x="7767747" y="2799912"/>
                  <a:pt x="7821043" y="2798479"/>
                </a:cubicBezTo>
                <a:close/>
                <a:moveTo>
                  <a:pt x="7553913" y="2798479"/>
                </a:moveTo>
                <a:cubicBezTo>
                  <a:pt x="7608512" y="2797176"/>
                  <a:pt x="7657898" y="2845780"/>
                  <a:pt x="7657638" y="2900640"/>
                </a:cubicBezTo>
                <a:cubicBezTo>
                  <a:pt x="7657377" y="2953805"/>
                  <a:pt x="7611248" y="3000716"/>
                  <a:pt x="7557953" y="3002019"/>
                </a:cubicBezTo>
                <a:cubicBezTo>
                  <a:pt x="7503354" y="3003322"/>
                  <a:pt x="7453968" y="2954717"/>
                  <a:pt x="7454228" y="2899858"/>
                </a:cubicBezTo>
                <a:cubicBezTo>
                  <a:pt x="7454489" y="2846693"/>
                  <a:pt x="7500617" y="2799912"/>
                  <a:pt x="7553913" y="2798479"/>
                </a:cubicBezTo>
                <a:close/>
                <a:moveTo>
                  <a:pt x="5936410" y="2798479"/>
                </a:moveTo>
                <a:cubicBezTo>
                  <a:pt x="5991660" y="2800042"/>
                  <a:pt x="6038831" y="2850732"/>
                  <a:pt x="6035704" y="2904940"/>
                </a:cubicBezTo>
                <a:cubicBezTo>
                  <a:pt x="6032576" y="2958496"/>
                  <a:pt x="5984363" y="3003452"/>
                  <a:pt x="5931718" y="3002019"/>
                </a:cubicBezTo>
                <a:cubicBezTo>
                  <a:pt x="5876469" y="3000455"/>
                  <a:pt x="5829297" y="2949765"/>
                  <a:pt x="5832424" y="2895558"/>
                </a:cubicBezTo>
                <a:cubicBezTo>
                  <a:pt x="5835552" y="2842001"/>
                  <a:pt x="5883765" y="2796915"/>
                  <a:pt x="5936410" y="2798479"/>
                </a:cubicBezTo>
                <a:close/>
                <a:moveTo>
                  <a:pt x="8383971" y="2798478"/>
                </a:moveTo>
                <a:cubicBezTo>
                  <a:pt x="8353870" y="2834834"/>
                  <a:pt x="8306047" y="2838873"/>
                  <a:pt x="8272167" y="2870799"/>
                </a:cubicBezTo>
                <a:cubicBezTo>
                  <a:pt x="8287152" y="2813594"/>
                  <a:pt x="8318165" y="2793917"/>
                  <a:pt x="8383971" y="2798478"/>
                </a:cubicBezTo>
                <a:close/>
                <a:moveTo>
                  <a:pt x="7279877" y="2798478"/>
                </a:moveTo>
                <a:cubicBezTo>
                  <a:pt x="7333173" y="2799000"/>
                  <a:pt x="7379953" y="2845259"/>
                  <a:pt x="7380996" y="2898554"/>
                </a:cubicBezTo>
                <a:cubicBezTo>
                  <a:pt x="7382169" y="2953153"/>
                  <a:pt x="7333304" y="3002409"/>
                  <a:pt x="7278574" y="3002018"/>
                </a:cubicBezTo>
                <a:cubicBezTo>
                  <a:pt x="7225409" y="3001628"/>
                  <a:pt x="7178629" y="2955238"/>
                  <a:pt x="7177456" y="2901942"/>
                </a:cubicBezTo>
                <a:cubicBezTo>
                  <a:pt x="7176283" y="2847344"/>
                  <a:pt x="7225148" y="2798087"/>
                  <a:pt x="7279877" y="2798478"/>
                </a:cubicBezTo>
                <a:close/>
                <a:moveTo>
                  <a:pt x="7014441" y="2798478"/>
                </a:moveTo>
                <a:cubicBezTo>
                  <a:pt x="7067998" y="2800172"/>
                  <a:pt x="7113866" y="2847083"/>
                  <a:pt x="7113866" y="2900248"/>
                </a:cubicBezTo>
                <a:cubicBezTo>
                  <a:pt x="7113866" y="2955107"/>
                  <a:pt x="7064349" y="3003582"/>
                  <a:pt x="7009751" y="3002018"/>
                </a:cubicBezTo>
                <a:cubicBezTo>
                  <a:pt x="6956325" y="3000454"/>
                  <a:pt x="6910326" y="2953413"/>
                  <a:pt x="6910326" y="2900248"/>
                </a:cubicBezTo>
                <a:cubicBezTo>
                  <a:pt x="6910326" y="2845389"/>
                  <a:pt x="6959843" y="2796914"/>
                  <a:pt x="7014441" y="2798478"/>
                </a:cubicBezTo>
                <a:close/>
                <a:moveTo>
                  <a:pt x="6742751" y="2798478"/>
                </a:moveTo>
                <a:cubicBezTo>
                  <a:pt x="6797350" y="2796914"/>
                  <a:pt x="6846866" y="2845389"/>
                  <a:pt x="6846736" y="2900378"/>
                </a:cubicBezTo>
                <a:cubicBezTo>
                  <a:pt x="6846736" y="2953544"/>
                  <a:pt x="6800738" y="3000454"/>
                  <a:pt x="6747311" y="3002018"/>
                </a:cubicBezTo>
                <a:cubicBezTo>
                  <a:pt x="6692712" y="3003582"/>
                  <a:pt x="6643196" y="2955107"/>
                  <a:pt x="6643326" y="2900118"/>
                </a:cubicBezTo>
                <a:cubicBezTo>
                  <a:pt x="6643326" y="2846952"/>
                  <a:pt x="6689324" y="2800042"/>
                  <a:pt x="6742751" y="2798478"/>
                </a:cubicBezTo>
                <a:close/>
                <a:moveTo>
                  <a:pt x="6481485" y="2798478"/>
                </a:moveTo>
                <a:cubicBezTo>
                  <a:pt x="6536866" y="2800954"/>
                  <a:pt x="6583385" y="2852165"/>
                  <a:pt x="6579346" y="2906242"/>
                </a:cubicBezTo>
                <a:cubicBezTo>
                  <a:pt x="6575436" y="2960189"/>
                  <a:pt x="6526832" y="3004364"/>
                  <a:pt x="6474188" y="3002018"/>
                </a:cubicBezTo>
                <a:cubicBezTo>
                  <a:pt x="6418807" y="2999542"/>
                  <a:pt x="6372287" y="2948331"/>
                  <a:pt x="6376327" y="2894254"/>
                </a:cubicBezTo>
                <a:cubicBezTo>
                  <a:pt x="6380367" y="2840437"/>
                  <a:pt x="6428971" y="2796133"/>
                  <a:pt x="6481485" y="2798478"/>
                </a:cubicBezTo>
                <a:close/>
                <a:moveTo>
                  <a:pt x="6200933" y="2798478"/>
                </a:moveTo>
                <a:cubicBezTo>
                  <a:pt x="6255792" y="2798218"/>
                  <a:pt x="6304397" y="2847604"/>
                  <a:pt x="6303094" y="2902203"/>
                </a:cubicBezTo>
                <a:cubicBezTo>
                  <a:pt x="6301790" y="2955629"/>
                  <a:pt x="6254880" y="3001758"/>
                  <a:pt x="6201715" y="3001888"/>
                </a:cubicBezTo>
                <a:cubicBezTo>
                  <a:pt x="6146855" y="3002148"/>
                  <a:pt x="6098251" y="2952762"/>
                  <a:pt x="6099554" y="2898163"/>
                </a:cubicBezTo>
                <a:cubicBezTo>
                  <a:pt x="6100857" y="2844868"/>
                  <a:pt x="6147637" y="2798739"/>
                  <a:pt x="6200933" y="2798478"/>
                </a:cubicBezTo>
                <a:close/>
                <a:moveTo>
                  <a:pt x="5390291" y="2798478"/>
                </a:moveTo>
                <a:cubicBezTo>
                  <a:pt x="5443456" y="2798478"/>
                  <a:pt x="5490497" y="2844346"/>
                  <a:pt x="5492061" y="2897903"/>
                </a:cubicBezTo>
                <a:cubicBezTo>
                  <a:pt x="5493625" y="2952501"/>
                  <a:pt x="5445281" y="3002018"/>
                  <a:pt x="5390291" y="3002018"/>
                </a:cubicBezTo>
                <a:cubicBezTo>
                  <a:pt x="5337125" y="3002018"/>
                  <a:pt x="5290085" y="2956150"/>
                  <a:pt x="5288521" y="2902594"/>
                </a:cubicBezTo>
                <a:cubicBezTo>
                  <a:pt x="5286957" y="2847995"/>
                  <a:pt x="5335301" y="2798478"/>
                  <a:pt x="5390291" y="2798478"/>
                </a:cubicBezTo>
                <a:close/>
                <a:moveTo>
                  <a:pt x="4855771" y="2798478"/>
                </a:moveTo>
                <a:cubicBezTo>
                  <a:pt x="4910631" y="2798218"/>
                  <a:pt x="4959235" y="2847734"/>
                  <a:pt x="4957803" y="2902333"/>
                </a:cubicBezTo>
                <a:cubicBezTo>
                  <a:pt x="4956368" y="2955759"/>
                  <a:pt x="4909458" y="3001758"/>
                  <a:pt x="4856292" y="3002018"/>
                </a:cubicBezTo>
                <a:cubicBezTo>
                  <a:pt x="4801433" y="3002279"/>
                  <a:pt x="4752828" y="2952762"/>
                  <a:pt x="4754262" y="2898163"/>
                </a:cubicBezTo>
                <a:cubicBezTo>
                  <a:pt x="4755695" y="2844737"/>
                  <a:pt x="4802475" y="2798739"/>
                  <a:pt x="4855771" y="2798478"/>
                </a:cubicBezTo>
                <a:close/>
                <a:moveTo>
                  <a:pt x="4312390" y="2798478"/>
                </a:moveTo>
                <a:cubicBezTo>
                  <a:pt x="4367249" y="2798608"/>
                  <a:pt x="4415723" y="2848256"/>
                  <a:pt x="4414030" y="2902724"/>
                </a:cubicBezTo>
                <a:cubicBezTo>
                  <a:pt x="4412335" y="2956280"/>
                  <a:pt x="4365294" y="3002148"/>
                  <a:pt x="4312129" y="3002018"/>
                </a:cubicBezTo>
                <a:cubicBezTo>
                  <a:pt x="4257269" y="3001888"/>
                  <a:pt x="4208795" y="2952241"/>
                  <a:pt x="4210489" y="2897772"/>
                </a:cubicBezTo>
                <a:cubicBezTo>
                  <a:pt x="4212183" y="2844216"/>
                  <a:pt x="4259225" y="2798478"/>
                  <a:pt x="4312390" y="2798478"/>
                </a:cubicBezTo>
                <a:close/>
                <a:moveTo>
                  <a:pt x="4047292" y="2797723"/>
                </a:moveTo>
                <a:cubicBezTo>
                  <a:pt x="4057867" y="2797998"/>
                  <a:pt x="4068488" y="2799945"/>
                  <a:pt x="4078750" y="2803691"/>
                </a:cubicBezTo>
                <a:cubicBezTo>
                  <a:pt x="4121099" y="2819067"/>
                  <a:pt x="4148725" y="2857768"/>
                  <a:pt x="4148203" y="2905721"/>
                </a:cubicBezTo>
                <a:cubicBezTo>
                  <a:pt x="4146770" y="2923573"/>
                  <a:pt x="4143773" y="2948071"/>
                  <a:pt x="4124748" y="2960581"/>
                </a:cubicBezTo>
                <a:cubicBezTo>
                  <a:pt x="4106114" y="2972830"/>
                  <a:pt x="4091519" y="2952893"/>
                  <a:pt x="4075752" y="2943510"/>
                </a:cubicBezTo>
                <a:cubicBezTo>
                  <a:pt x="4042393" y="2923704"/>
                  <a:pt x="4008904" y="2903636"/>
                  <a:pt x="3973721" y="2887609"/>
                </a:cubicBezTo>
                <a:cubicBezTo>
                  <a:pt x="3942838" y="2873535"/>
                  <a:pt x="3948050" y="2857638"/>
                  <a:pt x="3964208" y="2836919"/>
                </a:cubicBezTo>
                <a:cubicBezTo>
                  <a:pt x="3984243" y="2811118"/>
                  <a:pt x="4015566" y="2796898"/>
                  <a:pt x="4047292" y="2797723"/>
                </a:cubicBezTo>
                <a:close/>
                <a:moveTo>
                  <a:pt x="8084525" y="2797436"/>
                </a:moveTo>
                <a:cubicBezTo>
                  <a:pt x="8135476" y="2794179"/>
                  <a:pt x="8184341" y="2834313"/>
                  <a:pt x="8192289" y="2885264"/>
                </a:cubicBezTo>
                <a:cubicBezTo>
                  <a:pt x="8195026" y="2902856"/>
                  <a:pt x="8191377" y="2914844"/>
                  <a:pt x="8174176" y="2923314"/>
                </a:cubicBezTo>
                <a:cubicBezTo>
                  <a:pt x="8146421" y="2937127"/>
                  <a:pt x="8119969" y="2953676"/>
                  <a:pt x="8092344" y="2967879"/>
                </a:cubicBezTo>
                <a:cubicBezTo>
                  <a:pt x="8033445" y="2998501"/>
                  <a:pt x="7988229" y="2969573"/>
                  <a:pt x="7987316" y="2901423"/>
                </a:cubicBezTo>
                <a:cubicBezTo>
                  <a:pt x="7986534" y="2848126"/>
                  <a:pt x="8030708" y="2800955"/>
                  <a:pt x="8084525" y="2797436"/>
                </a:cubicBezTo>
                <a:close/>
                <a:moveTo>
                  <a:pt x="5126160" y="2520273"/>
                </a:moveTo>
                <a:cubicBezTo>
                  <a:pt x="5187534" y="2521706"/>
                  <a:pt x="5237181" y="2573438"/>
                  <a:pt x="5236268" y="2634943"/>
                </a:cubicBezTo>
                <a:cubicBezTo>
                  <a:pt x="5235357" y="2696318"/>
                  <a:pt x="5184145" y="2746486"/>
                  <a:pt x="5122640" y="2746225"/>
                </a:cubicBezTo>
                <a:cubicBezTo>
                  <a:pt x="5059312" y="2745834"/>
                  <a:pt x="5007840" y="2692278"/>
                  <a:pt x="5010186" y="2629079"/>
                </a:cubicBezTo>
                <a:cubicBezTo>
                  <a:pt x="5012401" y="2567704"/>
                  <a:pt x="5064784" y="2518579"/>
                  <a:pt x="5126160" y="2520273"/>
                </a:cubicBezTo>
                <a:close/>
                <a:moveTo>
                  <a:pt x="8368204" y="2520142"/>
                </a:moveTo>
                <a:cubicBezTo>
                  <a:pt x="8429709" y="2520794"/>
                  <a:pt x="8480008" y="2571874"/>
                  <a:pt x="8479878" y="2633379"/>
                </a:cubicBezTo>
                <a:cubicBezTo>
                  <a:pt x="8479747" y="2694885"/>
                  <a:pt x="8429318" y="2745704"/>
                  <a:pt x="8367813" y="2746226"/>
                </a:cubicBezTo>
                <a:cubicBezTo>
                  <a:pt x="8304484" y="2746747"/>
                  <a:pt x="8252361" y="2693972"/>
                  <a:pt x="8253794" y="2630643"/>
                </a:cubicBezTo>
                <a:cubicBezTo>
                  <a:pt x="8255228" y="2569268"/>
                  <a:pt x="8306829" y="2519491"/>
                  <a:pt x="8368204" y="2520142"/>
                </a:cubicBezTo>
                <a:close/>
                <a:moveTo>
                  <a:pt x="8092995" y="2520142"/>
                </a:moveTo>
                <a:cubicBezTo>
                  <a:pt x="8154500" y="2521575"/>
                  <a:pt x="8204147" y="2573307"/>
                  <a:pt x="8203236" y="2634812"/>
                </a:cubicBezTo>
                <a:cubicBezTo>
                  <a:pt x="8202323" y="2696187"/>
                  <a:pt x="8151242" y="2746486"/>
                  <a:pt x="8089738" y="2746225"/>
                </a:cubicBezTo>
                <a:cubicBezTo>
                  <a:pt x="8026408" y="2745964"/>
                  <a:pt x="7974937" y="2692408"/>
                  <a:pt x="7977152" y="2629209"/>
                </a:cubicBezTo>
                <a:cubicBezTo>
                  <a:pt x="7979367" y="2567834"/>
                  <a:pt x="8031620" y="2518708"/>
                  <a:pt x="8092995" y="2520142"/>
                </a:cubicBezTo>
                <a:close/>
                <a:moveTo>
                  <a:pt x="7279877" y="2520142"/>
                </a:moveTo>
                <a:cubicBezTo>
                  <a:pt x="7341382" y="2520403"/>
                  <a:pt x="7392072" y="2571092"/>
                  <a:pt x="7392332" y="2632597"/>
                </a:cubicBezTo>
                <a:cubicBezTo>
                  <a:pt x="7392593" y="2694102"/>
                  <a:pt x="7342555" y="2745313"/>
                  <a:pt x="7281050" y="2746225"/>
                </a:cubicBezTo>
                <a:cubicBezTo>
                  <a:pt x="7217721" y="2747138"/>
                  <a:pt x="7165207" y="2694754"/>
                  <a:pt x="7166249" y="2631425"/>
                </a:cubicBezTo>
                <a:cubicBezTo>
                  <a:pt x="7167162" y="2570050"/>
                  <a:pt x="7218372" y="2519882"/>
                  <a:pt x="7279877" y="2520142"/>
                </a:cubicBezTo>
                <a:close/>
                <a:moveTo>
                  <a:pt x="7009881" y="2520142"/>
                </a:moveTo>
                <a:cubicBezTo>
                  <a:pt x="7071255" y="2518839"/>
                  <a:pt x="7123378" y="2568356"/>
                  <a:pt x="7125202" y="2629731"/>
                </a:cubicBezTo>
                <a:cubicBezTo>
                  <a:pt x="7127157" y="2693060"/>
                  <a:pt x="7075425" y="2746356"/>
                  <a:pt x="7012096" y="2746225"/>
                </a:cubicBezTo>
                <a:cubicBezTo>
                  <a:pt x="6950591" y="2746225"/>
                  <a:pt x="6899771" y="2695797"/>
                  <a:pt x="6899119" y="2634292"/>
                </a:cubicBezTo>
                <a:cubicBezTo>
                  <a:pt x="6898468" y="2572786"/>
                  <a:pt x="6948375" y="2521315"/>
                  <a:pt x="7009881" y="2520142"/>
                </a:cubicBezTo>
                <a:close/>
                <a:moveTo>
                  <a:pt x="6745358" y="2520142"/>
                </a:moveTo>
                <a:cubicBezTo>
                  <a:pt x="6806862" y="2520273"/>
                  <a:pt x="6857682" y="2570832"/>
                  <a:pt x="6858073" y="2632207"/>
                </a:cubicBezTo>
                <a:cubicBezTo>
                  <a:pt x="6858595" y="2695536"/>
                  <a:pt x="6805690" y="2747659"/>
                  <a:pt x="6742360" y="2746226"/>
                </a:cubicBezTo>
                <a:cubicBezTo>
                  <a:pt x="6680986" y="2744792"/>
                  <a:pt x="6631208" y="2693190"/>
                  <a:pt x="6631990" y="2631686"/>
                </a:cubicBezTo>
                <a:cubicBezTo>
                  <a:pt x="6632772" y="2570180"/>
                  <a:pt x="6683852" y="2520012"/>
                  <a:pt x="6745358" y="2520142"/>
                </a:cubicBezTo>
                <a:close/>
                <a:moveTo>
                  <a:pt x="6482397" y="2520142"/>
                </a:moveTo>
                <a:cubicBezTo>
                  <a:pt x="6543642" y="2522618"/>
                  <a:pt x="6592767" y="2575132"/>
                  <a:pt x="6590943" y="2636507"/>
                </a:cubicBezTo>
                <a:cubicBezTo>
                  <a:pt x="6589119" y="2697881"/>
                  <a:pt x="6537256" y="2747268"/>
                  <a:pt x="6475751" y="2746225"/>
                </a:cubicBezTo>
                <a:cubicBezTo>
                  <a:pt x="6414377" y="2745053"/>
                  <a:pt x="6364339" y="2693712"/>
                  <a:pt x="6364860" y="2632207"/>
                </a:cubicBezTo>
                <a:cubicBezTo>
                  <a:pt x="6365381" y="2568877"/>
                  <a:pt x="6419198" y="2517667"/>
                  <a:pt x="6482397" y="2520142"/>
                </a:cubicBezTo>
                <a:close/>
                <a:moveTo>
                  <a:pt x="5934584" y="2520142"/>
                </a:moveTo>
                <a:cubicBezTo>
                  <a:pt x="5996090" y="2520403"/>
                  <a:pt x="6046779" y="2570962"/>
                  <a:pt x="6047170" y="2632467"/>
                </a:cubicBezTo>
                <a:cubicBezTo>
                  <a:pt x="6047561" y="2693972"/>
                  <a:pt x="5997393" y="2745183"/>
                  <a:pt x="5936019" y="2746225"/>
                </a:cubicBezTo>
                <a:cubicBezTo>
                  <a:pt x="5872688" y="2747268"/>
                  <a:pt x="5820175" y="2694754"/>
                  <a:pt x="5821087" y="2631425"/>
                </a:cubicBezTo>
                <a:cubicBezTo>
                  <a:pt x="5821999" y="2570050"/>
                  <a:pt x="5873210" y="2519882"/>
                  <a:pt x="5934584" y="2520142"/>
                </a:cubicBezTo>
                <a:close/>
                <a:moveTo>
                  <a:pt x="5670191" y="2520142"/>
                </a:moveTo>
                <a:cubicBezTo>
                  <a:pt x="5731567" y="2521836"/>
                  <a:pt x="5781083" y="2573698"/>
                  <a:pt x="5780040" y="2635203"/>
                </a:cubicBezTo>
                <a:cubicBezTo>
                  <a:pt x="5778998" y="2696578"/>
                  <a:pt x="5727656" y="2746616"/>
                  <a:pt x="5666151" y="2746225"/>
                </a:cubicBezTo>
                <a:cubicBezTo>
                  <a:pt x="5602822" y="2745704"/>
                  <a:pt x="5551481" y="2692017"/>
                  <a:pt x="5553957" y="2628818"/>
                </a:cubicBezTo>
                <a:cubicBezTo>
                  <a:pt x="5556302" y="2567573"/>
                  <a:pt x="5608816" y="2518448"/>
                  <a:pt x="5670191" y="2520142"/>
                </a:cubicBezTo>
                <a:close/>
                <a:moveTo>
                  <a:pt x="5391985" y="2520142"/>
                </a:moveTo>
                <a:cubicBezTo>
                  <a:pt x="5453361" y="2521055"/>
                  <a:pt x="5503658" y="2572135"/>
                  <a:pt x="5503398" y="2633640"/>
                </a:cubicBezTo>
                <a:cubicBezTo>
                  <a:pt x="5503137" y="2696970"/>
                  <a:pt x="5449581" y="2748441"/>
                  <a:pt x="5386382" y="2746226"/>
                </a:cubicBezTo>
                <a:cubicBezTo>
                  <a:pt x="5325008" y="2744010"/>
                  <a:pt x="5275881" y="2691757"/>
                  <a:pt x="5277316" y="2630382"/>
                </a:cubicBezTo>
                <a:cubicBezTo>
                  <a:pt x="5278748" y="2568877"/>
                  <a:pt x="5330480" y="2519230"/>
                  <a:pt x="5391985" y="2520142"/>
                </a:cubicBezTo>
                <a:close/>
                <a:moveTo>
                  <a:pt x="4860593" y="2520142"/>
                </a:moveTo>
                <a:cubicBezTo>
                  <a:pt x="4921837" y="2522618"/>
                  <a:pt x="4970963" y="2575132"/>
                  <a:pt x="4969138" y="2636507"/>
                </a:cubicBezTo>
                <a:cubicBezTo>
                  <a:pt x="4967314" y="2697881"/>
                  <a:pt x="4915321" y="2747268"/>
                  <a:pt x="4853947" y="2746225"/>
                </a:cubicBezTo>
                <a:cubicBezTo>
                  <a:pt x="4792572" y="2745053"/>
                  <a:pt x="4742534" y="2693712"/>
                  <a:pt x="4743055" y="2632207"/>
                </a:cubicBezTo>
                <a:cubicBezTo>
                  <a:pt x="4743576" y="2568877"/>
                  <a:pt x="4797393" y="2517667"/>
                  <a:pt x="4860593" y="2520142"/>
                </a:cubicBezTo>
                <a:close/>
                <a:moveTo>
                  <a:pt x="4592159" y="2520142"/>
                </a:moveTo>
                <a:cubicBezTo>
                  <a:pt x="4653534" y="2521836"/>
                  <a:pt x="4703052" y="2573698"/>
                  <a:pt x="4702008" y="2635203"/>
                </a:cubicBezTo>
                <a:cubicBezTo>
                  <a:pt x="4700966" y="2696578"/>
                  <a:pt x="4649625" y="2746616"/>
                  <a:pt x="4588120" y="2746225"/>
                </a:cubicBezTo>
                <a:cubicBezTo>
                  <a:pt x="4524790" y="2745704"/>
                  <a:pt x="4473449" y="2692017"/>
                  <a:pt x="4475925" y="2628818"/>
                </a:cubicBezTo>
                <a:cubicBezTo>
                  <a:pt x="4478271" y="2567573"/>
                  <a:pt x="4530785" y="2518448"/>
                  <a:pt x="4592159" y="2520142"/>
                </a:cubicBezTo>
                <a:close/>
                <a:moveTo>
                  <a:pt x="4313171" y="2520142"/>
                </a:moveTo>
                <a:cubicBezTo>
                  <a:pt x="4374676" y="2520663"/>
                  <a:pt x="4425105" y="2571483"/>
                  <a:pt x="4425236" y="2632858"/>
                </a:cubicBezTo>
                <a:cubicBezTo>
                  <a:pt x="4425366" y="2696187"/>
                  <a:pt x="4372202" y="2748050"/>
                  <a:pt x="4308871" y="2746225"/>
                </a:cubicBezTo>
                <a:cubicBezTo>
                  <a:pt x="4247496" y="2744401"/>
                  <a:pt x="4197980" y="2692539"/>
                  <a:pt x="4199152" y="2631034"/>
                </a:cubicBezTo>
                <a:cubicBezTo>
                  <a:pt x="4200325" y="2569659"/>
                  <a:pt x="4251666" y="2519621"/>
                  <a:pt x="4313171" y="2520142"/>
                </a:cubicBezTo>
                <a:close/>
                <a:moveTo>
                  <a:pt x="7825083" y="2520141"/>
                </a:moveTo>
                <a:cubicBezTo>
                  <a:pt x="7886457" y="2521184"/>
                  <a:pt x="7936496" y="2572525"/>
                  <a:pt x="7936105" y="2634030"/>
                </a:cubicBezTo>
                <a:cubicBezTo>
                  <a:pt x="7935583" y="2697359"/>
                  <a:pt x="7881897" y="2748701"/>
                  <a:pt x="7818698" y="2746225"/>
                </a:cubicBezTo>
                <a:cubicBezTo>
                  <a:pt x="7757454" y="2743879"/>
                  <a:pt x="7708328" y="2691365"/>
                  <a:pt x="7710022" y="2629991"/>
                </a:cubicBezTo>
                <a:cubicBezTo>
                  <a:pt x="7711716" y="2568486"/>
                  <a:pt x="7763708" y="2518969"/>
                  <a:pt x="7825083" y="2520141"/>
                </a:cubicBezTo>
                <a:close/>
                <a:moveTo>
                  <a:pt x="6206276" y="2520012"/>
                </a:moveTo>
                <a:cubicBezTo>
                  <a:pt x="6267520" y="2522748"/>
                  <a:pt x="6316255" y="2575523"/>
                  <a:pt x="6314301" y="2636898"/>
                </a:cubicBezTo>
                <a:cubicBezTo>
                  <a:pt x="6312216" y="2698272"/>
                  <a:pt x="6260093" y="2747529"/>
                  <a:pt x="6198718" y="2746095"/>
                </a:cubicBezTo>
                <a:cubicBezTo>
                  <a:pt x="6135519" y="2744662"/>
                  <a:pt x="6084960" y="2690063"/>
                  <a:pt x="6088348" y="2626864"/>
                </a:cubicBezTo>
                <a:cubicBezTo>
                  <a:pt x="6091736" y="2565619"/>
                  <a:pt x="6144901" y="2517406"/>
                  <a:pt x="6206276" y="2520012"/>
                </a:cubicBezTo>
                <a:close/>
                <a:moveTo>
                  <a:pt x="3777218" y="2520012"/>
                </a:moveTo>
                <a:cubicBezTo>
                  <a:pt x="3840547" y="2519491"/>
                  <a:pt x="3892018" y="2571353"/>
                  <a:pt x="3891238" y="2634682"/>
                </a:cubicBezTo>
                <a:cubicBezTo>
                  <a:pt x="3890324" y="2695927"/>
                  <a:pt x="3840286" y="2745835"/>
                  <a:pt x="3778912" y="2746356"/>
                </a:cubicBezTo>
                <a:cubicBezTo>
                  <a:pt x="3715583" y="2746877"/>
                  <a:pt x="3664111" y="2695015"/>
                  <a:pt x="3664893" y="2631685"/>
                </a:cubicBezTo>
                <a:cubicBezTo>
                  <a:pt x="3665675" y="2570311"/>
                  <a:pt x="3715843" y="2520403"/>
                  <a:pt x="3777218" y="2520012"/>
                </a:cubicBezTo>
                <a:close/>
                <a:moveTo>
                  <a:pt x="7555477" y="2520011"/>
                </a:moveTo>
                <a:cubicBezTo>
                  <a:pt x="7616982" y="2519881"/>
                  <a:pt x="7668063" y="2570049"/>
                  <a:pt x="7668975" y="2631424"/>
                </a:cubicBezTo>
                <a:cubicBezTo>
                  <a:pt x="7669886" y="2692929"/>
                  <a:pt x="7620239" y="2744661"/>
                  <a:pt x="7558865" y="2746095"/>
                </a:cubicBezTo>
                <a:cubicBezTo>
                  <a:pt x="7495535" y="2747658"/>
                  <a:pt x="7442501" y="2695665"/>
                  <a:pt x="7442891" y="2632336"/>
                </a:cubicBezTo>
                <a:cubicBezTo>
                  <a:pt x="7443282" y="2570831"/>
                  <a:pt x="7493971" y="2520272"/>
                  <a:pt x="7555477" y="2520011"/>
                </a:cubicBezTo>
                <a:close/>
                <a:moveTo>
                  <a:pt x="4045260" y="2520011"/>
                </a:moveTo>
                <a:cubicBezTo>
                  <a:pt x="4106765" y="2520142"/>
                  <a:pt x="4157585" y="2570701"/>
                  <a:pt x="4158106" y="2632076"/>
                </a:cubicBezTo>
                <a:cubicBezTo>
                  <a:pt x="4158627" y="2693581"/>
                  <a:pt x="4108719" y="2744922"/>
                  <a:pt x="4047214" y="2746095"/>
                </a:cubicBezTo>
                <a:cubicBezTo>
                  <a:pt x="3983885" y="2747267"/>
                  <a:pt x="3931241" y="2695014"/>
                  <a:pt x="3932023" y="2631685"/>
                </a:cubicBezTo>
                <a:cubicBezTo>
                  <a:pt x="3932804" y="2570180"/>
                  <a:pt x="3983755" y="2519881"/>
                  <a:pt x="4045260" y="2520011"/>
                </a:cubicBezTo>
                <a:close/>
                <a:moveTo>
                  <a:pt x="8640650" y="2519086"/>
                </a:moveTo>
                <a:cubicBezTo>
                  <a:pt x="8677683" y="2521804"/>
                  <a:pt x="8713160" y="2542132"/>
                  <a:pt x="8731631" y="2573308"/>
                </a:cubicBezTo>
                <a:cubicBezTo>
                  <a:pt x="8742968" y="2592593"/>
                  <a:pt x="8745183" y="2605233"/>
                  <a:pt x="8720295" y="2617352"/>
                </a:cubicBezTo>
                <a:cubicBezTo>
                  <a:pt x="8681202" y="2636508"/>
                  <a:pt x="8644716" y="2661006"/>
                  <a:pt x="8606276" y="2681594"/>
                </a:cubicBezTo>
                <a:cubicBezTo>
                  <a:pt x="8587642" y="2691498"/>
                  <a:pt x="8567965" y="2714822"/>
                  <a:pt x="8548028" y="2703486"/>
                </a:cubicBezTo>
                <a:cubicBezTo>
                  <a:pt x="8523791" y="2689543"/>
                  <a:pt x="8519491" y="2659442"/>
                  <a:pt x="8520272" y="2631425"/>
                </a:cubicBezTo>
                <a:cubicBezTo>
                  <a:pt x="8520924" y="2580214"/>
                  <a:pt x="8555195" y="2535519"/>
                  <a:pt x="8603669" y="2522488"/>
                </a:cubicBezTo>
                <a:cubicBezTo>
                  <a:pt x="8615787" y="2519230"/>
                  <a:pt x="8628305" y="2518180"/>
                  <a:pt x="8640650" y="2519086"/>
                </a:cubicBezTo>
                <a:close/>
                <a:moveTo>
                  <a:pt x="3483847" y="2518936"/>
                </a:moveTo>
                <a:cubicBezTo>
                  <a:pt x="3504549" y="2515776"/>
                  <a:pt x="3526115" y="2518969"/>
                  <a:pt x="3548267" y="2528742"/>
                </a:cubicBezTo>
                <a:cubicBezTo>
                  <a:pt x="3592963" y="2548288"/>
                  <a:pt x="3615115" y="2584383"/>
                  <a:pt x="3615506" y="2632988"/>
                </a:cubicBezTo>
                <a:cubicBezTo>
                  <a:pt x="3616678" y="2666347"/>
                  <a:pt x="3612248" y="2686674"/>
                  <a:pt x="3572374" y="2661916"/>
                </a:cubicBezTo>
                <a:cubicBezTo>
                  <a:pt x="3525072" y="2632467"/>
                  <a:pt x="3475686" y="2605754"/>
                  <a:pt x="3426169" y="2580213"/>
                </a:cubicBezTo>
                <a:cubicBezTo>
                  <a:pt x="3402453" y="2567965"/>
                  <a:pt x="3411054" y="2558713"/>
                  <a:pt x="3424606" y="2547246"/>
                </a:cubicBezTo>
                <a:cubicBezTo>
                  <a:pt x="3443305" y="2531609"/>
                  <a:pt x="3463144" y="2522096"/>
                  <a:pt x="3483847" y="2518936"/>
                </a:cubicBezTo>
                <a:close/>
                <a:moveTo>
                  <a:pt x="3248562" y="2243499"/>
                </a:moveTo>
                <a:cubicBezTo>
                  <a:pt x="3310588" y="2250014"/>
                  <a:pt x="3357759" y="2303831"/>
                  <a:pt x="3357238" y="2367421"/>
                </a:cubicBezTo>
                <a:cubicBezTo>
                  <a:pt x="3357238" y="2402736"/>
                  <a:pt x="3343686" y="2432446"/>
                  <a:pt x="3318146" y="2456162"/>
                </a:cubicBezTo>
                <a:cubicBezTo>
                  <a:pt x="3290911" y="2481441"/>
                  <a:pt x="3262113" y="2495254"/>
                  <a:pt x="3225887" y="2469844"/>
                </a:cubicBezTo>
                <a:cubicBezTo>
                  <a:pt x="3204257" y="2454728"/>
                  <a:pt x="3180931" y="2440785"/>
                  <a:pt x="3156564" y="2431273"/>
                </a:cubicBezTo>
                <a:cubicBezTo>
                  <a:pt x="3111217" y="2413551"/>
                  <a:pt x="3105092" y="2379279"/>
                  <a:pt x="3113562" y="2338754"/>
                </a:cubicBezTo>
                <a:cubicBezTo>
                  <a:pt x="3126202" y="2277770"/>
                  <a:pt x="3185492" y="2236854"/>
                  <a:pt x="3248562" y="2243499"/>
                </a:cubicBezTo>
                <a:close/>
                <a:moveTo>
                  <a:pt x="7819610" y="2243369"/>
                </a:moveTo>
                <a:cubicBezTo>
                  <a:pt x="7888282" y="2241545"/>
                  <a:pt x="7944706" y="2295362"/>
                  <a:pt x="7945879" y="2363773"/>
                </a:cubicBezTo>
                <a:cubicBezTo>
                  <a:pt x="7947051" y="2432446"/>
                  <a:pt x="7892583" y="2488217"/>
                  <a:pt x="7824170" y="2488869"/>
                </a:cubicBezTo>
                <a:cubicBezTo>
                  <a:pt x="7755629" y="2489390"/>
                  <a:pt x="7700248" y="2434531"/>
                  <a:pt x="7700248" y="2365988"/>
                </a:cubicBezTo>
                <a:cubicBezTo>
                  <a:pt x="7700248" y="2299271"/>
                  <a:pt x="7753153" y="2245063"/>
                  <a:pt x="7819610" y="2243369"/>
                </a:cubicBezTo>
                <a:close/>
                <a:moveTo>
                  <a:pt x="5673840" y="2243369"/>
                </a:moveTo>
                <a:cubicBezTo>
                  <a:pt x="5741862" y="2246888"/>
                  <a:pt x="5793723" y="2305396"/>
                  <a:pt x="5789684" y="2374068"/>
                </a:cubicBezTo>
                <a:cubicBezTo>
                  <a:pt x="5785644" y="2441959"/>
                  <a:pt x="5726355" y="2493430"/>
                  <a:pt x="5657812" y="2488739"/>
                </a:cubicBezTo>
                <a:cubicBezTo>
                  <a:pt x="5591877" y="2484178"/>
                  <a:pt x="5541449" y="2427104"/>
                  <a:pt x="5544314" y="2360516"/>
                </a:cubicBezTo>
                <a:cubicBezTo>
                  <a:pt x="5547051" y="2292235"/>
                  <a:pt x="5605169" y="2239851"/>
                  <a:pt x="5673840" y="2243369"/>
                </a:cubicBezTo>
                <a:close/>
                <a:moveTo>
                  <a:pt x="8367814" y="2243239"/>
                </a:moveTo>
                <a:cubicBezTo>
                  <a:pt x="8436356" y="2243760"/>
                  <a:pt x="8490694" y="2299532"/>
                  <a:pt x="8489652" y="2368204"/>
                </a:cubicBezTo>
                <a:cubicBezTo>
                  <a:pt x="8488609" y="2436616"/>
                  <a:pt x="8432186" y="2490563"/>
                  <a:pt x="8363514" y="2488869"/>
                </a:cubicBezTo>
                <a:cubicBezTo>
                  <a:pt x="8297056" y="2487305"/>
                  <a:pt x="8244151" y="2432967"/>
                  <a:pt x="8244021" y="2366379"/>
                </a:cubicBezTo>
                <a:cubicBezTo>
                  <a:pt x="8244021" y="2297707"/>
                  <a:pt x="8299272" y="2242718"/>
                  <a:pt x="8367814" y="2243239"/>
                </a:cubicBezTo>
                <a:close/>
                <a:moveTo>
                  <a:pt x="8094037" y="2243239"/>
                </a:moveTo>
                <a:cubicBezTo>
                  <a:pt x="8162319" y="2245193"/>
                  <a:pt x="8215484" y="2302398"/>
                  <a:pt x="8212878" y="2371070"/>
                </a:cubicBezTo>
                <a:cubicBezTo>
                  <a:pt x="8210272" y="2439222"/>
                  <a:pt x="8152546" y="2491866"/>
                  <a:pt x="8083873" y="2488739"/>
                </a:cubicBezTo>
                <a:cubicBezTo>
                  <a:pt x="8017677" y="2485611"/>
                  <a:pt x="7965945" y="2430101"/>
                  <a:pt x="7967378" y="2363382"/>
                </a:cubicBezTo>
                <a:cubicBezTo>
                  <a:pt x="7968811" y="2294971"/>
                  <a:pt x="8025365" y="2241284"/>
                  <a:pt x="8094037" y="2243239"/>
                </a:cubicBezTo>
                <a:close/>
                <a:moveTo>
                  <a:pt x="7277532" y="2243239"/>
                </a:moveTo>
                <a:cubicBezTo>
                  <a:pt x="7346075" y="2242327"/>
                  <a:pt x="7401716" y="2296796"/>
                  <a:pt x="7402107" y="2365337"/>
                </a:cubicBezTo>
                <a:cubicBezTo>
                  <a:pt x="7402498" y="2433880"/>
                  <a:pt x="7347378" y="2489000"/>
                  <a:pt x="7278836" y="2488739"/>
                </a:cubicBezTo>
                <a:cubicBezTo>
                  <a:pt x="7210294" y="2488479"/>
                  <a:pt x="7155695" y="2432837"/>
                  <a:pt x="7156607" y="2364295"/>
                </a:cubicBezTo>
                <a:cubicBezTo>
                  <a:pt x="7157520" y="2297708"/>
                  <a:pt x="7210945" y="2244152"/>
                  <a:pt x="7277532" y="2243239"/>
                </a:cubicBezTo>
                <a:close/>
                <a:moveTo>
                  <a:pt x="6744445" y="2243239"/>
                </a:moveTo>
                <a:cubicBezTo>
                  <a:pt x="6812988" y="2242978"/>
                  <a:pt x="6868108" y="2298098"/>
                  <a:pt x="6867847" y="2366640"/>
                </a:cubicBezTo>
                <a:cubicBezTo>
                  <a:pt x="6867587" y="2435183"/>
                  <a:pt x="6811945" y="2489782"/>
                  <a:pt x="6743272" y="2488869"/>
                </a:cubicBezTo>
                <a:cubicBezTo>
                  <a:pt x="6674861" y="2487957"/>
                  <a:pt x="6620783" y="2431795"/>
                  <a:pt x="6622217" y="2363122"/>
                </a:cubicBezTo>
                <a:cubicBezTo>
                  <a:pt x="6623650" y="2296665"/>
                  <a:pt x="6677728" y="2243630"/>
                  <a:pt x="6744445" y="2243239"/>
                </a:cubicBezTo>
                <a:close/>
                <a:moveTo>
                  <a:pt x="6203930" y="2243239"/>
                </a:moveTo>
                <a:cubicBezTo>
                  <a:pt x="6272212" y="2244542"/>
                  <a:pt x="6326029" y="2301226"/>
                  <a:pt x="6324074" y="2369898"/>
                </a:cubicBezTo>
                <a:cubicBezTo>
                  <a:pt x="6322120" y="2438180"/>
                  <a:pt x="6264915" y="2491345"/>
                  <a:pt x="6196242" y="2488739"/>
                </a:cubicBezTo>
                <a:cubicBezTo>
                  <a:pt x="6128091" y="2486133"/>
                  <a:pt x="6075447" y="2428407"/>
                  <a:pt x="6078574" y="2359734"/>
                </a:cubicBezTo>
                <a:cubicBezTo>
                  <a:pt x="6081702" y="2293538"/>
                  <a:pt x="6137213" y="2241806"/>
                  <a:pt x="6203930" y="2243239"/>
                </a:cubicBezTo>
                <a:close/>
                <a:moveTo>
                  <a:pt x="5121598" y="2243239"/>
                </a:moveTo>
                <a:cubicBezTo>
                  <a:pt x="5190140" y="2242458"/>
                  <a:pt x="5245783" y="2297056"/>
                  <a:pt x="5245912" y="2365598"/>
                </a:cubicBezTo>
                <a:cubicBezTo>
                  <a:pt x="5246173" y="2434141"/>
                  <a:pt x="5190922" y="2489130"/>
                  <a:pt x="5122380" y="2488739"/>
                </a:cubicBezTo>
                <a:cubicBezTo>
                  <a:pt x="5053838" y="2488349"/>
                  <a:pt x="4999369" y="2432577"/>
                  <a:pt x="5000412" y="2364034"/>
                </a:cubicBezTo>
                <a:cubicBezTo>
                  <a:pt x="5001325" y="2297447"/>
                  <a:pt x="5055011" y="2244021"/>
                  <a:pt x="5121598" y="2243239"/>
                </a:cubicBezTo>
                <a:close/>
                <a:moveTo>
                  <a:pt x="4853295" y="2243239"/>
                </a:moveTo>
                <a:cubicBezTo>
                  <a:pt x="4921968" y="2241805"/>
                  <a:pt x="4978001" y="2296013"/>
                  <a:pt x="4978782" y="2364555"/>
                </a:cubicBezTo>
                <a:cubicBezTo>
                  <a:pt x="4979564" y="2433098"/>
                  <a:pt x="4924835" y="2488739"/>
                  <a:pt x="4856292" y="2488869"/>
                </a:cubicBezTo>
                <a:cubicBezTo>
                  <a:pt x="4787751" y="2488999"/>
                  <a:pt x="4732761" y="2433749"/>
                  <a:pt x="4733153" y="2365206"/>
                </a:cubicBezTo>
                <a:cubicBezTo>
                  <a:pt x="4733543" y="2298619"/>
                  <a:pt x="4786708" y="2244672"/>
                  <a:pt x="4853295" y="2243239"/>
                </a:cubicBezTo>
                <a:close/>
                <a:moveTo>
                  <a:pt x="4586165" y="2243239"/>
                </a:moveTo>
                <a:cubicBezTo>
                  <a:pt x="4654839" y="2241805"/>
                  <a:pt x="4710871" y="2296013"/>
                  <a:pt x="4711652" y="2364555"/>
                </a:cubicBezTo>
                <a:cubicBezTo>
                  <a:pt x="4712434" y="2433098"/>
                  <a:pt x="4657705" y="2488739"/>
                  <a:pt x="4589162" y="2488869"/>
                </a:cubicBezTo>
                <a:cubicBezTo>
                  <a:pt x="4520621" y="2488999"/>
                  <a:pt x="4465631" y="2433749"/>
                  <a:pt x="4466022" y="2365206"/>
                </a:cubicBezTo>
                <a:cubicBezTo>
                  <a:pt x="4466413" y="2298619"/>
                  <a:pt x="4519578" y="2244672"/>
                  <a:pt x="4586165" y="2243239"/>
                </a:cubicBezTo>
                <a:close/>
                <a:moveTo>
                  <a:pt x="3499793" y="2243239"/>
                </a:moveTo>
                <a:cubicBezTo>
                  <a:pt x="3568466" y="2242457"/>
                  <a:pt x="3623977" y="2297317"/>
                  <a:pt x="3624107" y="2365859"/>
                </a:cubicBezTo>
                <a:cubicBezTo>
                  <a:pt x="3624238" y="2434401"/>
                  <a:pt x="3568857" y="2489391"/>
                  <a:pt x="3500314" y="2488870"/>
                </a:cubicBezTo>
                <a:cubicBezTo>
                  <a:pt x="3431772" y="2488348"/>
                  <a:pt x="3377435" y="2432577"/>
                  <a:pt x="3378477" y="2363904"/>
                </a:cubicBezTo>
                <a:cubicBezTo>
                  <a:pt x="3379519" y="2297317"/>
                  <a:pt x="3433207" y="2244021"/>
                  <a:pt x="3499793" y="2243239"/>
                </a:cubicBezTo>
                <a:close/>
                <a:moveTo>
                  <a:pt x="7556910" y="2243109"/>
                </a:moveTo>
                <a:cubicBezTo>
                  <a:pt x="7623498" y="2243630"/>
                  <a:pt x="7677445" y="2296795"/>
                  <a:pt x="7678749" y="2363252"/>
                </a:cubicBezTo>
                <a:cubicBezTo>
                  <a:pt x="7680052" y="2432055"/>
                  <a:pt x="7625843" y="2488087"/>
                  <a:pt x="7557302" y="2488739"/>
                </a:cubicBezTo>
                <a:cubicBezTo>
                  <a:pt x="7488760" y="2489390"/>
                  <a:pt x="7433249" y="2434661"/>
                  <a:pt x="7433118" y="2366119"/>
                </a:cubicBezTo>
                <a:cubicBezTo>
                  <a:pt x="7432988" y="2297577"/>
                  <a:pt x="7488368" y="2242588"/>
                  <a:pt x="7556910" y="2243109"/>
                </a:cubicBezTo>
                <a:close/>
                <a:moveTo>
                  <a:pt x="7009881" y="2243109"/>
                </a:moveTo>
                <a:cubicBezTo>
                  <a:pt x="7078553" y="2242066"/>
                  <a:pt x="7134456" y="2296535"/>
                  <a:pt x="7134977" y="2364946"/>
                </a:cubicBezTo>
                <a:cubicBezTo>
                  <a:pt x="7135498" y="2433489"/>
                  <a:pt x="7080508" y="2488869"/>
                  <a:pt x="7011966" y="2488739"/>
                </a:cubicBezTo>
                <a:cubicBezTo>
                  <a:pt x="6943424" y="2488609"/>
                  <a:pt x="6888695" y="2433228"/>
                  <a:pt x="6889347" y="2364555"/>
                </a:cubicBezTo>
                <a:cubicBezTo>
                  <a:pt x="6889998" y="2297968"/>
                  <a:pt x="6943424" y="2244151"/>
                  <a:pt x="7009881" y="2243109"/>
                </a:cubicBezTo>
                <a:close/>
                <a:moveTo>
                  <a:pt x="6474709" y="2243109"/>
                </a:moveTo>
                <a:cubicBezTo>
                  <a:pt x="6543382" y="2241676"/>
                  <a:pt x="6599675" y="2295623"/>
                  <a:pt x="6600717" y="2364034"/>
                </a:cubicBezTo>
                <a:cubicBezTo>
                  <a:pt x="6601629" y="2432707"/>
                  <a:pt x="6547161" y="2488348"/>
                  <a:pt x="6478618" y="2488739"/>
                </a:cubicBezTo>
                <a:cubicBezTo>
                  <a:pt x="6410077" y="2489130"/>
                  <a:pt x="6354826" y="2434010"/>
                  <a:pt x="6355087" y="2365468"/>
                </a:cubicBezTo>
                <a:cubicBezTo>
                  <a:pt x="6355347" y="2298750"/>
                  <a:pt x="6408252" y="2244673"/>
                  <a:pt x="6474709" y="2243109"/>
                </a:cubicBezTo>
                <a:close/>
                <a:moveTo>
                  <a:pt x="5931849" y="2243109"/>
                </a:moveTo>
                <a:cubicBezTo>
                  <a:pt x="6000521" y="2242066"/>
                  <a:pt x="6056423" y="2296535"/>
                  <a:pt x="6056944" y="2364946"/>
                </a:cubicBezTo>
                <a:cubicBezTo>
                  <a:pt x="6057465" y="2433489"/>
                  <a:pt x="6002476" y="2488869"/>
                  <a:pt x="5933933" y="2488739"/>
                </a:cubicBezTo>
                <a:cubicBezTo>
                  <a:pt x="5865391" y="2488609"/>
                  <a:pt x="5810662" y="2433228"/>
                  <a:pt x="5811315" y="2364555"/>
                </a:cubicBezTo>
                <a:cubicBezTo>
                  <a:pt x="5811965" y="2297968"/>
                  <a:pt x="5865391" y="2244151"/>
                  <a:pt x="5931849" y="2243109"/>
                </a:cubicBezTo>
                <a:close/>
                <a:moveTo>
                  <a:pt x="5388597" y="2243109"/>
                </a:moveTo>
                <a:cubicBezTo>
                  <a:pt x="5457401" y="2242457"/>
                  <a:pt x="5512913" y="2297186"/>
                  <a:pt x="5513042" y="2365598"/>
                </a:cubicBezTo>
                <a:cubicBezTo>
                  <a:pt x="5513172" y="2434140"/>
                  <a:pt x="5457922" y="2489130"/>
                  <a:pt x="5389379" y="2488739"/>
                </a:cubicBezTo>
                <a:cubicBezTo>
                  <a:pt x="5320838" y="2488348"/>
                  <a:pt x="5266369" y="2432577"/>
                  <a:pt x="5267412" y="2363904"/>
                </a:cubicBezTo>
                <a:cubicBezTo>
                  <a:pt x="5268454" y="2297317"/>
                  <a:pt x="5322011" y="2243891"/>
                  <a:pt x="5388597" y="2243109"/>
                </a:cubicBezTo>
                <a:close/>
                <a:moveTo>
                  <a:pt x="4309914" y="2243109"/>
                </a:moveTo>
                <a:cubicBezTo>
                  <a:pt x="4378717" y="2242066"/>
                  <a:pt x="4434489" y="2296535"/>
                  <a:pt x="4435010" y="2364946"/>
                </a:cubicBezTo>
                <a:cubicBezTo>
                  <a:pt x="4435531" y="2433489"/>
                  <a:pt x="4380542" y="2488869"/>
                  <a:pt x="4311999" y="2488739"/>
                </a:cubicBezTo>
                <a:cubicBezTo>
                  <a:pt x="4243457" y="2488609"/>
                  <a:pt x="4188728" y="2433228"/>
                  <a:pt x="4189380" y="2364555"/>
                </a:cubicBezTo>
                <a:cubicBezTo>
                  <a:pt x="4190031" y="2297968"/>
                  <a:pt x="4243457" y="2244151"/>
                  <a:pt x="4309914" y="2243109"/>
                </a:cubicBezTo>
                <a:close/>
                <a:moveTo>
                  <a:pt x="4049430" y="2243109"/>
                </a:moveTo>
                <a:cubicBezTo>
                  <a:pt x="4115757" y="2245194"/>
                  <a:pt x="4168271" y="2299793"/>
                  <a:pt x="4168010" y="2366510"/>
                </a:cubicBezTo>
                <a:cubicBezTo>
                  <a:pt x="4167619" y="2435183"/>
                  <a:pt x="4111848" y="2489782"/>
                  <a:pt x="4043305" y="2488739"/>
                </a:cubicBezTo>
                <a:cubicBezTo>
                  <a:pt x="3974894" y="2487827"/>
                  <a:pt x="3920816" y="2431534"/>
                  <a:pt x="3922380" y="2362861"/>
                </a:cubicBezTo>
                <a:cubicBezTo>
                  <a:pt x="3923944" y="2294580"/>
                  <a:pt x="3980758" y="2241024"/>
                  <a:pt x="4049430" y="2243109"/>
                </a:cubicBezTo>
                <a:close/>
                <a:moveTo>
                  <a:pt x="3775263" y="2243109"/>
                </a:moveTo>
                <a:cubicBezTo>
                  <a:pt x="3844066" y="2241936"/>
                  <a:pt x="3900098" y="2296144"/>
                  <a:pt x="3900750" y="2364555"/>
                </a:cubicBezTo>
                <a:cubicBezTo>
                  <a:pt x="3901401" y="2433098"/>
                  <a:pt x="3846673" y="2488609"/>
                  <a:pt x="3778130" y="2488739"/>
                </a:cubicBezTo>
                <a:cubicBezTo>
                  <a:pt x="3709588" y="2488869"/>
                  <a:pt x="3654598" y="2433489"/>
                  <a:pt x="3655120" y="2364946"/>
                </a:cubicBezTo>
                <a:cubicBezTo>
                  <a:pt x="3655641" y="2298359"/>
                  <a:pt x="3708806" y="2244412"/>
                  <a:pt x="3775263" y="2243109"/>
                </a:cubicBezTo>
                <a:close/>
                <a:moveTo>
                  <a:pt x="8902856" y="2243108"/>
                </a:moveTo>
                <a:cubicBezTo>
                  <a:pt x="8969443" y="2244021"/>
                  <a:pt x="9022999" y="2297707"/>
                  <a:pt x="9023912" y="2364294"/>
                </a:cubicBezTo>
                <a:cubicBezTo>
                  <a:pt x="9024824" y="2432967"/>
                  <a:pt x="8970356" y="2488478"/>
                  <a:pt x="8901683" y="2488869"/>
                </a:cubicBezTo>
                <a:cubicBezTo>
                  <a:pt x="8833010" y="2489130"/>
                  <a:pt x="8778021" y="2434140"/>
                  <a:pt x="8778281" y="2365467"/>
                </a:cubicBezTo>
                <a:cubicBezTo>
                  <a:pt x="8778542" y="2296925"/>
                  <a:pt x="8834314" y="2242196"/>
                  <a:pt x="8902856" y="2243108"/>
                </a:cubicBezTo>
                <a:close/>
                <a:moveTo>
                  <a:pt x="8637680" y="2243108"/>
                </a:moveTo>
                <a:cubicBezTo>
                  <a:pt x="8704007" y="2244933"/>
                  <a:pt x="8756912" y="2299662"/>
                  <a:pt x="8756781" y="2366119"/>
                </a:cubicBezTo>
                <a:cubicBezTo>
                  <a:pt x="8756781" y="2434661"/>
                  <a:pt x="8701270" y="2489521"/>
                  <a:pt x="8632728" y="2488739"/>
                </a:cubicBezTo>
                <a:cubicBezTo>
                  <a:pt x="8564316" y="2488087"/>
                  <a:pt x="8509978" y="2432055"/>
                  <a:pt x="8511281" y="2363512"/>
                </a:cubicBezTo>
                <a:cubicBezTo>
                  <a:pt x="8512585" y="2295231"/>
                  <a:pt x="8569398" y="2241154"/>
                  <a:pt x="8637680" y="2243108"/>
                </a:cubicBezTo>
                <a:close/>
                <a:moveTo>
                  <a:pt x="9185800" y="2242132"/>
                </a:moveTo>
                <a:cubicBezTo>
                  <a:pt x="9208067" y="2245324"/>
                  <a:pt x="9229535" y="2255228"/>
                  <a:pt x="9249993" y="2271516"/>
                </a:cubicBezTo>
                <a:cubicBezTo>
                  <a:pt x="9274100" y="2290802"/>
                  <a:pt x="9277618" y="2308002"/>
                  <a:pt x="9247908" y="2324551"/>
                </a:cubicBezTo>
                <a:cubicBezTo>
                  <a:pt x="9192136" y="2355435"/>
                  <a:pt x="9138580" y="2392182"/>
                  <a:pt x="9079812" y="2415507"/>
                </a:cubicBezTo>
                <a:cubicBezTo>
                  <a:pt x="9032901" y="2434010"/>
                  <a:pt x="9056356" y="2382930"/>
                  <a:pt x="9043977" y="2371593"/>
                </a:cubicBezTo>
                <a:cubicBezTo>
                  <a:pt x="9045281" y="2313084"/>
                  <a:pt x="9069126" y="2274383"/>
                  <a:pt x="9116819" y="2253012"/>
                </a:cubicBezTo>
                <a:cubicBezTo>
                  <a:pt x="9140470" y="2242457"/>
                  <a:pt x="9163534" y="2238939"/>
                  <a:pt x="9185800" y="2242132"/>
                </a:cubicBezTo>
                <a:close/>
                <a:moveTo>
                  <a:pt x="2981203" y="2241433"/>
                </a:moveTo>
                <a:cubicBezTo>
                  <a:pt x="2993110" y="2242824"/>
                  <a:pt x="3005179" y="2246106"/>
                  <a:pt x="3017135" y="2251318"/>
                </a:cubicBezTo>
                <a:cubicBezTo>
                  <a:pt x="3071865" y="2275034"/>
                  <a:pt x="3095711" y="2321032"/>
                  <a:pt x="3086459" y="2390226"/>
                </a:cubicBezTo>
                <a:cubicBezTo>
                  <a:pt x="3018699" y="2352698"/>
                  <a:pt x="2952503" y="2315950"/>
                  <a:pt x="2885916" y="2278943"/>
                </a:cubicBezTo>
                <a:cubicBezTo>
                  <a:pt x="2911228" y="2250112"/>
                  <a:pt x="2945483" y="2237261"/>
                  <a:pt x="2981203" y="2241433"/>
                </a:cubicBezTo>
                <a:close/>
                <a:moveTo>
                  <a:pt x="5202298" y="1957906"/>
                </a:moveTo>
                <a:cubicBezTo>
                  <a:pt x="5192633" y="1957321"/>
                  <a:pt x="5182713" y="1957769"/>
                  <a:pt x="5172419" y="1959822"/>
                </a:cubicBezTo>
                <a:cubicBezTo>
                  <a:pt x="5211512" y="1982625"/>
                  <a:pt x="5236401" y="2017418"/>
                  <a:pt x="5256206" y="2058595"/>
                </a:cubicBezTo>
                <a:cubicBezTo>
                  <a:pt x="5270540" y="2035921"/>
                  <a:pt x="5280313" y="2017939"/>
                  <a:pt x="5292432" y="2001650"/>
                </a:cubicBezTo>
                <a:cubicBezTo>
                  <a:pt x="5302205" y="1988489"/>
                  <a:pt x="5305723" y="1978977"/>
                  <a:pt x="5285656" y="1975589"/>
                </a:cubicBezTo>
                <a:cubicBezTo>
                  <a:pt x="5257998" y="1970703"/>
                  <a:pt x="5231294" y="1959659"/>
                  <a:pt x="5202298" y="1957906"/>
                </a:cubicBezTo>
                <a:close/>
                <a:moveTo>
                  <a:pt x="7199581" y="1951822"/>
                </a:moveTo>
                <a:cubicBezTo>
                  <a:pt x="7159621" y="1954137"/>
                  <a:pt x="7126149" y="1968748"/>
                  <a:pt x="7088718" y="1979107"/>
                </a:cubicBezTo>
                <a:cubicBezTo>
                  <a:pt x="7114649" y="2002823"/>
                  <a:pt x="7130155" y="2027451"/>
                  <a:pt x="7147356" y="2055598"/>
                </a:cubicBezTo>
                <a:cubicBezTo>
                  <a:pt x="7162081" y="2009469"/>
                  <a:pt x="7197915" y="1984841"/>
                  <a:pt x="7242090" y="1954219"/>
                </a:cubicBezTo>
                <a:cubicBezTo>
                  <a:pt x="7226941" y="1951645"/>
                  <a:pt x="7212901" y="1951051"/>
                  <a:pt x="7199581" y="1951822"/>
                </a:cubicBezTo>
                <a:close/>
                <a:moveTo>
                  <a:pt x="3913797" y="1919247"/>
                </a:moveTo>
                <a:cubicBezTo>
                  <a:pt x="3892312" y="1918482"/>
                  <a:pt x="3871235" y="1930828"/>
                  <a:pt x="3829081" y="1955522"/>
                </a:cubicBezTo>
                <a:cubicBezTo>
                  <a:pt x="3827126" y="1956694"/>
                  <a:pt x="3826475" y="1959952"/>
                  <a:pt x="3824259" y="1963992"/>
                </a:cubicBezTo>
                <a:cubicBezTo>
                  <a:pt x="3864525" y="1982756"/>
                  <a:pt x="3892149" y="2013639"/>
                  <a:pt x="3912347" y="2055598"/>
                </a:cubicBezTo>
                <a:cubicBezTo>
                  <a:pt x="3930069" y="2010381"/>
                  <a:pt x="3961734" y="1982886"/>
                  <a:pt x="4000956" y="1961646"/>
                </a:cubicBezTo>
                <a:cubicBezTo>
                  <a:pt x="3957173" y="1933890"/>
                  <a:pt x="3935281" y="1920013"/>
                  <a:pt x="3913797" y="1919247"/>
                </a:cubicBezTo>
                <a:close/>
                <a:moveTo>
                  <a:pt x="3103008" y="1919133"/>
                </a:moveTo>
                <a:cubicBezTo>
                  <a:pt x="3081540" y="1918351"/>
                  <a:pt x="3060463" y="1930698"/>
                  <a:pt x="3018309" y="1955391"/>
                </a:cubicBezTo>
                <a:cubicBezTo>
                  <a:pt x="3016353" y="1956564"/>
                  <a:pt x="3015572" y="1959822"/>
                  <a:pt x="3013227" y="1963992"/>
                </a:cubicBezTo>
                <a:cubicBezTo>
                  <a:pt x="3055707" y="1981323"/>
                  <a:pt x="3079944" y="2017287"/>
                  <a:pt x="3103399" y="2065762"/>
                </a:cubicBezTo>
                <a:cubicBezTo>
                  <a:pt x="3119167" y="2010511"/>
                  <a:pt x="3150701" y="1982886"/>
                  <a:pt x="3190054" y="1961646"/>
                </a:cubicBezTo>
                <a:cubicBezTo>
                  <a:pt x="3146336" y="1933825"/>
                  <a:pt x="3124477" y="1919915"/>
                  <a:pt x="3103008" y="1919133"/>
                </a:cubicBezTo>
                <a:close/>
                <a:moveTo>
                  <a:pt x="4989418" y="1916934"/>
                </a:moveTo>
                <a:cubicBezTo>
                  <a:pt x="4967120" y="1916950"/>
                  <a:pt x="4944903" y="1932326"/>
                  <a:pt x="4900468" y="1963079"/>
                </a:cubicBezTo>
                <a:cubicBezTo>
                  <a:pt x="4944121" y="1980801"/>
                  <a:pt x="4967967" y="2017287"/>
                  <a:pt x="4992466" y="2063025"/>
                </a:cubicBezTo>
                <a:cubicBezTo>
                  <a:pt x="5008492" y="2011945"/>
                  <a:pt x="5037942" y="1982495"/>
                  <a:pt x="5078858" y="1962949"/>
                </a:cubicBezTo>
                <a:cubicBezTo>
                  <a:pt x="5034097" y="1932261"/>
                  <a:pt x="5011717" y="1916918"/>
                  <a:pt x="4989418" y="1916934"/>
                </a:cubicBezTo>
                <a:close/>
                <a:moveTo>
                  <a:pt x="4723168" y="1885384"/>
                </a:moveTo>
                <a:cubicBezTo>
                  <a:pt x="4718754" y="1884862"/>
                  <a:pt x="4714193" y="1888283"/>
                  <a:pt x="4709177" y="1896753"/>
                </a:cubicBezTo>
                <a:cubicBezTo>
                  <a:pt x="4691715" y="1926333"/>
                  <a:pt x="4663700" y="1943924"/>
                  <a:pt x="4629819" y="1960734"/>
                </a:cubicBezTo>
                <a:cubicBezTo>
                  <a:pt x="4673212" y="1982756"/>
                  <a:pt x="4703834" y="2011293"/>
                  <a:pt x="4721816" y="2055467"/>
                </a:cubicBezTo>
                <a:cubicBezTo>
                  <a:pt x="4740711" y="2011423"/>
                  <a:pt x="4773288" y="1983798"/>
                  <a:pt x="4812510" y="1959561"/>
                </a:cubicBezTo>
                <a:cubicBezTo>
                  <a:pt x="4779803" y="1942882"/>
                  <a:pt x="4753220" y="1925811"/>
                  <a:pt x="4736280" y="1897665"/>
                </a:cubicBezTo>
                <a:cubicBezTo>
                  <a:pt x="4731850" y="1890368"/>
                  <a:pt x="4727582" y="1885905"/>
                  <a:pt x="4723168" y="1885384"/>
                </a:cubicBezTo>
                <a:close/>
                <a:moveTo>
                  <a:pt x="4180715" y="1885367"/>
                </a:moveTo>
                <a:cubicBezTo>
                  <a:pt x="4176317" y="1884015"/>
                  <a:pt x="4171528" y="1886589"/>
                  <a:pt x="4166054" y="1895841"/>
                </a:cubicBezTo>
                <a:cubicBezTo>
                  <a:pt x="4148463" y="1925421"/>
                  <a:pt x="4120577" y="1944185"/>
                  <a:pt x="4083571" y="1961646"/>
                </a:cubicBezTo>
                <a:cubicBezTo>
                  <a:pt x="4134130" y="1982495"/>
                  <a:pt x="4158628" y="2016115"/>
                  <a:pt x="4179347" y="2064980"/>
                </a:cubicBezTo>
                <a:cubicBezTo>
                  <a:pt x="4198112" y="2013899"/>
                  <a:pt x="4225476" y="1982756"/>
                  <a:pt x="4271474" y="1961386"/>
                </a:cubicBezTo>
                <a:cubicBezTo>
                  <a:pt x="4237073" y="1943142"/>
                  <a:pt x="4210230" y="1926593"/>
                  <a:pt x="4193029" y="1898447"/>
                </a:cubicBezTo>
                <a:cubicBezTo>
                  <a:pt x="4189120" y="1891997"/>
                  <a:pt x="4185113" y="1886719"/>
                  <a:pt x="4180715" y="1885367"/>
                </a:cubicBezTo>
                <a:close/>
                <a:moveTo>
                  <a:pt x="7690395" y="1885319"/>
                </a:moveTo>
                <a:cubicBezTo>
                  <a:pt x="7685981" y="1884732"/>
                  <a:pt x="7681420" y="1888088"/>
                  <a:pt x="7676403" y="1896623"/>
                </a:cubicBezTo>
                <a:cubicBezTo>
                  <a:pt x="7658943" y="1926203"/>
                  <a:pt x="7630926" y="1943924"/>
                  <a:pt x="7596525" y="1960734"/>
                </a:cubicBezTo>
                <a:cubicBezTo>
                  <a:pt x="7642785" y="1981192"/>
                  <a:pt x="7668716" y="2015724"/>
                  <a:pt x="7691259" y="2063286"/>
                </a:cubicBezTo>
                <a:cubicBezTo>
                  <a:pt x="7707808" y="2011554"/>
                  <a:pt x="7740385" y="1983798"/>
                  <a:pt x="7780780" y="1958910"/>
                </a:cubicBezTo>
                <a:cubicBezTo>
                  <a:pt x="7746249" y="1943794"/>
                  <a:pt x="7720708" y="1925551"/>
                  <a:pt x="7703508" y="1897665"/>
                </a:cubicBezTo>
                <a:cubicBezTo>
                  <a:pt x="7699077" y="1890433"/>
                  <a:pt x="7694809" y="1885905"/>
                  <a:pt x="7690395" y="1885319"/>
                </a:cubicBezTo>
                <a:close/>
                <a:moveTo>
                  <a:pt x="7956971" y="1885237"/>
                </a:moveTo>
                <a:cubicBezTo>
                  <a:pt x="7952557" y="1884960"/>
                  <a:pt x="7948094" y="1888609"/>
                  <a:pt x="7943273" y="1896753"/>
                </a:cubicBezTo>
                <a:cubicBezTo>
                  <a:pt x="7925812" y="1926072"/>
                  <a:pt x="7898187" y="1944055"/>
                  <a:pt x="7862483" y="1960604"/>
                </a:cubicBezTo>
                <a:cubicBezTo>
                  <a:pt x="7910566" y="1980932"/>
                  <a:pt x="7935194" y="2016505"/>
                  <a:pt x="7959040" y="2063025"/>
                </a:cubicBezTo>
                <a:cubicBezTo>
                  <a:pt x="7975720" y="2012336"/>
                  <a:pt x="8004518" y="1982365"/>
                  <a:pt x="8051689" y="1960473"/>
                </a:cubicBezTo>
                <a:cubicBezTo>
                  <a:pt x="8012987" y="1943533"/>
                  <a:pt x="7987577" y="1925160"/>
                  <a:pt x="7970377" y="1897274"/>
                </a:cubicBezTo>
                <a:cubicBezTo>
                  <a:pt x="7965751" y="1889716"/>
                  <a:pt x="7961386" y="1885514"/>
                  <a:pt x="7956971" y="1885237"/>
                </a:cubicBezTo>
                <a:close/>
                <a:moveTo>
                  <a:pt x="2835341" y="1885172"/>
                </a:moveTo>
                <a:cubicBezTo>
                  <a:pt x="2830959" y="1883853"/>
                  <a:pt x="2826235" y="1886459"/>
                  <a:pt x="2820892" y="1895711"/>
                </a:cubicBezTo>
                <a:cubicBezTo>
                  <a:pt x="2803561" y="1925551"/>
                  <a:pt x="2775024" y="1942361"/>
                  <a:pt x="2742969" y="1960864"/>
                </a:cubicBezTo>
                <a:cubicBezTo>
                  <a:pt x="2786622" y="1981062"/>
                  <a:pt x="2812944" y="2014681"/>
                  <a:pt x="2835747" y="2062374"/>
                </a:cubicBezTo>
                <a:cubicBezTo>
                  <a:pt x="2852948" y="2012466"/>
                  <a:pt x="2881355" y="1982495"/>
                  <a:pt x="2926442" y="1961125"/>
                </a:cubicBezTo>
                <a:cubicBezTo>
                  <a:pt x="2891390" y="1942882"/>
                  <a:pt x="2864806" y="1926203"/>
                  <a:pt x="2847736" y="1898186"/>
                </a:cubicBezTo>
                <a:cubicBezTo>
                  <a:pt x="2843762" y="1891736"/>
                  <a:pt x="2839722" y="1886491"/>
                  <a:pt x="2835341" y="1885172"/>
                </a:cubicBezTo>
                <a:close/>
                <a:moveTo>
                  <a:pt x="9035443" y="1885042"/>
                </a:moveTo>
                <a:cubicBezTo>
                  <a:pt x="9031730" y="1884471"/>
                  <a:pt x="9027951" y="1886654"/>
                  <a:pt x="9024563" y="1892583"/>
                </a:cubicBezTo>
                <a:cubicBezTo>
                  <a:pt x="9004365" y="1928027"/>
                  <a:pt x="8970485" y="1946921"/>
                  <a:pt x="8927744" y="1966858"/>
                </a:cubicBezTo>
                <a:cubicBezTo>
                  <a:pt x="8982343" y="1986665"/>
                  <a:pt x="9013747" y="2019242"/>
                  <a:pt x="9036420" y="2079574"/>
                </a:cubicBezTo>
                <a:cubicBezTo>
                  <a:pt x="9054794" y="2016245"/>
                  <a:pt x="9090237" y="1987447"/>
                  <a:pt x="9144185" y="1964383"/>
                </a:cubicBezTo>
                <a:cubicBezTo>
                  <a:pt x="9096883" y="1948485"/>
                  <a:pt x="9066392" y="1927375"/>
                  <a:pt x="9045933" y="1894017"/>
                </a:cubicBezTo>
                <a:cubicBezTo>
                  <a:pt x="9042805" y="1888935"/>
                  <a:pt x="9039157" y="1885612"/>
                  <a:pt x="9035443" y="1885042"/>
                </a:cubicBezTo>
                <a:close/>
                <a:moveTo>
                  <a:pt x="9579492" y="1885025"/>
                </a:moveTo>
                <a:cubicBezTo>
                  <a:pt x="9575762" y="1884341"/>
                  <a:pt x="9571918" y="1886394"/>
                  <a:pt x="9568465" y="1892323"/>
                </a:cubicBezTo>
                <a:cubicBezTo>
                  <a:pt x="9548137" y="1927375"/>
                  <a:pt x="9514909" y="1947182"/>
                  <a:pt x="9468389" y="1967380"/>
                </a:cubicBezTo>
                <a:cubicBezTo>
                  <a:pt x="9525855" y="1985362"/>
                  <a:pt x="9556477" y="2017027"/>
                  <a:pt x="9577326" y="2074362"/>
                </a:cubicBezTo>
                <a:cubicBezTo>
                  <a:pt x="9597133" y="2015333"/>
                  <a:pt x="9632576" y="1987838"/>
                  <a:pt x="9679226" y="1962558"/>
                </a:cubicBezTo>
                <a:cubicBezTo>
                  <a:pt x="9638701" y="1946009"/>
                  <a:pt x="9608991" y="1926333"/>
                  <a:pt x="9589836" y="1894147"/>
                </a:cubicBezTo>
                <a:cubicBezTo>
                  <a:pt x="9586839" y="1889130"/>
                  <a:pt x="9583223" y="1885709"/>
                  <a:pt x="9579492" y="1885025"/>
                </a:cubicBezTo>
                <a:close/>
                <a:moveTo>
                  <a:pt x="8769063" y="1884960"/>
                </a:moveTo>
                <a:cubicBezTo>
                  <a:pt x="8765349" y="1883950"/>
                  <a:pt x="8761473" y="1885677"/>
                  <a:pt x="8757954" y="1891801"/>
                </a:cubicBezTo>
                <a:cubicBezTo>
                  <a:pt x="8737496" y="1927115"/>
                  <a:pt x="8704137" y="1946661"/>
                  <a:pt x="8655532" y="1968943"/>
                </a:cubicBezTo>
                <a:cubicBezTo>
                  <a:pt x="8718861" y="1983277"/>
                  <a:pt x="8744793" y="2023281"/>
                  <a:pt x="8769551" y="2074492"/>
                </a:cubicBezTo>
                <a:cubicBezTo>
                  <a:pt x="8788446" y="2018721"/>
                  <a:pt x="8819068" y="1986795"/>
                  <a:pt x="8879531" y="1966728"/>
                </a:cubicBezTo>
                <a:cubicBezTo>
                  <a:pt x="8830926" y="1947833"/>
                  <a:pt x="8799262" y="1928287"/>
                  <a:pt x="8779194" y="1894538"/>
                </a:cubicBezTo>
                <a:cubicBezTo>
                  <a:pt x="8776327" y="1889716"/>
                  <a:pt x="8772776" y="1885970"/>
                  <a:pt x="8769063" y="1884960"/>
                </a:cubicBezTo>
                <a:close/>
                <a:moveTo>
                  <a:pt x="8500011" y="1884911"/>
                </a:moveTo>
                <a:cubicBezTo>
                  <a:pt x="8495971" y="1885188"/>
                  <a:pt x="8491997" y="1888869"/>
                  <a:pt x="8488088" y="1895450"/>
                </a:cubicBezTo>
                <a:cubicBezTo>
                  <a:pt x="8470366" y="1925160"/>
                  <a:pt x="8442611" y="1944055"/>
                  <a:pt x="8404952" y="1961646"/>
                </a:cubicBezTo>
                <a:cubicBezTo>
                  <a:pt x="8458638" y="1983407"/>
                  <a:pt x="8483918" y="2020024"/>
                  <a:pt x="8503464" y="2075144"/>
                </a:cubicBezTo>
                <a:cubicBezTo>
                  <a:pt x="8521446" y="2015072"/>
                  <a:pt x="8556369" y="1987447"/>
                  <a:pt x="8607710" y="1965555"/>
                </a:cubicBezTo>
                <a:cubicBezTo>
                  <a:pt x="8564448" y="1947703"/>
                  <a:pt x="8532262" y="1928678"/>
                  <a:pt x="8512325" y="1894798"/>
                </a:cubicBezTo>
                <a:cubicBezTo>
                  <a:pt x="8508155" y="1887761"/>
                  <a:pt x="8504050" y="1884634"/>
                  <a:pt x="8500011" y="1884911"/>
                </a:cubicBezTo>
                <a:close/>
                <a:moveTo>
                  <a:pt x="3371311" y="1858703"/>
                </a:moveTo>
                <a:cubicBezTo>
                  <a:pt x="3353198" y="1913041"/>
                  <a:pt x="3319058" y="1939233"/>
                  <a:pt x="3274493" y="1962037"/>
                </a:cubicBezTo>
                <a:cubicBezTo>
                  <a:pt x="3322966" y="1981844"/>
                  <a:pt x="3347986" y="2016636"/>
                  <a:pt x="3369878" y="2068368"/>
                </a:cubicBezTo>
                <a:cubicBezTo>
                  <a:pt x="3386948" y="2009208"/>
                  <a:pt x="3419134" y="1980932"/>
                  <a:pt x="3466045" y="1958649"/>
                </a:cubicBezTo>
                <a:cubicBezTo>
                  <a:pt x="3420698" y="1938060"/>
                  <a:pt x="3393073" y="1908611"/>
                  <a:pt x="3371311" y="1858703"/>
                </a:cubicBezTo>
                <a:close/>
                <a:moveTo>
                  <a:pt x="4142123" y="1699415"/>
                </a:moveTo>
                <a:cubicBezTo>
                  <a:pt x="4137607" y="1699329"/>
                  <a:pt x="4132892" y="1700086"/>
                  <a:pt x="4127875" y="1702204"/>
                </a:cubicBezTo>
                <a:cubicBezTo>
                  <a:pt x="4138691" y="1714844"/>
                  <a:pt x="4148334" y="1726963"/>
                  <a:pt x="4159019" y="1738299"/>
                </a:cubicBezTo>
                <a:cubicBezTo>
                  <a:pt x="4166054" y="1745857"/>
                  <a:pt x="4169444" y="1764231"/>
                  <a:pt x="4181561" y="1757715"/>
                </a:cubicBezTo>
                <a:cubicBezTo>
                  <a:pt x="4192508" y="1751721"/>
                  <a:pt x="4202672" y="1736605"/>
                  <a:pt x="4204887" y="1723966"/>
                </a:cubicBezTo>
                <a:cubicBezTo>
                  <a:pt x="4207233" y="1710804"/>
                  <a:pt x="4189902" y="1710023"/>
                  <a:pt x="4180129" y="1708980"/>
                </a:cubicBezTo>
                <a:cubicBezTo>
                  <a:pt x="4167424" y="1707514"/>
                  <a:pt x="4155671" y="1699671"/>
                  <a:pt x="4142123" y="1699415"/>
                </a:cubicBezTo>
                <a:close/>
                <a:moveTo>
                  <a:pt x="8266773" y="1676426"/>
                </a:moveTo>
                <a:cubicBezTo>
                  <a:pt x="8246897" y="1672217"/>
                  <a:pt x="8221707" y="1688587"/>
                  <a:pt x="8200108" y="1690737"/>
                </a:cubicBezTo>
                <a:cubicBezTo>
                  <a:pt x="8191248" y="1691649"/>
                  <a:pt x="8182908" y="1697122"/>
                  <a:pt x="8170268" y="1702204"/>
                </a:cubicBezTo>
                <a:cubicBezTo>
                  <a:pt x="8194897" y="1724747"/>
                  <a:pt x="8213661" y="1747942"/>
                  <a:pt x="8227733" y="1780519"/>
                </a:cubicBezTo>
                <a:cubicBezTo>
                  <a:pt x="8237507" y="1763840"/>
                  <a:pt x="8245065" y="1754848"/>
                  <a:pt x="8248192" y="1744554"/>
                </a:cubicBezTo>
                <a:cubicBezTo>
                  <a:pt x="8255229" y="1721229"/>
                  <a:pt x="8302270" y="1714062"/>
                  <a:pt x="8284548" y="1688783"/>
                </a:cubicBezTo>
                <a:cubicBezTo>
                  <a:pt x="8279433" y="1681518"/>
                  <a:pt x="8273398" y="1677829"/>
                  <a:pt x="8266773" y="1676426"/>
                </a:cubicBezTo>
                <a:close/>
                <a:moveTo>
                  <a:pt x="2022043" y="1654805"/>
                </a:moveTo>
                <a:cubicBezTo>
                  <a:pt x="2007840" y="1654740"/>
                  <a:pt x="1994614" y="1667738"/>
                  <a:pt x="1968161" y="1693734"/>
                </a:cubicBezTo>
                <a:cubicBezTo>
                  <a:pt x="1987317" y="1714062"/>
                  <a:pt x="2006602" y="1734390"/>
                  <a:pt x="2025627" y="1754588"/>
                </a:cubicBezTo>
                <a:cubicBezTo>
                  <a:pt x="2044391" y="1734260"/>
                  <a:pt x="2061592" y="1715756"/>
                  <a:pt x="2081789" y="1694256"/>
                </a:cubicBezTo>
                <a:cubicBezTo>
                  <a:pt x="2051428" y="1667999"/>
                  <a:pt x="2036247" y="1654870"/>
                  <a:pt x="2022043" y="1654805"/>
                </a:cubicBezTo>
                <a:close/>
                <a:moveTo>
                  <a:pt x="2288148" y="1654414"/>
                </a:moveTo>
                <a:cubicBezTo>
                  <a:pt x="2273179" y="1654903"/>
                  <a:pt x="2258421" y="1669367"/>
                  <a:pt x="2228906" y="1698295"/>
                </a:cubicBezTo>
                <a:cubicBezTo>
                  <a:pt x="2255489" y="1711586"/>
                  <a:pt x="2267477" y="1752112"/>
                  <a:pt x="2288848" y="1752894"/>
                </a:cubicBezTo>
                <a:cubicBezTo>
                  <a:pt x="2307742" y="1753545"/>
                  <a:pt x="2327810" y="1718362"/>
                  <a:pt x="2347225" y="1698816"/>
                </a:cubicBezTo>
                <a:cubicBezTo>
                  <a:pt x="2348137" y="1697904"/>
                  <a:pt x="2348137" y="1695949"/>
                  <a:pt x="2348659" y="1694386"/>
                </a:cubicBezTo>
                <a:cubicBezTo>
                  <a:pt x="2318298" y="1667413"/>
                  <a:pt x="2303117" y="1653926"/>
                  <a:pt x="2288148" y="1654414"/>
                </a:cubicBezTo>
                <a:close/>
                <a:moveTo>
                  <a:pt x="3645738" y="1646693"/>
                </a:moveTo>
                <a:cubicBezTo>
                  <a:pt x="3625671" y="1646693"/>
                  <a:pt x="3605734" y="1676664"/>
                  <a:pt x="3585667" y="1693604"/>
                </a:cubicBezTo>
                <a:cubicBezTo>
                  <a:pt x="3604822" y="1715365"/>
                  <a:pt x="3623065" y="1753154"/>
                  <a:pt x="3643654" y="1754588"/>
                </a:cubicBezTo>
                <a:cubicBezTo>
                  <a:pt x="3664242" y="1755891"/>
                  <a:pt x="3687566" y="1721229"/>
                  <a:pt x="3711934" y="1700510"/>
                </a:cubicBezTo>
                <a:cubicBezTo>
                  <a:pt x="3684961" y="1677055"/>
                  <a:pt x="3665284" y="1646693"/>
                  <a:pt x="3645738" y="1646693"/>
                </a:cubicBezTo>
                <a:close/>
                <a:moveTo>
                  <a:pt x="2836008" y="1646693"/>
                </a:moveTo>
                <a:cubicBezTo>
                  <a:pt x="2815941" y="1646433"/>
                  <a:pt x="2795613" y="1675882"/>
                  <a:pt x="2775285" y="1692301"/>
                </a:cubicBezTo>
                <a:cubicBezTo>
                  <a:pt x="2793788" y="1714453"/>
                  <a:pt x="2812292" y="1736736"/>
                  <a:pt x="2830796" y="1758888"/>
                </a:cubicBezTo>
                <a:cubicBezTo>
                  <a:pt x="2851775" y="1738951"/>
                  <a:pt x="2872755" y="1719014"/>
                  <a:pt x="2895690" y="1697122"/>
                </a:cubicBezTo>
                <a:cubicBezTo>
                  <a:pt x="2874449" y="1677837"/>
                  <a:pt x="2855424" y="1646954"/>
                  <a:pt x="2836008" y="1646693"/>
                </a:cubicBezTo>
                <a:close/>
                <a:moveTo>
                  <a:pt x="9037593" y="1645911"/>
                </a:moveTo>
                <a:cubicBezTo>
                  <a:pt x="9014008" y="1642524"/>
                  <a:pt x="8999413" y="1677967"/>
                  <a:pt x="8977000" y="1691649"/>
                </a:cubicBezTo>
                <a:cubicBezTo>
                  <a:pt x="8995113" y="1714062"/>
                  <a:pt x="9013356" y="1736345"/>
                  <a:pt x="9031469" y="1758758"/>
                </a:cubicBezTo>
                <a:cubicBezTo>
                  <a:pt x="9051667" y="1738299"/>
                  <a:pt x="9071995" y="1717841"/>
                  <a:pt x="9094407" y="1695037"/>
                </a:cubicBezTo>
                <a:cubicBezTo>
                  <a:pt x="9075904" y="1677967"/>
                  <a:pt x="9058573" y="1649039"/>
                  <a:pt x="9037593" y="1645911"/>
                </a:cubicBezTo>
                <a:close/>
                <a:moveTo>
                  <a:pt x="9579509" y="1644136"/>
                </a:moveTo>
                <a:cubicBezTo>
                  <a:pt x="9573742" y="1643598"/>
                  <a:pt x="9567813" y="1647149"/>
                  <a:pt x="9560647" y="1655815"/>
                </a:cubicBezTo>
                <a:cubicBezTo>
                  <a:pt x="9548789" y="1670018"/>
                  <a:pt x="9533152" y="1681225"/>
                  <a:pt x="9518557" y="1694256"/>
                </a:cubicBezTo>
                <a:cubicBezTo>
                  <a:pt x="9534846" y="1713150"/>
                  <a:pt x="9551395" y="1731654"/>
                  <a:pt x="9567162" y="1750809"/>
                </a:cubicBezTo>
                <a:cubicBezTo>
                  <a:pt x="9572765" y="1757715"/>
                  <a:pt x="9578890" y="1763318"/>
                  <a:pt x="9585927" y="1755630"/>
                </a:cubicBezTo>
                <a:cubicBezTo>
                  <a:pt x="9603648" y="1736084"/>
                  <a:pt x="9622803" y="1716929"/>
                  <a:pt x="9635052" y="1694125"/>
                </a:cubicBezTo>
                <a:cubicBezTo>
                  <a:pt x="9637268" y="1689955"/>
                  <a:pt x="9609251" y="1670930"/>
                  <a:pt x="9597394" y="1656988"/>
                </a:cubicBezTo>
                <a:cubicBezTo>
                  <a:pt x="9590879" y="1649299"/>
                  <a:pt x="9585275" y="1644674"/>
                  <a:pt x="9579509" y="1644136"/>
                </a:cubicBezTo>
                <a:close/>
                <a:moveTo>
                  <a:pt x="8768606" y="1644136"/>
                </a:moveTo>
                <a:cubicBezTo>
                  <a:pt x="8762840" y="1643598"/>
                  <a:pt x="8756911" y="1647149"/>
                  <a:pt x="8749744" y="1655815"/>
                </a:cubicBezTo>
                <a:cubicBezTo>
                  <a:pt x="8737756" y="1670018"/>
                  <a:pt x="8722250" y="1681225"/>
                  <a:pt x="8707655" y="1694256"/>
                </a:cubicBezTo>
                <a:cubicBezTo>
                  <a:pt x="8723944" y="1713150"/>
                  <a:pt x="8740493" y="1731654"/>
                  <a:pt x="8756260" y="1750809"/>
                </a:cubicBezTo>
                <a:cubicBezTo>
                  <a:pt x="8761863" y="1757715"/>
                  <a:pt x="8767988" y="1763318"/>
                  <a:pt x="8775024" y="1755630"/>
                </a:cubicBezTo>
                <a:cubicBezTo>
                  <a:pt x="8792746" y="1736084"/>
                  <a:pt x="8811901" y="1716929"/>
                  <a:pt x="8824150" y="1694125"/>
                </a:cubicBezTo>
                <a:cubicBezTo>
                  <a:pt x="8826365" y="1689955"/>
                  <a:pt x="8798349" y="1670930"/>
                  <a:pt x="8786491" y="1656988"/>
                </a:cubicBezTo>
                <a:cubicBezTo>
                  <a:pt x="8779975" y="1649299"/>
                  <a:pt x="8774372" y="1644674"/>
                  <a:pt x="8768606" y="1644136"/>
                </a:cubicBezTo>
                <a:close/>
                <a:moveTo>
                  <a:pt x="3910393" y="1643566"/>
                </a:moveTo>
                <a:cubicBezTo>
                  <a:pt x="3890716" y="1661809"/>
                  <a:pt x="3854100" y="1683310"/>
                  <a:pt x="3856965" y="1695949"/>
                </a:cubicBezTo>
                <a:cubicBezTo>
                  <a:pt x="3862309" y="1719665"/>
                  <a:pt x="3890456" y="1738299"/>
                  <a:pt x="3909089" y="1759018"/>
                </a:cubicBezTo>
                <a:cubicBezTo>
                  <a:pt x="3929287" y="1738299"/>
                  <a:pt x="3961081" y="1720056"/>
                  <a:pt x="3966164" y="1696080"/>
                </a:cubicBezTo>
                <a:cubicBezTo>
                  <a:pt x="3969943" y="1678097"/>
                  <a:pt x="3932415" y="1661288"/>
                  <a:pt x="3910393" y="1643566"/>
                </a:cubicBezTo>
                <a:close/>
                <a:moveTo>
                  <a:pt x="3372956" y="1643354"/>
                </a:moveTo>
                <a:cubicBezTo>
                  <a:pt x="3362352" y="1642784"/>
                  <a:pt x="3351700" y="1650081"/>
                  <a:pt x="3336780" y="1666761"/>
                </a:cubicBezTo>
                <a:cubicBezTo>
                  <a:pt x="3315019" y="1691128"/>
                  <a:pt x="3302118" y="1701031"/>
                  <a:pt x="3334695" y="1724357"/>
                </a:cubicBezTo>
                <a:cubicBezTo>
                  <a:pt x="3350462" y="1735563"/>
                  <a:pt x="3359062" y="1756673"/>
                  <a:pt x="3372615" y="1775698"/>
                </a:cubicBezTo>
                <a:cubicBezTo>
                  <a:pt x="3385644" y="1757194"/>
                  <a:pt x="3394246" y="1736475"/>
                  <a:pt x="3409882" y="1724878"/>
                </a:cubicBezTo>
                <a:cubicBezTo>
                  <a:pt x="3440113" y="1702335"/>
                  <a:pt x="3433989" y="1692171"/>
                  <a:pt x="3408840" y="1667152"/>
                </a:cubicBezTo>
                <a:cubicBezTo>
                  <a:pt x="3394115" y="1652362"/>
                  <a:pt x="3383560" y="1643925"/>
                  <a:pt x="3372956" y="1643354"/>
                </a:cubicBezTo>
                <a:close/>
                <a:moveTo>
                  <a:pt x="9841414" y="1643198"/>
                </a:moveTo>
                <a:cubicBezTo>
                  <a:pt x="9821831" y="1642190"/>
                  <a:pt x="9815332" y="1678326"/>
                  <a:pt x="9798718" y="1684483"/>
                </a:cubicBezTo>
                <a:cubicBezTo>
                  <a:pt x="9769529" y="1695428"/>
                  <a:pt x="9799630" y="1706113"/>
                  <a:pt x="9806276" y="1716799"/>
                </a:cubicBezTo>
                <a:cubicBezTo>
                  <a:pt x="9831165" y="1756933"/>
                  <a:pt x="9855663" y="1765925"/>
                  <a:pt x="9882636" y="1718232"/>
                </a:cubicBezTo>
                <a:cubicBezTo>
                  <a:pt x="9887718" y="1709241"/>
                  <a:pt x="9898013" y="1703247"/>
                  <a:pt x="9906613" y="1695037"/>
                </a:cubicBezTo>
                <a:cubicBezTo>
                  <a:pt x="9892018" y="1682137"/>
                  <a:pt x="9877945" y="1671712"/>
                  <a:pt x="9866218" y="1659073"/>
                </a:cubicBezTo>
                <a:cubicBezTo>
                  <a:pt x="9855923" y="1647997"/>
                  <a:pt x="9847942" y="1643534"/>
                  <a:pt x="9841414" y="1643198"/>
                </a:cubicBezTo>
                <a:close/>
                <a:moveTo>
                  <a:pt x="3097067" y="1643183"/>
                </a:moveTo>
                <a:cubicBezTo>
                  <a:pt x="3077435" y="1641547"/>
                  <a:pt x="3070301" y="1676632"/>
                  <a:pt x="3054665" y="1683570"/>
                </a:cubicBezTo>
                <a:cubicBezTo>
                  <a:pt x="3022217" y="1698034"/>
                  <a:pt x="3057270" y="1707286"/>
                  <a:pt x="3063526" y="1718753"/>
                </a:cubicBezTo>
                <a:cubicBezTo>
                  <a:pt x="3088936" y="1765273"/>
                  <a:pt x="3113564" y="1759670"/>
                  <a:pt x="3138712" y="1718232"/>
                </a:cubicBezTo>
                <a:cubicBezTo>
                  <a:pt x="3143403" y="1710674"/>
                  <a:pt x="3152265" y="1705592"/>
                  <a:pt x="3162949" y="1695949"/>
                </a:cubicBezTo>
                <a:cubicBezTo>
                  <a:pt x="3147313" y="1682267"/>
                  <a:pt x="3133110" y="1672103"/>
                  <a:pt x="3121642" y="1659463"/>
                </a:cubicBezTo>
                <a:cubicBezTo>
                  <a:pt x="3111543" y="1648354"/>
                  <a:pt x="3103611" y="1643729"/>
                  <a:pt x="3097067" y="1643183"/>
                </a:cubicBezTo>
                <a:close/>
                <a:moveTo>
                  <a:pt x="8496596" y="1642967"/>
                </a:moveTo>
                <a:cubicBezTo>
                  <a:pt x="8476946" y="1641416"/>
                  <a:pt x="8470105" y="1676990"/>
                  <a:pt x="8454468" y="1683831"/>
                </a:cubicBezTo>
                <a:cubicBezTo>
                  <a:pt x="8422022" y="1698034"/>
                  <a:pt x="8457465" y="1707417"/>
                  <a:pt x="8463720" y="1719014"/>
                </a:cubicBezTo>
                <a:cubicBezTo>
                  <a:pt x="8489260" y="1766576"/>
                  <a:pt x="8513888" y="1758627"/>
                  <a:pt x="8538907" y="1718102"/>
                </a:cubicBezTo>
                <a:cubicBezTo>
                  <a:pt x="8543468" y="1710544"/>
                  <a:pt x="8552329" y="1705462"/>
                  <a:pt x="8562754" y="1695949"/>
                </a:cubicBezTo>
                <a:cubicBezTo>
                  <a:pt x="8546986" y="1682137"/>
                  <a:pt x="8532783" y="1671973"/>
                  <a:pt x="8521316" y="1659333"/>
                </a:cubicBezTo>
                <a:cubicBezTo>
                  <a:pt x="8511119" y="1648126"/>
                  <a:pt x="8503146" y="1643484"/>
                  <a:pt x="8496596" y="1642967"/>
                </a:cubicBezTo>
                <a:close/>
                <a:moveTo>
                  <a:pt x="2562086" y="1642768"/>
                </a:moveTo>
                <a:cubicBezTo>
                  <a:pt x="2550114" y="1642360"/>
                  <a:pt x="2538126" y="1651058"/>
                  <a:pt x="2522749" y="1669888"/>
                </a:cubicBezTo>
                <a:cubicBezTo>
                  <a:pt x="2505158" y="1691389"/>
                  <a:pt x="2491606" y="1699207"/>
                  <a:pt x="2520925" y="1720578"/>
                </a:cubicBezTo>
                <a:cubicBezTo>
                  <a:pt x="2537604" y="1733087"/>
                  <a:pt x="2547377" y="1755109"/>
                  <a:pt x="2561842" y="1774525"/>
                </a:cubicBezTo>
                <a:cubicBezTo>
                  <a:pt x="2575784" y="1755500"/>
                  <a:pt x="2585688" y="1733608"/>
                  <a:pt x="2602497" y="1721099"/>
                </a:cubicBezTo>
                <a:cubicBezTo>
                  <a:pt x="2630513" y="1700119"/>
                  <a:pt x="2620480" y="1692431"/>
                  <a:pt x="2601325" y="1670279"/>
                </a:cubicBezTo>
                <a:cubicBezTo>
                  <a:pt x="2586014" y="1652687"/>
                  <a:pt x="2574058" y="1643175"/>
                  <a:pt x="2562086" y="1642768"/>
                </a:cubicBezTo>
                <a:close/>
                <a:moveTo>
                  <a:pt x="10113541" y="1638484"/>
                </a:moveTo>
                <a:cubicBezTo>
                  <a:pt x="10096991" y="1657118"/>
                  <a:pt x="10078227" y="1678097"/>
                  <a:pt x="10058160" y="1700380"/>
                </a:cubicBezTo>
                <a:cubicBezTo>
                  <a:pt x="10077055" y="1716278"/>
                  <a:pt x="10096731" y="1742078"/>
                  <a:pt x="10118492" y="1771267"/>
                </a:cubicBezTo>
                <a:cubicBezTo>
                  <a:pt x="10132566" y="1737778"/>
                  <a:pt x="10155499" y="1716278"/>
                  <a:pt x="10172961" y="1700250"/>
                </a:cubicBezTo>
                <a:cubicBezTo>
                  <a:pt x="10152112" y="1678619"/>
                  <a:pt x="10132175" y="1657900"/>
                  <a:pt x="10113541" y="1638484"/>
                </a:cubicBezTo>
                <a:close/>
                <a:moveTo>
                  <a:pt x="9305244" y="1632620"/>
                </a:moveTo>
                <a:cubicBezTo>
                  <a:pt x="9285959" y="1653860"/>
                  <a:pt x="9267064" y="1676794"/>
                  <a:pt x="9235791" y="1695559"/>
                </a:cubicBezTo>
                <a:cubicBezTo>
                  <a:pt x="9269540" y="1716278"/>
                  <a:pt x="9288304" y="1745727"/>
                  <a:pt x="9307460" y="1778173"/>
                </a:cubicBezTo>
                <a:cubicBezTo>
                  <a:pt x="9314235" y="1766315"/>
                  <a:pt x="9319057" y="1759930"/>
                  <a:pt x="9321794" y="1752633"/>
                </a:cubicBezTo>
                <a:cubicBezTo>
                  <a:pt x="9331046" y="1727093"/>
                  <a:pt x="9372614" y="1714714"/>
                  <a:pt x="9365968" y="1692301"/>
                </a:cubicBezTo>
                <a:cubicBezTo>
                  <a:pt x="9359061" y="1669106"/>
                  <a:pt x="9327527" y="1653209"/>
                  <a:pt x="9305244" y="1632620"/>
                </a:cubicBezTo>
                <a:close/>
                <a:moveTo>
                  <a:pt x="9304658" y="1405804"/>
                </a:moveTo>
                <a:cubicBezTo>
                  <a:pt x="9294689" y="1407417"/>
                  <a:pt x="9285242" y="1413509"/>
                  <a:pt x="9278923" y="1421001"/>
                </a:cubicBezTo>
                <a:cubicBezTo>
                  <a:pt x="9253774" y="1451232"/>
                  <a:pt x="9300293" y="1454881"/>
                  <a:pt x="9306026" y="1477424"/>
                </a:cubicBezTo>
                <a:cubicBezTo>
                  <a:pt x="9314496" y="1455533"/>
                  <a:pt x="9359843" y="1449929"/>
                  <a:pt x="9333522" y="1417483"/>
                </a:cubicBezTo>
                <a:cubicBezTo>
                  <a:pt x="9325117" y="1407058"/>
                  <a:pt x="9314627" y="1404192"/>
                  <a:pt x="9304658" y="1405804"/>
                </a:cubicBezTo>
                <a:close/>
                <a:moveTo>
                  <a:pt x="9578499" y="1403279"/>
                </a:moveTo>
                <a:cubicBezTo>
                  <a:pt x="9562732" y="1403410"/>
                  <a:pt x="9547486" y="1416831"/>
                  <a:pt x="9547616" y="1432859"/>
                </a:cubicBezTo>
                <a:cubicBezTo>
                  <a:pt x="9547747" y="1447975"/>
                  <a:pt x="9562601" y="1464524"/>
                  <a:pt x="9576154" y="1465957"/>
                </a:cubicBezTo>
                <a:cubicBezTo>
                  <a:pt x="9594527" y="1467912"/>
                  <a:pt x="9601564" y="1446932"/>
                  <a:pt x="9611466" y="1433250"/>
                </a:cubicBezTo>
                <a:cubicBezTo>
                  <a:pt x="9604691" y="1417613"/>
                  <a:pt x="9594527" y="1403149"/>
                  <a:pt x="9578499" y="1403279"/>
                </a:cubicBezTo>
                <a:close/>
                <a:moveTo>
                  <a:pt x="10659137" y="1403149"/>
                </a:moveTo>
                <a:cubicBezTo>
                  <a:pt x="10641937" y="1401976"/>
                  <a:pt x="10628906" y="1414877"/>
                  <a:pt x="10627603" y="1431817"/>
                </a:cubicBezTo>
                <a:cubicBezTo>
                  <a:pt x="10626560" y="1444978"/>
                  <a:pt x="10640112" y="1458008"/>
                  <a:pt x="10650537" y="1458660"/>
                </a:cubicBezTo>
                <a:cubicBezTo>
                  <a:pt x="10667608" y="1459833"/>
                  <a:pt x="10675165" y="1442111"/>
                  <a:pt x="10683635" y="1428950"/>
                </a:cubicBezTo>
                <a:cubicBezTo>
                  <a:pt x="10680898" y="1414616"/>
                  <a:pt x="10670735" y="1403931"/>
                  <a:pt x="10659137" y="1403149"/>
                </a:cubicBezTo>
                <a:close/>
                <a:moveTo>
                  <a:pt x="9843023" y="1403149"/>
                </a:moveTo>
                <a:cubicBezTo>
                  <a:pt x="9829862" y="1404843"/>
                  <a:pt x="9815006" y="1416701"/>
                  <a:pt x="9814877" y="1430904"/>
                </a:cubicBezTo>
                <a:cubicBezTo>
                  <a:pt x="9814746" y="1448887"/>
                  <a:pt x="9831816" y="1458269"/>
                  <a:pt x="9846020" y="1469866"/>
                </a:cubicBezTo>
                <a:cubicBezTo>
                  <a:pt x="9859311" y="1457227"/>
                  <a:pt x="9878336" y="1448366"/>
                  <a:pt x="9876120" y="1430123"/>
                </a:cubicBezTo>
                <a:cubicBezTo>
                  <a:pt x="9874297" y="1415659"/>
                  <a:pt x="9859962" y="1400803"/>
                  <a:pt x="9843023" y="1403149"/>
                </a:cubicBezTo>
                <a:close/>
                <a:moveTo>
                  <a:pt x="10387577" y="1403019"/>
                </a:moveTo>
                <a:cubicBezTo>
                  <a:pt x="10374286" y="1404061"/>
                  <a:pt x="10359431" y="1416310"/>
                  <a:pt x="10359300" y="1429992"/>
                </a:cubicBezTo>
                <a:cubicBezTo>
                  <a:pt x="10359170" y="1447193"/>
                  <a:pt x="10372592" y="1464133"/>
                  <a:pt x="10389923" y="1463481"/>
                </a:cubicBezTo>
                <a:cubicBezTo>
                  <a:pt x="10404387" y="1462960"/>
                  <a:pt x="10413508" y="1445890"/>
                  <a:pt x="10420284" y="1431035"/>
                </a:cubicBezTo>
                <a:cubicBezTo>
                  <a:pt x="10413638" y="1416180"/>
                  <a:pt x="10404256" y="1401716"/>
                  <a:pt x="10387577" y="1403019"/>
                </a:cubicBezTo>
                <a:close/>
                <a:moveTo>
                  <a:pt x="2830535" y="1400413"/>
                </a:moveTo>
                <a:cubicBezTo>
                  <a:pt x="2820371" y="1410446"/>
                  <a:pt x="2800955" y="1415919"/>
                  <a:pt x="2802519" y="1433250"/>
                </a:cubicBezTo>
                <a:cubicBezTo>
                  <a:pt x="2803952" y="1447975"/>
                  <a:pt x="2817765" y="1465175"/>
                  <a:pt x="2831838" y="1465827"/>
                </a:cubicBezTo>
                <a:cubicBezTo>
                  <a:pt x="2849169" y="1466609"/>
                  <a:pt x="2863112" y="1448235"/>
                  <a:pt x="2864024" y="1432077"/>
                </a:cubicBezTo>
                <a:cubicBezTo>
                  <a:pt x="2864936" y="1416440"/>
                  <a:pt x="2848257" y="1407319"/>
                  <a:pt x="2830535" y="1400413"/>
                </a:cubicBezTo>
                <a:close/>
                <a:moveTo>
                  <a:pt x="10117548" y="1398344"/>
                </a:moveTo>
                <a:cubicBezTo>
                  <a:pt x="10110413" y="1398328"/>
                  <a:pt x="10103312" y="1402693"/>
                  <a:pt x="10094907" y="1411489"/>
                </a:cubicBezTo>
                <a:cubicBezTo>
                  <a:pt x="10058551" y="1449538"/>
                  <a:pt x="10111326" y="1454620"/>
                  <a:pt x="10119274" y="1478597"/>
                </a:cubicBezTo>
                <a:cubicBezTo>
                  <a:pt x="10119665" y="1453317"/>
                  <a:pt x="10178303" y="1450451"/>
                  <a:pt x="10140384" y="1411489"/>
                </a:cubicBezTo>
                <a:cubicBezTo>
                  <a:pt x="10131849" y="1402759"/>
                  <a:pt x="10124682" y="1398361"/>
                  <a:pt x="10117548" y="1398344"/>
                </a:cubicBezTo>
                <a:close/>
                <a:moveTo>
                  <a:pt x="2018721" y="1394418"/>
                </a:moveTo>
                <a:cubicBezTo>
                  <a:pt x="2004517" y="1397415"/>
                  <a:pt x="1982104" y="1410577"/>
                  <a:pt x="1986535" y="1428820"/>
                </a:cubicBezTo>
                <a:cubicBezTo>
                  <a:pt x="1990574" y="1445238"/>
                  <a:pt x="2006602" y="1460093"/>
                  <a:pt x="2025627" y="1467912"/>
                </a:cubicBezTo>
                <a:cubicBezTo>
                  <a:pt x="2038918" y="1453969"/>
                  <a:pt x="2062634" y="1442632"/>
                  <a:pt x="2060289" y="1425562"/>
                </a:cubicBezTo>
                <a:cubicBezTo>
                  <a:pt x="2058204" y="1410707"/>
                  <a:pt x="2038918" y="1390118"/>
                  <a:pt x="2018721" y="1394418"/>
                </a:cubicBezTo>
                <a:close/>
                <a:moveTo>
                  <a:pt x="2554870" y="1394369"/>
                </a:moveTo>
                <a:cubicBezTo>
                  <a:pt x="2546987" y="1394679"/>
                  <a:pt x="2539689" y="1399826"/>
                  <a:pt x="2531610" y="1409534"/>
                </a:cubicBezTo>
                <a:cubicBezTo>
                  <a:pt x="2497209" y="1450711"/>
                  <a:pt x="2557802" y="1451232"/>
                  <a:pt x="2561711" y="1477164"/>
                </a:cubicBezTo>
                <a:cubicBezTo>
                  <a:pt x="2572396" y="1453839"/>
                  <a:pt x="2621262" y="1444717"/>
                  <a:pt x="2581648" y="1408231"/>
                </a:cubicBezTo>
                <a:cubicBezTo>
                  <a:pt x="2571224" y="1398588"/>
                  <a:pt x="2562754" y="1394060"/>
                  <a:pt x="2554870" y="1394369"/>
                </a:cubicBezTo>
                <a:close/>
                <a:moveTo>
                  <a:pt x="2288587" y="1394158"/>
                </a:moveTo>
                <a:cubicBezTo>
                  <a:pt x="2272168" y="1395461"/>
                  <a:pt x="2249625" y="1410967"/>
                  <a:pt x="2252622" y="1429341"/>
                </a:cubicBezTo>
                <a:cubicBezTo>
                  <a:pt x="2255229" y="1444847"/>
                  <a:pt x="2272950" y="1459572"/>
                  <a:pt x="2293148" y="1469866"/>
                </a:cubicBezTo>
                <a:cubicBezTo>
                  <a:pt x="2305397" y="1455533"/>
                  <a:pt x="2326246" y="1442111"/>
                  <a:pt x="2327158" y="1427386"/>
                </a:cubicBezTo>
                <a:cubicBezTo>
                  <a:pt x="2328070" y="1411489"/>
                  <a:pt x="2306700" y="1392855"/>
                  <a:pt x="2288587" y="1394158"/>
                </a:cubicBezTo>
                <a:close/>
                <a:moveTo>
                  <a:pt x="1753936" y="1390900"/>
                </a:moveTo>
                <a:cubicBezTo>
                  <a:pt x="1740775" y="1400022"/>
                  <a:pt x="1719665" y="1408883"/>
                  <a:pt x="1720317" y="1424650"/>
                </a:cubicBezTo>
                <a:cubicBezTo>
                  <a:pt x="1720969" y="1441590"/>
                  <a:pt x="1739081" y="1461527"/>
                  <a:pt x="1756412" y="1462048"/>
                </a:cubicBezTo>
                <a:cubicBezTo>
                  <a:pt x="1774134" y="1462569"/>
                  <a:pt x="1791856" y="1441850"/>
                  <a:pt x="1792246" y="1425432"/>
                </a:cubicBezTo>
                <a:cubicBezTo>
                  <a:pt x="1792638" y="1410837"/>
                  <a:pt x="1772440" y="1399631"/>
                  <a:pt x="1753936" y="1390900"/>
                </a:cubicBezTo>
                <a:close/>
                <a:moveTo>
                  <a:pt x="1480552" y="1388685"/>
                </a:moveTo>
                <a:cubicBezTo>
                  <a:pt x="1466348" y="1390379"/>
                  <a:pt x="1445629" y="1406146"/>
                  <a:pt x="1450711" y="1424259"/>
                </a:cubicBezTo>
                <a:cubicBezTo>
                  <a:pt x="1455142" y="1440287"/>
                  <a:pt x="1469866" y="1461396"/>
                  <a:pt x="1488109" y="1461005"/>
                </a:cubicBezTo>
                <a:cubicBezTo>
                  <a:pt x="1505571" y="1460745"/>
                  <a:pt x="1516386" y="1440547"/>
                  <a:pt x="1526811" y="1423347"/>
                </a:cubicBezTo>
                <a:cubicBezTo>
                  <a:pt x="1511825" y="1409664"/>
                  <a:pt x="1501792" y="1386209"/>
                  <a:pt x="1480552" y="1388685"/>
                </a:cubicBezTo>
                <a:close/>
                <a:moveTo>
                  <a:pt x="0" y="0"/>
                </a:moveTo>
                <a:cubicBezTo>
                  <a:pt x="4048127" y="0"/>
                  <a:pt x="8096123" y="0"/>
                  <a:pt x="12144249" y="0"/>
                </a:cubicBezTo>
                <a:cubicBezTo>
                  <a:pt x="12211619" y="0"/>
                  <a:pt x="12211619" y="0"/>
                  <a:pt x="12211619" y="67890"/>
                </a:cubicBezTo>
                <a:cubicBezTo>
                  <a:pt x="12211619" y="253969"/>
                  <a:pt x="12210967" y="439917"/>
                  <a:pt x="12212270" y="625996"/>
                </a:cubicBezTo>
                <a:cubicBezTo>
                  <a:pt x="12212531" y="655185"/>
                  <a:pt x="12203409" y="670431"/>
                  <a:pt x="12177609" y="684765"/>
                </a:cubicBezTo>
                <a:cubicBezTo>
                  <a:pt x="11909436" y="833185"/>
                  <a:pt x="11642045" y="983299"/>
                  <a:pt x="11374394" y="1132892"/>
                </a:cubicBezTo>
                <a:cubicBezTo>
                  <a:pt x="11129938" y="1269454"/>
                  <a:pt x="10885351" y="1405885"/>
                  <a:pt x="10641024" y="1542708"/>
                </a:cubicBezTo>
                <a:cubicBezTo>
                  <a:pt x="10579650" y="1577109"/>
                  <a:pt x="10519708" y="1613986"/>
                  <a:pt x="10457812" y="1647475"/>
                </a:cubicBezTo>
                <a:cubicBezTo>
                  <a:pt x="10440221" y="1656988"/>
                  <a:pt x="10425236" y="1671452"/>
                  <a:pt x="10395916" y="1652557"/>
                </a:cubicBezTo>
                <a:cubicBezTo>
                  <a:pt x="10370898" y="1636399"/>
                  <a:pt x="10345748" y="1674449"/>
                  <a:pt x="10337930" y="1699077"/>
                </a:cubicBezTo>
                <a:cubicBezTo>
                  <a:pt x="10333890" y="1711586"/>
                  <a:pt x="10328548" y="1716408"/>
                  <a:pt x="10320990" y="1720708"/>
                </a:cubicBezTo>
                <a:cubicBezTo>
                  <a:pt x="10199935" y="1789510"/>
                  <a:pt x="10077837" y="1856227"/>
                  <a:pt x="9957823" y="1926724"/>
                </a:cubicBezTo>
                <a:cubicBezTo>
                  <a:pt x="9917819" y="1950309"/>
                  <a:pt x="9889933" y="1945358"/>
                  <a:pt x="9866347" y="1908481"/>
                </a:cubicBezTo>
                <a:cubicBezTo>
                  <a:pt x="9852014" y="1886068"/>
                  <a:pt x="9841459" y="1877598"/>
                  <a:pt x="9824650" y="1906656"/>
                </a:cubicBezTo>
                <a:cubicBezTo>
                  <a:pt x="9808882" y="1933760"/>
                  <a:pt x="9780345" y="1946530"/>
                  <a:pt x="9751156" y="1960995"/>
                </a:cubicBezTo>
                <a:cubicBezTo>
                  <a:pt x="9763014" y="1984059"/>
                  <a:pt x="9794678" y="1982365"/>
                  <a:pt x="9804843" y="2008817"/>
                </a:cubicBezTo>
                <a:cubicBezTo>
                  <a:pt x="9757541" y="2036833"/>
                  <a:pt x="9710240" y="2066022"/>
                  <a:pt x="9661766" y="2093126"/>
                </a:cubicBezTo>
                <a:cubicBezTo>
                  <a:pt x="9589575" y="2133521"/>
                  <a:pt x="9516212" y="2171702"/>
                  <a:pt x="9444283" y="2212227"/>
                </a:cubicBezTo>
                <a:cubicBezTo>
                  <a:pt x="9414833" y="2228776"/>
                  <a:pt x="9390726" y="2223303"/>
                  <a:pt x="9365707" y="2204278"/>
                </a:cubicBezTo>
                <a:cubicBezTo>
                  <a:pt x="9292866" y="2149028"/>
                  <a:pt x="9296123" y="2039309"/>
                  <a:pt x="9372744" y="1988880"/>
                </a:cubicBezTo>
                <a:cubicBezTo>
                  <a:pt x="9384341" y="1981323"/>
                  <a:pt x="9396981" y="1975328"/>
                  <a:pt x="9414703" y="1965555"/>
                </a:cubicBezTo>
                <a:cubicBezTo>
                  <a:pt x="9366880" y="1943664"/>
                  <a:pt x="9328178" y="1917472"/>
                  <a:pt x="9308632" y="1864437"/>
                </a:cubicBezTo>
                <a:cubicBezTo>
                  <a:pt x="9282180" y="1911217"/>
                  <a:pt x="9252470" y="1948355"/>
                  <a:pt x="9190053" y="1962819"/>
                </a:cubicBezTo>
                <a:cubicBezTo>
                  <a:pt x="9269540" y="1998653"/>
                  <a:pt x="9311239" y="2046737"/>
                  <a:pt x="9297296" y="2123748"/>
                </a:cubicBezTo>
                <a:cubicBezTo>
                  <a:pt x="9286480" y="2182908"/>
                  <a:pt x="9246476" y="2220436"/>
                  <a:pt x="9187968" y="2229167"/>
                </a:cubicBezTo>
                <a:cubicBezTo>
                  <a:pt x="9113171" y="2240373"/>
                  <a:pt x="9066522" y="2197893"/>
                  <a:pt x="9034987" y="2125312"/>
                </a:cubicBezTo>
                <a:cubicBezTo>
                  <a:pt x="9007623" y="2189944"/>
                  <a:pt x="8967488" y="2230470"/>
                  <a:pt x="8901422" y="2230600"/>
                </a:cubicBezTo>
                <a:cubicBezTo>
                  <a:pt x="8835227" y="2230731"/>
                  <a:pt x="8795092" y="2190075"/>
                  <a:pt x="8769682" y="2130003"/>
                </a:cubicBezTo>
                <a:cubicBezTo>
                  <a:pt x="8699576" y="2267477"/>
                  <a:pt x="8558975" y="2262786"/>
                  <a:pt x="8497079" y="2123748"/>
                </a:cubicBezTo>
                <a:cubicBezTo>
                  <a:pt x="8467238" y="2191508"/>
                  <a:pt x="8419155" y="2230731"/>
                  <a:pt x="8344750" y="2218873"/>
                </a:cubicBezTo>
                <a:cubicBezTo>
                  <a:pt x="8287806" y="2209751"/>
                  <a:pt x="8249886" y="2173004"/>
                  <a:pt x="8238288" y="2116321"/>
                </a:cubicBezTo>
                <a:cubicBezTo>
                  <a:pt x="8223303" y="2043479"/>
                  <a:pt x="8261092" y="1995265"/>
                  <a:pt x="8325725" y="1959691"/>
                </a:cubicBezTo>
                <a:cubicBezTo>
                  <a:pt x="8280899" y="1940667"/>
                  <a:pt x="8250277" y="1911738"/>
                  <a:pt x="8230340" y="1865349"/>
                </a:cubicBezTo>
                <a:cubicBezTo>
                  <a:pt x="8206233" y="1906656"/>
                  <a:pt x="8180172" y="1941058"/>
                  <a:pt x="8132088" y="1958779"/>
                </a:cubicBezTo>
                <a:cubicBezTo>
                  <a:pt x="8197503" y="1997611"/>
                  <a:pt x="8237116" y="2046737"/>
                  <a:pt x="8217049" y="2123227"/>
                </a:cubicBezTo>
                <a:cubicBezTo>
                  <a:pt x="8202715" y="2177956"/>
                  <a:pt x="8164796" y="2211706"/>
                  <a:pt x="8110066" y="2219264"/>
                </a:cubicBezTo>
                <a:cubicBezTo>
                  <a:pt x="8035791" y="2229428"/>
                  <a:pt x="7987187" y="2190726"/>
                  <a:pt x="7959952" y="2120882"/>
                </a:cubicBezTo>
                <a:cubicBezTo>
                  <a:pt x="7868737" y="2255880"/>
                  <a:pt x="7762537" y="2256010"/>
                  <a:pt x="7690216" y="2120360"/>
                </a:cubicBezTo>
                <a:cubicBezTo>
                  <a:pt x="7654381" y="2190987"/>
                  <a:pt x="7604995" y="2237637"/>
                  <a:pt x="7521208" y="2215745"/>
                </a:cubicBezTo>
                <a:cubicBezTo>
                  <a:pt x="7466348" y="2201412"/>
                  <a:pt x="7433641" y="2162841"/>
                  <a:pt x="7425823" y="2108242"/>
                </a:cubicBezTo>
                <a:cubicBezTo>
                  <a:pt x="7416050" y="2039830"/>
                  <a:pt x="7451233" y="1993050"/>
                  <a:pt x="7511565" y="1962949"/>
                </a:cubicBezTo>
                <a:cubicBezTo>
                  <a:pt x="7490586" y="1947312"/>
                  <a:pt x="7467260" y="1936627"/>
                  <a:pt x="7454230" y="1918645"/>
                </a:cubicBezTo>
                <a:cubicBezTo>
                  <a:pt x="7429080" y="1883983"/>
                  <a:pt x="7408883" y="1885807"/>
                  <a:pt x="7384255" y="1916820"/>
                </a:cubicBezTo>
                <a:cubicBezTo>
                  <a:pt x="7369139" y="1935715"/>
                  <a:pt x="7347638" y="1946791"/>
                  <a:pt x="7321968" y="1959431"/>
                </a:cubicBezTo>
                <a:cubicBezTo>
                  <a:pt x="7386731" y="1997611"/>
                  <a:pt x="7426214" y="2046867"/>
                  <a:pt x="7406016" y="2123488"/>
                </a:cubicBezTo>
                <a:cubicBezTo>
                  <a:pt x="7391682" y="2178217"/>
                  <a:pt x="7353633" y="2211576"/>
                  <a:pt x="7299034" y="2219394"/>
                </a:cubicBezTo>
                <a:cubicBezTo>
                  <a:pt x="7224238" y="2229949"/>
                  <a:pt x="7177196" y="2189032"/>
                  <a:pt x="7148138" y="2121924"/>
                </a:cubicBezTo>
                <a:cubicBezTo>
                  <a:pt x="7058747" y="2255880"/>
                  <a:pt x="6952026" y="2255880"/>
                  <a:pt x="6878532" y="2119188"/>
                </a:cubicBezTo>
                <a:cubicBezTo>
                  <a:pt x="6851950" y="2178217"/>
                  <a:pt x="6813378" y="2220436"/>
                  <a:pt x="6747573" y="2220827"/>
                </a:cubicBezTo>
                <a:cubicBezTo>
                  <a:pt x="6681247" y="2221218"/>
                  <a:pt x="6638767" y="2184341"/>
                  <a:pt x="6614139" y="2117885"/>
                </a:cubicBezTo>
                <a:cubicBezTo>
                  <a:pt x="6600065" y="2140297"/>
                  <a:pt x="6591205" y="2158280"/>
                  <a:pt x="6578825" y="2173526"/>
                </a:cubicBezTo>
                <a:cubicBezTo>
                  <a:pt x="6534391" y="2228125"/>
                  <a:pt x="6451645" y="2241416"/>
                  <a:pt x="6400305" y="2193202"/>
                </a:cubicBezTo>
                <a:cubicBezTo>
                  <a:pt x="6360039" y="2155283"/>
                  <a:pt x="6326811" y="2166620"/>
                  <a:pt x="6290325" y="2187990"/>
                </a:cubicBezTo>
                <a:cubicBezTo>
                  <a:pt x="6209925" y="2235161"/>
                  <a:pt x="6182170" y="2234249"/>
                  <a:pt x="6104376" y="2179911"/>
                </a:cubicBezTo>
                <a:cubicBezTo>
                  <a:pt x="6082485" y="2164665"/>
                  <a:pt x="6060202" y="2151243"/>
                  <a:pt x="6032318" y="2176002"/>
                </a:cubicBezTo>
                <a:cubicBezTo>
                  <a:pt x="5947096" y="2251580"/>
                  <a:pt x="5862787" y="2233598"/>
                  <a:pt x="5808710" y="2130915"/>
                </a:cubicBezTo>
                <a:cubicBezTo>
                  <a:pt x="5807406" y="2128570"/>
                  <a:pt x="5804149" y="2127136"/>
                  <a:pt x="5801152" y="2124661"/>
                </a:cubicBezTo>
                <a:cubicBezTo>
                  <a:pt x="5785905" y="2130785"/>
                  <a:pt x="5786687" y="2147595"/>
                  <a:pt x="5779390" y="2158801"/>
                </a:cubicBezTo>
                <a:cubicBezTo>
                  <a:pt x="5745380" y="2210924"/>
                  <a:pt x="5683745" y="2233467"/>
                  <a:pt x="5625628" y="2213661"/>
                </a:cubicBezTo>
                <a:cubicBezTo>
                  <a:pt x="5566729" y="2193463"/>
                  <a:pt x="5530633" y="2139125"/>
                  <a:pt x="5535325" y="2077620"/>
                </a:cubicBezTo>
                <a:cubicBezTo>
                  <a:pt x="5535716" y="2072929"/>
                  <a:pt x="5536237" y="2068107"/>
                  <a:pt x="5537279" y="2063416"/>
                </a:cubicBezTo>
                <a:cubicBezTo>
                  <a:pt x="5539625" y="2052861"/>
                  <a:pt x="5546010" y="2041264"/>
                  <a:pt x="5531024" y="2035139"/>
                </a:cubicBezTo>
                <a:cubicBezTo>
                  <a:pt x="5527376" y="2033576"/>
                  <a:pt x="5520339" y="2033445"/>
                  <a:pt x="5518255" y="2035791"/>
                </a:cubicBezTo>
                <a:cubicBezTo>
                  <a:pt x="5510437" y="2044521"/>
                  <a:pt x="5518385" y="2053513"/>
                  <a:pt x="5519688" y="2062374"/>
                </a:cubicBezTo>
                <a:cubicBezTo>
                  <a:pt x="5530764" y="2133782"/>
                  <a:pt x="5494669" y="2193724"/>
                  <a:pt x="5428212" y="2214833"/>
                </a:cubicBezTo>
                <a:cubicBezTo>
                  <a:pt x="5367880" y="2233988"/>
                  <a:pt x="5307678" y="2209100"/>
                  <a:pt x="5274319" y="2151113"/>
                </a:cubicBezTo>
                <a:cubicBezTo>
                  <a:pt x="5269107" y="2142122"/>
                  <a:pt x="5264155" y="2132870"/>
                  <a:pt x="5258422" y="2122576"/>
                </a:cubicBezTo>
                <a:cubicBezTo>
                  <a:pt x="5170073" y="2255880"/>
                  <a:pt x="5063221" y="2255880"/>
                  <a:pt x="4989337" y="2119188"/>
                </a:cubicBezTo>
                <a:cubicBezTo>
                  <a:pt x="4962885" y="2178217"/>
                  <a:pt x="4924184" y="2220176"/>
                  <a:pt x="4858378" y="2220827"/>
                </a:cubicBezTo>
                <a:cubicBezTo>
                  <a:pt x="4791661" y="2221479"/>
                  <a:pt x="4750484" y="2182908"/>
                  <a:pt x="4723510" y="2116451"/>
                </a:cubicBezTo>
                <a:cubicBezTo>
                  <a:pt x="4689500" y="2190596"/>
                  <a:pt x="4640635" y="2233858"/>
                  <a:pt x="4561538" y="2217830"/>
                </a:cubicBezTo>
                <a:cubicBezTo>
                  <a:pt x="4504854" y="2206363"/>
                  <a:pt x="4468499" y="2168053"/>
                  <a:pt x="4459247" y="2111109"/>
                </a:cubicBezTo>
                <a:cubicBezTo>
                  <a:pt x="4448171" y="2042828"/>
                  <a:pt x="4481530" y="1995265"/>
                  <a:pt x="4546553" y="1961907"/>
                </a:cubicBezTo>
                <a:cubicBezTo>
                  <a:pt x="4504464" y="1939233"/>
                  <a:pt x="4471106" y="1912129"/>
                  <a:pt x="4451950" y="1864176"/>
                </a:cubicBezTo>
                <a:cubicBezTo>
                  <a:pt x="4428495" y="1907308"/>
                  <a:pt x="4402303" y="1941970"/>
                  <a:pt x="4352004" y="1957997"/>
                </a:cubicBezTo>
                <a:cubicBezTo>
                  <a:pt x="4418331" y="1996308"/>
                  <a:pt x="4457423" y="2044652"/>
                  <a:pt x="4440092" y="2119188"/>
                </a:cubicBezTo>
                <a:cubicBezTo>
                  <a:pt x="4426931" y="2175871"/>
                  <a:pt x="4388230" y="2211185"/>
                  <a:pt x="4331416" y="2219394"/>
                </a:cubicBezTo>
                <a:cubicBezTo>
                  <a:pt x="4256489" y="2230079"/>
                  <a:pt x="4210099" y="2188120"/>
                  <a:pt x="4180389" y="2121012"/>
                </a:cubicBezTo>
                <a:cubicBezTo>
                  <a:pt x="4101423" y="2271517"/>
                  <a:pt x="3959258" y="2235682"/>
                  <a:pt x="3912217" y="2120100"/>
                </a:cubicBezTo>
                <a:cubicBezTo>
                  <a:pt x="3877163" y="2189814"/>
                  <a:pt x="3828820" y="2235682"/>
                  <a:pt x="3747118" y="2216788"/>
                </a:cubicBezTo>
                <a:cubicBezTo>
                  <a:pt x="3692257" y="2204148"/>
                  <a:pt x="3657986" y="2166750"/>
                  <a:pt x="3648475" y="2112151"/>
                </a:cubicBezTo>
                <a:cubicBezTo>
                  <a:pt x="3636096" y="2041394"/>
                  <a:pt x="3672973" y="1994223"/>
                  <a:pt x="3736563" y="1960213"/>
                </a:cubicBezTo>
                <a:cubicBezTo>
                  <a:pt x="3702813" y="1943794"/>
                  <a:pt x="3674927" y="1925811"/>
                  <a:pt x="3657336" y="1896101"/>
                </a:cubicBezTo>
                <a:cubicBezTo>
                  <a:pt x="3646781" y="1878119"/>
                  <a:pt x="3638702" y="1884374"/>
                  <a:pt x="3630100" y="1897926"/>
                </a:cubicBezTo>
                <a:cubicBezTo>
                  <a:pt x="3611728" y="1927245"/>
                  <a:pt x="3584364" y="1945879"/>
                  <a:pt x="3548920" y="1960082"/>
                </a:cubicBezTo>
                <a:cubicBezTo>
                  <a:pt x="3610686" y="2002823"/>
                  <a:pt x="3650821" y="2052601"/>
                  <a:pt x="3625801" y="2129743"/>
                </a:cubicBezTo>
                <a:cubicBezTo>
                  <a:pt x="3608210" y="2183820"/>
                  <a:pt x="3569118" y="2214963"/>
                  <a:pt x="3514128" y="2219915"/>
                </a:cubicBezTo>
                <a:cubicBezTo>
                  <a:pt x="3443241" y="2226300"/>
                  <a:pt x="3397764" y="2187990"/>
                  <a:pt x="3368705" y="2116060"/>
                </a:cubicBezTo>
                <a:cubicBezTo>
                  <a:pt x="3340820" y="2178608"/>
                  <a:pt x="3301857" y="2220436"/>
                  <a:pt x="3236051" y="2220697"/>
                </a:cubicBezTo>
                <a:cubicBezTo>
                  <a:pt x="3169856" y="2220958"/>
                  <a:pt x="3127637" y="2183820"/>
                  <a:pt x="3101836" y="2114627"/>
                </a:cubicBezTo>
                <a:cubicBezTo>
                  <a:pt x="3073168" y="2179911"/>
                  <a:pt x="3033816" y="2221088"/>
                  <a:pt x="2967489" y="2220697"/>
                </a:cubicBezTo>
                <a:cubicBezTo>
                  <a:pt x="2902986" y="2220306"/>
                  <a:pt x="2861418" y="2184472"/>
                  <a:pt x="2839135" y="2125703"/>
                </a:cubicBezTo>
                <a:cubicBezTo>
                  <a:pt x="2834444" y="2126876"/>
                  <a:pt x="2829884" y="2126746"/>
                  <a:pt x="2828841" y="2128570"/>
                </a:cubicBezTo>
                <a:cubicBezTo>
                  <a:pt x="2778673" y="2216267"/>
                  <a:pt x="2778542" y="2216397"/>
                  <a:pt x="2693843" y="2170268"/>
                </a:cubicBezTo>
                <a:cubicBezTo>
                  <a:pt x="2662178" y="2153067"/>
                  <a:pt x="2632338" y="2131437"/>
                  <a:pt x="2599109" y="2118406"/>
                </a:cubicBezTo>
                <a:cubicBezTo>
                  <a:pt x="2562623" y="2104202"/>
                  <a:pt x="2562102" y="2083092"/>
                  <a:pt x="2572396" y="2051819"/>
                </a:cubicBezTo>
                <a:cubicBezTo>
                  <a:pt x="2586339" y="2009729"/>
                  <a:pt x="2615007" y="1982235"/>
                  <a:pt x="2657878" y="1960604"/>
                </a:cubicBezTo>
                <a:cubicBezTo>
                  <a:pt x="2614616" y="1939624"/>
                  <a:pt x="2582821" y="1912390"/>
                  <a:pt x="2563014" y="1864567"/>
                </a:cubicBezTo>
                <a:cubicBezTo>
                  <a:pt x="2539950" y="1905223"/>
                  <a:pt x="2515973" y="1939364"/>
                  <a:pt x="2468541" y="1956955"/>
                </a:cubicBezTo>
                <a:cubicBezTo>
                  <a:pt x="2521446" y="1989792"/>
                  <a:pt x="2558193" y="2026409"/>
                  <a:pt x="2556499" y="2093778"/>
                </a:cubicBezTo>
                <a:cubicBezTo>
                  <a:pt x="2491085" y="2057161"/>
                  <a:pt x="2429319" y="2022891"/>
                  <a:pt x="2367814" y="1988229"/>
                </a:cubicBezTo>
                <a:cubicBezTo>
                  <a:pt x="2359214" y="1983407"/>
                  <a:pt x="2345792" y="1978977"/>
                  <a:pt x="2363644" y="1966858"/>
                </a:cubicBezTo>
                <a:cubicBezTo>
                  <a:pt x="2379020" y="1956434"/>
                  <a:pt x="2362862" y="1952394"/>
                  <a:pt x="2357259" y="1947573"/>
                </a:cubicBezTo>
                <a:cubicBezTo>
                  <a:pt x="2342925" y="1935194"/>
                  <a:pt x="2324682" y="1925942"/>
                  <a:pt x="2313997" y="1911087"/>
                </a:cubicBezTo>
                <a:cubicBezTo>
                  <a:pt x="2297969" y="1888674"/>
                  <a:pt x="2286372" y="1875643"/>
                  <a:pt x="2269302" y="1908741"/>
                </a:cubicBezTo>
                <a:cubicBezTo>
                  <a:pt x="2259138" y="1928548"/>
                  <a:pt x="2244283" y="1923205"/>
                  <a:pt x="2229949" y="1914866"/>
                </a:cubicBezTo>
                <a:cubicBezTo>
                  <a:pt x="1937800" y="1745336"/>
                  <a:pt x="1641742" y="1582973"/>
                  <a:pt x="1346205" y="1419437"/>
                </a:cubicBezTo>
                <a:cubicBezTo>
                  <a:pt x="1131589" y="1300727"/>
                  <a:pt x="917754" y="1180063"/>
                  <a:pt x="703659" y="1059659"/>
                </a:cubicBezTo>
                <a:cubicBezTo>
                  <a:pt x="613747" y="1009100"/>
                  <a:pt x="524748" y="956716"/>
                  <a:pt x="434835" y="906287"/>
                </a:cubicBezTo>
                <a:cubicBezTo>
                  <a:pt x="319253" y="841525"/>
                  <a:pt x="203019" y="777804"/>
                  <a:pt x="86915" y="713954"/>
                </a:cubicBezTo>
                <a:cubicBezTo>
                  <a:pt x="58247" y="698187"/>
                  <a:pt x="29059" y="683201"/>
                  <a:pt x="0" y="667825"/>
                </a:cubicBezTo>
                <a:cubicBezTo>
                  <a:pt x="0" y="445260"/>
                  <a:pt x="0" y="222565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300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A4E1588-0188-43CF-8049-FA72C3BAA6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406" y="1828843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2D6C44A-BDDF-49D7-836C-8F7DD452BE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1848" y="1828843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49EE685-FE4D-464D-AFD2-017CB460F0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33289" y="1828843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9374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0CDA927-F9F9-4251-B3BA-1B87A0B4ED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9870" y="33333"/>
            <a:ext cx="3392734" cy="6790355"/>
          </a:xfrm>
          <a:custGeom>
            <a:avLst/>
            <a:gdLst>
              <a:gd name="connsiteX0" fmla="*/ 1635431 w 3393176"/>
              <a:gd name="connsiteY0" fmla="*/ 6655035 h 6788783"/>
              <a:gd name="connsiteX1" fmla="*/ 1677818 w 3393176"/>
              <a:gd name="connsiteY1" fmla="*/ 6696563 h 6788783"/>
              <a:gd name="connsiteX2" fmla="*/ 1638003 w 3393176"/>
              <a:gd name="connsiteY2" fmla="*/ 6733997 h 6788783"/>
              <a:gd name="connsiteX3" fmla="*/ 1597999 w 3393176"/>
              <a:gd name="connsiteY3" fmla="*/ 6695707 h 6788783"/>
              <a:gd name="connsiteX4" fmla="*/ 1635431 w 3393176"/>
              <a:gd name="connsiteY4" fmla="*/ 6655035 h 6788783"/>
              <a:gd name="connsiteX5" fmla="*/ 2039769 w 3393176"/>
              <a:gd name="connsiteY5" fmla="*/ 6652748 h 6788783"/>
              <a:gd name="connsiteX6" fmla="*/ 2078250 w 3393176"/>
              <a:gd name="connsiteY6" fmla="*/ 6697802 h 6788783"/>
              <a:gd name="connsiteX7" fmla="*/ 2033196 w 3393176"/>
              <a:gd name="connsiteY7" fmla="*/ 6736282 h 6788783"/>
              <a:gd name="connsiteX8" fmla="*/ 1994239 w 3393176"/>
              <a:gd name="connsiteY8" fmla="*/ 6691134 h 6788783"/>
              <a:gd name="connsiteX9" fmla="*/ 2039769 w 3393176"/>
              <a:gd name="connsiteY9" fmla="*/ 6652748 h 6788783"/>
              <a:gd name="connsiteX10" fmla="*/ 2424959 w 3393176"/>
              <a:gd name="connsiteY10" fmla="*/ 6625983 h 6788783"/>
              <a:gd name="connsiteX11" fmla="*/ 2487539 w 3393176"/>
              <a:gd name="connsiteY11" fmla="*/ 6701040 h 6788783"/>
              <a:gd name="connsiteX12" fmla="*/ 2417626 w 3393176"/>
              <a:gd name="connsiteY12" fmla="*/ 6761333 h 6788783"/>
              <a:gd name="connsiteX13" fmla="*/ 2354094 w 3393176"/>
              <a:gd name="connsiteY13" fmla="*/ 6687800 h 6788783"/>
              <a:gd name="connsiteX14" fmla="*/ 2424959 w 3393176"/>
              <a:gd name="connsiteY14" fmla="*/ 6625983 h 6788783"/>
              <a:gd name="connsiteX15" fmla="*/ 2804625 w 3393176"/>
              <a:gd name="connsiteY15" fmla="*/ 6610553 h 6788783"/>
              <a:gd name="connsiteX16" fmla="*/ 2887969 w 3393176"/>
              <a:gd name="connsiteY16" fmla="*/ 6692372 h 6788783"/>
              <a:gd name="connsiteX17" fmla="*/ 2802244 w 3393176"/>
              <a:gd name="connsiteY17" fmla="*/ 6777336 h 6788783"/>
              <a:gd name="connsiteX18" fmla="*/ 2722711 w 3393176"/>
              <a:gd name="connsiteY18" fmla="*/ 6693325 h 6788783"/>
              <a:gd name="connsiteX19" fmla="*/ 2804625 w 3393176"/>
              <a:gd name="connsiteY19" fmla="*/ 6610553 h 6788783"/>
              <a:gd name="connsiteX20" fmla="*/ 3209153 w 3393176"/>
              <a:gd name="connsiteY20" fmla="*/ 6600361 h 6788783"/>
              <a:gd name="connsiteX21" fmla="*/ 3297355 w 3393176"/>
              <a:gd name="connsiteY21" fmla="*/ 6697039 h 6788783"/>
              <a:gd name="connsiteX22" fmla="*/ 3197247 w 3393176"/>
              <a:gd name="connsiteY22" fmla="*/ 6788575 h 6788783"/>
              <a:gd name="connsiteX23" fmla="*/ 3109046 w 3393176"/>
              <a:gd name="connsiteY23" fmla="*/ 6691896 h 6788783"/>
              <a:gd name="connsiteX24" fmla="*/ 3209153 w 3393176"/>
              <a:gd name="connsiteY24" fmla="*/ 6600361 h 6788783"/>
              <a:gd name="connsiteX25" fmla="*/ 1252813 w 3393176"/>
              <a:gd name="connsiteY25" fmla="*/ 6276130 h 6788783"/>
              <a:gd name="connsiteX26" fmla="*/ 1287484 w 3393176"/>
              <a:gd name="connsiteY26" fmla="*/ 6308039 h 6788783"/>
              <a:gd name="connsiteX27" fmla="*/ 1256146 w 3393176"/>
              <a:gd name="connsiteY27" fmla="*/ 6343662 h 6788783"/>
              <a:gd name="connsiteX28" fmla="*/ 1220523 w 3393176"/>
              <a:gd name="connsiteY28" fmla="*/ 6312230 h 6788783"/>
              <a:gd name="connsiteX29" fmla="*/ 1252813 w 3393176"/>
              <a:gd name="connsiteY29" fmla="*/ 6276130 h 6788783"/>
              <a:gd name="connsiteX30" fmla="*/ 1638385 w 3393176"/>
              <a:gd name="connsiteY30" fmla="*/ 6237935 h 6788783"/>
              <a:gd name="connsiteX31" fmla="*/ 1709632 w 3393176"/>
              <a:gd name="connsiteY31" fmla="*/ 6311754 h 6788783"/>
              <a:gd name="connsiteX32" fmla="*/ 1635052 w 3393176"/>
              <a:gd name="connsiteY32" fmla="*/ 6381381 h 6788783"/>
              <a:gd name="connsiteX33" fmla="*/ 1567138 w 3393176"/>
              <a:gd name="connsiteY33" fmla="*/ 6311944 h 6788783"/>
              <a:gd name="connsiteX34" fmla="*/ 1638385 w 3393176"/>
              <a:gd name="connsiteY34" fmla="*/ 6237935 h 6788783"/>
              <a:gd name="connsiteX35" fmla="*/ 2035293 w 3393176"/>
              <a:gd name="connsiteY35" fmla="*/ 6201358 h 6788783"/>
              <a:gd name="connsiteX36" fmla="*/ 2145210 w 3393176"/>
              <a:gd name="connsiteY36" fmla="*/ 6309086 h 6788783"/>
              <a:gd name="connsiteX37" fmla="*/ 2037483 w 3393176"/>
              <a:gd name="connsiteY37" fmla="*/ 6419004 h 6788783"/>
              <a:gd name="connsiteX38" fmla="*/ 1927564 w 3393176"/>
              <a:gd name="connsiteY38" fmla="*/ 6311277 h 6788783"/>
              <a:gd name="connsiteX39" fmla="*/ 2035293 w 3393176"/>
              <a:gd name="connsiteY39" fmla="*/ 6201358 h 6788783"/>
              <a:gd name="connsiteX40" fmla="*/ 2422577 w 3393176"/>
              <a:gd name="connsiteY40" fmla="*/ 6179547 h 6788783"/>
              <a:gd name="connsiteX41" fmla="*/ 2551356 w 3393176"/>
              <a:gd name="connsiteY41" fmla="*/ 6311944 h 6788783"/>
              <a:gd name="connsiteX42" fmla="*/ 2418958 w 3393176"/>
              <a:gd name="connsiteY42" fmla="*/ 6440722 h 6788783"/>
              <a:gd name="connsiteX43" fmla="*/ 2290181 w 3393176"/>
              <a:gd name="connsiteY43" fmla="*/ 6308324 h 6788783"/>
              <a:gd name="connsiteX44" fmla="*/ 2422577 w 3393176"/>
              <a:gd name="connsiteY44" fmla="*/ 6179547 h 6788783"/>
              <a:gd name="connsiteX45" fmla="*/ 2801768 w 3393176"/>
              <a:gd name="connsiteY45" fmla="*/ 6166878 h 6788783"/>
              <a:gd name="connsiteX46" fmla="*/ 2948453 w 3393176"/>
              <a:gd name="connsiteY46" fmla="*/ 6306801 h 6788783"/>
              <a:gd name="connsiteX47" fmla="*/ 2808531 w 3393176"/>
              <a:gd name="connsiteY47" fmla="*/ 6453486 h 6788783"/>
              <a:gd name="connsiteX48" fmla="*/ 2661845 w 3393176"/>
              <a:gd name="connsiteY48" fmla="*/ 6313564 h 6788783"/>
              <a:gd name="connsiteX49" fmla="*/ 2801768 w 3393176"/>
              <a:gd name="connsiteY49" fmla="*/ 6166878 h 6788783"/>
              <a:gd name="connsiteX50" fmla="*/ 3205343 w 3393176"/>
              <a:gd name="connsiteY50" fmla="*/ 6159258 h 6788783"/>
              <a:gd name="connsiteX51" fmla="*/ 3354124 w 3393176"/>
              <a:gd name="connsiteY51" fmla="*/ 6313944 h 6788783"/>
              <a:gd name="connsiteX52" fmla="*/ 3197723 w 3393176"/>
              <a:gd name="connsiteY52" fmla="*/ 6461010 h 6788783"/>
              <a:gd name="connsiteX53" fmla="*/ 3052371 w 3393176"/>
              <a:gd name="connsiteY53" fmla="*/ 6309753 h 6788783"/>
              <a:gd name="connsiteX54" fmla="*/ 3205343 w 3393176"/>
              <a:gd name="connsiteY54" fmla="*/ 6159258 h 6788783"/>
              <a:gd name="connsiteX55" fmla="*/ 1259100 w 3393176"/>
              <a:gd name="connsiteY55" fmla="*/ 5835122 h 6788783"/>
              <a:gd name="connsiteX56" fmla="*/ 1344348 w 3393176"/>
              <a:gd name="connsiteY56" fmla="*/ 5932563 h 6788783"/>
              <a:gd name="connsiteX57" fmla="*/ 1245574 w 3393176"/>
              <a:gd name="connsiteY57" fmla="*/ 6015336 h 6788783"/>
              <a:gd name="connsiteX58" fmla="*/ 1163944 w 3393176"/>
              <a:gd name="connsiteY58" fmla="*/ 5922372 h 6788783"/>
              <a:gd name="connsiteX59" fmla="*/ 1259100 w 3393176"/>
              <a:gd name="connsiteY59" fmla="*/ 5835122 h 6788783"/>
              <a:gd name="connsiteX60" fmla="*/ 1632861 w 3393176"/>
              <a:gd name="connsiteY60" fmla="*/ 5798070 h 6788783"/>
              <a:gd name="connsiteX61" fmla="*/ 1766115 w 3393176"/>
              <a:gd name="connsiteY61" fmla="*/ 5923705 h 6788783"/>
              <a:gd name="connsiteX62" fmla="*/ 1637051 w 3393176"/>
              <a:gd name="connsiteY62" fmla="*/ 6053531 h 6788783"/>
              <a:gd name="connsiteX63" fmla="*/ 1510654 w 3393176"/>
              <a:gd name="connsiteY63" fmla="*/ 5927896 h 6788783"/>
              <a:gd name="connsiteX64" fmla="*/ 1632861 w 3393176"/>
              <a:gd name="connsiteY64" fmla="*/ 5798070 h 6788783"/>
              <a:gd name="connsiteX65" fmla="*/ 2038625 w 3393176"/>
              <a:gd name="connsiteY65" fmla="*/ 5770924 h 6788783"/>
              <a:gd name="connsiteX66" fmla="*/ 2191407 w 3393176"/>
              <a:gd name="connsiteY66" fmla="*/ 5929705 h 6788783"/>
              <a:gd name="connsiteX67" fmla="*/ 2030910 w 3393176"/>
              <a:gd name="connsiteY67" fmla="*/ 6080772 h 6788783"/>
              <a:gd name="connsiteX68" fmla="*/ 1881558 w 3393176"/>
              <a:gd name="connsiteY68" fmla="*/ 5925420 h 6788783"/>
              <a:gd name="connsiteX69" fmla="*/ 2038625 w 3393176"/>
              <a:gd name="connsiteY69" fmla="*/ 5770924 h 6788783"/>
              <a:gd name="connsiteX70" fmla="*/ 2421911 w 3393176"/>
              <a:gd name="connsiteY70" fmla="*/ 5750444 h 6788783"/>
              <a:gd name="connsiteX71" fmla="*/ 2596124 w 3393176"/>
              <a:gd name="connsiteY71" fmla="*/ 5927038 h 6788783"/>
              <a:gd name="connsiteX72" fmla="*/ 2419530 w 3393176"/>
              <a:gd name="connsiteY72" fmla="*/ 6101250 h 6788783"/>
              <a:gd name="connsiteX73" fmla="*/ 2245317 w 3393176"/>
              <a:gd name="connsiteY73" fmla="*/ 5924657 h 6788783"/>
              <a:gd name="connsiteX74" fmla="*/ 2421911 w 3393176"/>
              <a:gd name="connsiteY74" fmla="*/ 5750444 h 6788783"/>
              <a:gd name="connsiteX75" fmla="*/ 485384 w 3393176"/>
              <a:gd name="connsiteY75" fmla="*/ 5493461 h 6788783"/>
              <a:gd name="connsiteX76" fmla="*/ 520341 w 3393176"/>
              <a:gd name="connsiteY76" fmla="*/ 5527751 h 6788783"/>
              <a:gd name="connsiteX77" fmla="*/ 485384 w 3393176"/>
              <a:gd name="connsiteY77" fmla="*/ 5562041 h 6788783"/>
              <a:gd name="connsiteX78" fmla="*/ 451094 w 3393176"/>
              <a:gd name="connsiteY78" fmla="*/ 5527751 h 6788783"/>
              <a:gd name="connsiteX79" fmla="*/ 485384 w 3393176"/>
              <a:gd name="connsiteY79" fmla="*/ 5493461 h 6788783"/>
              <a:gd name="connsiteX80" fmla="*/ 871432 w 3393176"/>
              <a:gd name="connsiteY80" fmla="*/ 5435739 h 6788783"/>
              <a:gd name="connsiteX81" fmla="*/ 961729 w 3393176"/>
              <a:gd name="connsiteY81" fmla="*/ 5529465 h 6788783"/>
              <a:gd name="connsiteX82" fmla="*/ 868003 w 3393176"/>
              <a:gd name="connsiteY82" fmla="*/ 5619762 h 6788783"/>
              <a:gd name="connsiteX83" fmla="*/ 777706 w 3393176"/>
              <a:gd name="connsiteY83" fmla="*/ 5526036 h 6788783"/>
              <a:gd name="connsiteX84" fmla="*/ 871432 w 3393176"/>
              <a:gd name="connsiteY84" fmla="*/ 5435739 h 6788783"/>
              <a:gd name="connsiteX85" fmla="*/ 1259767 w 3393176"/>
              <a:gd name="connsiteY85" fmla="*/ 5390685 h 6788783"/>
              <a:gd name="connsiteX86" fmla="*/ 1391117 w 3393176"/>
              <a:gd name="connsiteY86" fmla="*/ 5530036 h 6788783"/>
              <a:gd name="connsiteX87" fmla="*/ 1248337 w 3393176"/>
              <a:gd name="connsiteY87" fmla="*/ 5664719 h 6788783"/>
              <a:gd name="connsiteX88" fmla="*/ 1116987 w 3393176"/>
              <a:gd name="connsiteY88" fmla="*/ 5525369 h 6788783"/>
              <a:gd name="connsiteX89" fmla="*/ 1259767 w 3393176"/>
              <a:gd name="connsiteY89" fmla="*/ 5390685 h 6788783"/>
              <a:gd name="connsiteX90" fmla="*/ 1639051 w 3393176"/>
              <a:gd name="connsiteY90" fmla="*/ 5360682 h 6788783"/>
              <a:gd name="connsiteX91" fmla="*/ 1805454 w 3393176"/>
              <a:gd name="connsiteY91" fmla="*/ 5530132 h 6788783"/>
              <a:gd name="connsiteX92" fmla="*/ 1634289 w 3393176"/>
              <a:gd name="connsiteY92" fmla="*/ 5694819 h 6788783"/>
              <a:gd name="connsiteX93" fmla="*/ 1471316 w 3393176"/>
              <a:gd name="connsiteY93" fmla="*/ 5528798 h 6788783"/>
              <a:gd name="connsiteX94" fmla="*/ 1639051 w 3393176"/>
              <a:gd name="connsiteY94" fmla="*/ 5360682 h 6788783"/>
              <a:gd name="connsiteX95" fmla="*/ 90953 w 3393176"/>
              <a:gd name="connsiteY95" fmla="*/ 5102364 h 6788783"/>
              <a:gd name="connsiteX96" fmla="*/ 128196 w 3393176"/>
              <a:gd name="connsiteY96" fmla="*/ 5148750 h 6788783"/>
              <a:gd name="connsiteX97" fmla="*/ 86953 w 3393176"/>
              <a:gd name="connsiteY97" fmla="*/ 5184469 h 6788783"/>
              <a:gd name="connsiteX98" fmla="*/ 45615 w 3393176"/>
              <a:gd name="connsiteY98" fmla="*/ 5141511 h 6788783"/>
              <a:gd name="connsiteX99" fmla="*/ 90953 w 3393176"/>
              <a:gd name="connsiteY99" fmla="*/ 5102364 h 6788783"/>
              <a:gd name="connsiteX100" fmla="*/ 491099 w 3393176"/>
              <a:gd name="connsiteY100" fmla="*/ 5071217 h 6788783"/>
              <a:gd name="connsiteX101" fmla="*/ 557584 w 3393176"/>
              <a:gd name="connsiteY101" fmla="*/ 5149132 h 6788783"/>
              <a:gd name="connsiteX102" fmla="*/ 479955 w 3393176"/>
              <a:gd name="connsiteY102" fmla="*/ 5216569 h 6788783"/>
              <a:gd name="connsiteX103" fmla="*/ 413185 w 3393176"/>
              <a:gd name="connsiteY103" fmla="*/ 5137702 h 6788783"/>
              <a:gd name="connsiteX104" fmla="*/ 491099 w 3393176"/>
              <a:gd name="connsiteY104" fmla="*/ 5071217 h 6788783"/>
              <a:gd name="connsiteX105" fmla="*/ 870765 w 3393176"/>
              <a:gd name="connsiteY105" fmla="*/ 5014829 h 6788783"/>
              <a:gd name="connsiteX106" fmla="*/ 998305 w 3393176"/>
              <a:gd name="connsiteY106" fmla="*/ 5146274 h 6788783"/>
              <a:gd name="connsiteX107" fmla="*/ 865050 w 3393176"/>
              <a:gd name="connsiteY107" fmla="*/ 5272100 h 6788783"/>
              <a:gd name="connsiteX108" fmla="*/ 741035 w 3393176"/>
              <a:gd name="connsiteY108" fmla="*/ 5137226 h 6788783"/>
              <a:gd name="connsiteX109" fmla="*/ 870765 w 3393176"/>
              <a:gd name="connsiteY109" fmla="*/ 5014829 h 6788783"/>
              <a:gd name="connsiteX110" fmla="*/ 1256908 w 3393176"/>
              <a:gd name="connsiteY110" fmla="*/ 4976634 h 6788783"/>
              <a:gd name="connsiteX111" fmla="*/ 1420834 w 3393176"/>
              <a:gd name="connsiteY111" fmla="*/ 5149704 h 6788783"/>
              <a:gd name="connsiteX112" fmla="*/ 1251289 w 3393176"/>
              <a:gd name="connsiteY112" fmla="*/ 5310295 h 6788783"/>
              <a:gd name="connsiteX113" fmla="*/ 1087269 w 3393176"/>
              <a:gd name="connsiteY113" fmla="*/ 5137226 h 6788783"/>
              <a:gd name="connsiteX114" fmla="*/ 1256908 w 3393176"/>
              <a:gd name="connsiteY114" fmla="*/ 4976634 h 6788783"/>
              <a:gd name="connsiteX115" fmla="*/ 88572 w 3393176"/>
              <a:gd name="connsiteY115" fmla="*/ 4719554 h 6788783"/>
              <a:gd name="connsiteX116" fmla="*/ 126291 w 3393176"/>
              <a:gd name="connsiteY116" fmla="*/ 4765369 h 6788783"/>
              <a:gd name="connsiteX117" fmla="*/ 82571 w 3393176"/>
              <a:gd name="connsiteY117" fmla="*/ 4798421 h 6788783"/>
              <a:gd name="connsiteX118" fmla="*/ 46948 w 3393176"/>
              <a:gd name="connsiteY118" fmla="*/ 4755654 h 6788783"/>
              <a:gd name="connsiteX119" fmla="*/ 88572 w 3393176"/>
              <a:gd name="connsiteY119" fmla="*/ 4719554 h 6788783"/>
              <a:gd name="connsiteX120" fmla="*/ 483288 w 3393176"/>
              <a:gd name="connsiteY120" fmla="*/ 4650879 h 6788783"/>
              <a:gd name="connsiteX121" fmla="*/ 593588 w 3393176"/>
              <a:gd name="connsiteY121" fmla="*/ 4758702 h 6788783"/>
              <a:gd name="connsiteX122" fmla="*/ 484050 w 3393176"/>
              <a:gd name="connsiteY122" fmla="*/ 4867287 h 6788783"/>
              <a:gd name="connsiteX123" fmla="*/ 377180 w 3393176"/>
              <a:gd name="connsiteY123" fmla="*/ 4762893 h 6788783"/>
              <a:gd name="connsiteX124" fmla="*/ 483288 w 3393176"/>
              <a:gd name="connsiteY124" fmla="*/ 4650879 h 6788783"/>
              <a:gd name="connsiteX125" fmla="*/ 867812 w 3393176"/>
              <a:gd name="connsiteY125" fmla="*/ 4604683 h 6788783"/>
              <a:gd name="connsiteX126" fmla="*/ 1024118 w 3393176"/>
              <a:gd name="connsiteY126" fmla="*/ 4758893 h 6788783"/>
              <a:gd name="connsiteX127" fmla="*/ 868194 w 3393176"/>
              <a:gd name="connsiteY127" fmla="*/ 4913483 h 6788783"/>
              <a:gd name="connsiteX128" fmla="*/ 715318 w 3393176"/>
              <a:gd name="connsiteY128" fmla="*/ 4755845 h 6788783"/>
              <a:gd name="connsiteX129" fmla="*/ 867812 w 3393176"/>
              <a:gd name="connsiteY129" fmla="*/ 4604683 h 6788783"/>
              <a:gd name="connsiteX130" fmla="*/ 85619 w 3393176"/>
              <a:gd name="connsiteY130" fmla="*/ 4296358 h 6788783"/>
              <a:gd name="connsiteX131" fmla="*/ 153342 w 3393176"/>
              <a:gd name="connsiteY131" fmla="*/ 4359699 h 6788783"/>
              <a:gd name="connsiteX132" fmla="*/ 88953 w 3393176"/>
              <a:gd name="connsiteY132" fmla="*/ 4425613 h 6788783"/>
              <a:gd name="connsiteX133" fmla="*/ 22754 w 3393176"/>
              <a:gd name="connsiteY133" fmla="*/ 4362652 h 6788783"/>
              <a:gd name="connsiteX134" fmla="*/ 85619 w 3393176"/>
              <a:gd name="connsiteY134" fmla="*/ 4296358 h 6788783"/>
              <a:gd name="connsiteX135" fmla="*/ 490527 w 3393176"/>
              <a:gd name="connsiteY135" fmla="*/ 4231208 h 6788783"/>
              <a:gd name="connsiteX136" fmla="*/ 615114 w 3393176"/>
              <a:gd name="connsiteY136" fmla="*/ 4366082 h 6788783"/>
              <a:gd name="connsiteX137" fmla="*/ 480240 w 3393176"/>
              <a:gd name="connsiteY137" fmla="*/ 4490669 h 6788783"/>
              <a:gd name="connsiteX138" fmla="*/ 355653 w 3393176"/>
              <a:gd name="connsiteY138" fmla="*/ 4355795 h 6788783"/>
              <a:gd name="connsiteX139" fmla="*/ 490527 w 3393176"/>
              <a:gd name="connsiteY139" fmla="*/ 4231208 h 6788783"/>
              <a:gd name="connsiteX140" fmla="*/ 87524 w 3393176"/>
              <a:gd name="connsiteY140" fmla="*/ 3896594 h 6788783"/>
              <a:gd name="connsiteX141" fmla="*/ 169154 w 3393176"/>
              <a:gd name="connsiteY141" fmla="*/ 3974128 h 6788783"/>
              <a:gd name="connsiteX142" fmla="*/ 87143 w 3393176"/>
              <a:gd name="connsiteY142" fmla="*/ 4056805 h 6788783"/>
              <a:gd name="connsiteX143" fmla="*/ 7324 w 3393176"/>
              <a:gd name="connsiteY143" fmla="*/ 3979938 h 6788783"/>
              <a:gd name="connsiteX144" fmla="*/ 87524 w 3393176"/>
              <a:gd name="connsiteY144" fmla="*/ 3896594 h 6788783"/>
              <a:gd name="connsiteX145" fmla="*/ 481192 w 3393176"/>
              <a:gd name="connsiteY145" fmla="*/ 3834301 h 6788783"/>
              <a:gd name="connsiteX146" fmla="*/ 627687 w 3393176"/>
              <a:gd name="connsiteY146" fmla="*/ 3974223 h 6788783"/>
              <a:gd name="connsiteX147" fmla="*/ 486050 w 3393176"/>
              <a:gd name="connsiteY147" fmla="*/ 4119003 h 6788783"/>
              <a:gd name="connsiteX148" fmla="*/ 342985 w 3393176"/>
              <a:gd name="connsiteY148" fmla="*/ 3975652 h 6788783"/>
              <a:gd name="connsiteX149" fmla="*/ 481192 w 3393176"/>
              <a:gd name="connsiteY149" fmla="*/ 3834301 h 6788783"/>
              <a:gd name="connsiteX150" fmla="*/ 87429 w 3393176"/>
              <a:gd name="connsiteY150" fmla="*/ 3503879 h 6788783"/>
              <a:gd name="connsiteX151" fmla="*/ 174964 w 3393176"/>
              <a:gd name="connsiteY151" fmla="*/ 3590747 h 6788783"/>
              <a:gd name="connsiteX152" fmla="*/ 83810 w 3393176"/>
              <a:gd name="connsiteY152" fmla="*/ 3679996 h 6788783"/>
              <a:gd name="connsiteX153" fmla="*/ 85 w 3393176"/>
              <a:gd name="connsiteY153" fmla="*/ 3590556 h 6788783"/>
              <a:gd name="connsiteX154" fmla="*/ 87429 w 3393176"/>
              <a:gd name="connsiteY154" fmla="*/ 3503879 h 6788783"/>
              <a:gd name="connsiteX155" fmla="*/ 485479 w 3393176"/>
              <a:gd name="connsiteY155" fmla="*/ 3442157 h 6788783"/>
              <a:gd name="connsiteX156" fmla="*/ 635498 w 3393176"/>
              <a:gd name="connsiteY156" fmla="*/ 3595890 h 6788783"/>
              <a:gd name="connsiteX157" fmla="*/ 485193 w 3393176"/>
              <a:gd name="connsiteY157" fmla="*/ 3742480 h 6788783"/>
              <a:gd name="connsiteX158" fmla="*/ 335174 w 3393176"/>
              <a:gd name="connsiteY158" fmla="*/ 3588746 h 6788783"/>
              <a:gd name="connsiteX159" fmla="*/ 485479 w 3393176"/>
              <a:gd name="connsiteY159" fmla="*/ 3442157 h 6788783"/>
              <a:gd name="connsiteX160" fmla="*/ 88667 w 3393176"/>
              <a:gd name="connsiteY160" fmla="*/ 3119547 h 6788783"/>
              <a:gd name="connsiteX161" fmla="*/ 174964 w 3393176"/>
              <a:gd name="connsiteY161" fmla="*/ 3208129 h 6788783"/>
              <a:gd name="connsiteX162" fmla="*/ 82095 w 3393176"/>
              <a:gd name="connsiteY162" fmla="*/ 3295664 h 6788783"/>
              <a:gd name="connsiteX163" fmla="*/ 85 w 3393176"/>
              <a:gd name="connsiteY163" fmla="*/ 3204509 h 6788783"/>
              <a:gd name="connsiteX164" fmla="*/ 88667 w 3393176"/>
              <a:gd name="connsiteY164" fmla="*/ 3119547 h 6788783"/>
              <a:gd name="connsiteX165" fmla="*/ 488622 w 3393176"/>
              <a:gd name="connsiteY165" fmla="*/ 3057826 h 6788783"/>
              <a:gd name="connsiteX166" fmla="*/ 635498 w 3393176"/>
              <a:gd name="connsiteY166" fmla="*/ 3214606 h 6788783"/>
              <a:gd name="connsiteX167" fmla="*/ 482145 w 3393176"/>
              <a:gd name="connsiteY167" fmla="*/ 3358149 h 6788783"/>
              <a:gd name="connsiteX168" fmla="*/ 335269 w 3393176"/>
              <a:gd name="connsiteY168" fmla="*/ 3201366 h 6788783"/>
              <a:gd name="connsiteX169" fmla="*/ 488622 w 3393176"/>
              <a:gd name="connsiteY169" fmla="*/ 3057826 h 6788783"/>
              <a:gd name="connsiteX170" fmla="*/ 88762 w 3393176"/>
              <a:gd name="connsiteY170" fmla="*/ 2729974 h 6788783"/>
              <a:gd name="connsiteX171" fmla="*/ 169058 w 3393176"/>
              <a:gd name="connsiteY171" fmla="*/ 2808650 h 6788783"/>
              <a:gd name="connsiteX172" fmla="*/ 85905 w 3393176"/>
              <a:gd name="connsiteY172" fmla="*/ 2889708 h 6788783"/>
              <a:gd name="connsiteX173" fmla="*/ 7514 w 3393176"/>
              <a:gd name="connsiteY173" fmla="*/ 2811794 h 6788783"/>
              <a:gd name="connsiteX174" fmla="*/ 88762 w 3393176"/>
              <a:gd name="connsiteY174" fmla="*/ 2729974 h 6788783"/>
              <a:gd name="connsiteX175" fmla="*/ 487194 w 3393176"/>
              <a:gd name="connsiteY175" fmla="*/ 2667873 h 6788783"/>
              <a:gd name="connsiteX176" fmla="*/ 627401 w 3393176"/>
              <a:gd name="connsiteY176" fmla="*/ 2813416 h 6788783"/>
              <a:gd name="connsiteX177" fmla="*/ 480145 w 3393176"/>
              <a:gd name="connsiteY177" fmla="*/ 2952004 h 6788783"/>
              <a:gd name="connsiteX178" fmla="*/ 343366 w 3393176"/>
              <a:gd name="connsiteY178" fmla="*/ 2809796 h 6788783"/>
              <a:gd name="connsiteX179" fmla="*/ 487194 w 3393176"/>
              <a:gd name="connsiteY179" fmla="*/ 2667873 h 6788783"/>
              <a:gd name="connsiteX180" fmla="*/ 85524 w 3393176"/>
              <a:gd name="connsiteY180" fmla="*/ 2360881 h 6788783"/>
              <a:gd name="connsiteX181" fmla="*/ 150485 w 3393176"/>
              <a:gd name="connsiteY181" fmla="*/ 2426413 h 6788783"/>
              <a:gd name="connsiteX182" fmla="*/ 84668 w 3393176"/>
              <a:gd name="connsiteY182" fmla="*/ 2488705 h 6788783"/>
              <a:gd name="connsiteX183" fmla="*/ 23993 w 3393176"/>
              <a:gd name="connsiteY183" fmla="*/ 2427937 h 6788783"/>
              <a:gd name="connsiteX184" fmla="*/ 85524 w 3393176"/>
              <a:gd name="connsiteY184" fmla="*/ 2360881 h 6788783"/>
              <a:gd name="connsiteX185" fmla="*/ 489004 w 3393176"/>
              <a:gd name="connsiteY185" fmla="*/ 2296873 h 6788783"/>
              <a:gd name="connsiteX186" fmla="*/ 613972 w 3393176"/>
              <a:gd name="connsiteY186" fmla="*/ 2430890 h 6788783"/>
              <a:gd name="connsiteX187" fmla="*/ 485098 w 3393176"/>
              <a:gd name="connsiteY187" fmla="*/ 2554143 h 6788783"/>
              <a:gd name="connsiteX188" fmla="*/ 356701 w 3393176"/>
              <a:gd name="connsiteY188" fmla="*/ 2423557 h 6788783"/>
              <a:gd name="connsiteX189" fmla="*/ 489004 w 3393176"/>
              <a:gd name="connsiteY189" fmla="*/ 2296873 h 6788783"/>
              <a:gd name="connsiteX190" fmla="*/ 87905 w 3393176"/>
              <a:gd name="connsiteY190" fmla="*/ 2001692 h 6788783"/>
              <a:gd name="connsiteX191" fmla="*/ 126482 w 3393176"/>
              <a:gd name="connsiteY191" fmla="*/ 2046840 h 6788783"/>
              <a:gd name="connsiteX192" fmla="*/ 83333 w 3393176"/>
              <a:gd name="connsiteY192" fmla="*/ 2080653 h 6788783"/>
              <a:gd name="connsiteX193" fmla="*/ 46948 w 3393176"/>
              <a:gd name="connsiteY193" fmla="*/ 2038744 h 6788783"/>
              <a:gd name="connsiteX194" fmla="*/ 87905 w 3393176"/>
              <a:gd name="connsiteY194" fmla="*/ 2001692 h 6788783"/>
              <a:gd name="connsiteX195" fmla="*/ 484146 w 3393176"/>
              <a:gd name="connsiteY195" fmla="*/ 1933019 h 6788783"/>
              <a:gd name="connsiteX196" fmla="*/ 593588 w 3393176"/>
              <a:gd name="connsiteY196" fmla="*/ 2041604 h 6788783"/>
              <a:gd name="connsiteX197" fmla="*/ 490146 w 3393176"/>
              <a:gd name="connsiteY197" fmla="*/ 2149331 h 6788783"/>
              <a:gd name="connsiteX198" fmla="*/ 377275 w 3393176"/>
              <a:gd name="connsiteY198" fmla="*/ 2044175 h 6788783"/>
              <a:gd name="connsiteX199" fmla="*/ 484146 w 3393176"/>
              <a:gd name="connsiteY199" fmla="*/ 1933019 h 6788783"/>
              <a:gd name="connsiteX200" fmla="*/ 870765 w 3393176"/>
              <a:gd name="connsiteY200" fmla="*/ 1886634 h 6788783"/>
              <a:gd name="connsiteX201" fmla="*/ 1024309 w 3393176"/>
              <a:gd name="connsiteY201" fmla="*/ 2043987 h 6788783"/>
              <a:gd name="connsiteX202" fmla="*/ 865241 w 3393176"/>
              <a:gd name="connsiteY202" fmla="*/ 2195813 h 6788783"/>
              <a:gd name="connsiteX203" fmla="*/ 715127 w 3393176"/>
              <a:gd name="connsiteY203" fmla="*/ 2035034 h 6788783"/>
              <a:gd name="connsiteX204" fmla="*/ 870765 w 3393176"/>
              <a:gd name="connsiteY204" fmla="*/ 1886634 h 6788783"/>
              <a:gd name="connsiteX205" fmla="*/ 89810 w 3393176"/>
              <a:gd name="connsiteY205" fmla="*/ 1598688 h 6788783"/>
              <a:gd name="connsiteX206" fmla="*/ 132387 w 3393176"/>
              <a:gd name="connsiteY206" fmla="*/ 1643361 h 6788783"/>
              <a:gd name="connsiteX207" fmla="*/ 84858 w 3393176"/>
              <a:gd name="connsiteY207" fmla="*/ 1687652 h 6788783"/>
              <a:gd name="connsiteX208" fmla="*/ 42852 w 3393176"/>
              <a:gd name="connsiteY208" fmla="*/ 1644123 h 6788783"/>
              <a:gd name="connsiteX209" fmla="*/ 89810 w 3393176"/>
              <a:gd name="connsiteY209" fmla="*/ 1598688 h 6788783"/>
              <a:gd name="connsiteX210" fmla="*/ 485288 w 3393176"/>
              <a:gd name="connsiteY210" fmla="*/ 1570972 h 6788783"/>
              <a:gd name="connsiteX211" fmla="*/ 556535 w 3393176"/>
              <a:gd name="connsiteY211" fmla="*/ 1644791 h 6788783"/>
              <a:gd name="connsiteX212" fmla="*/ 481955 w 3393176"/>
              <a:gd name="connsiteY212" fmla="*/ 1714418 h 6788783"/>
              <a:gd name="connsiteX213" fmla="*/ 414041 w 3393176"/>
              <a:gd name="connsiteY213" fmla="*/ 1644981 h 6788783"/>
              <a:gd name="connsiteX214" fmla="*/ 485288 w 3393176"/>
              <a:gd name="connsiteY214" fmla="*/ 1570972 h 6788783"/>
              <a:gd name="connsiteX215" fmla="*/ 876099 w 3393176"/>
              <a:gd name="connsiteY215" fmla="*/ 1515539 h 6788783"/>
              <a:gd name="connsiteX216" fmla="*/ 997448 w 3393176"/>
              <a:gd name="connsiteY216" fmla="*/ 1646127 h 6788783"/>
              <a:gd name="connsiteX217" fmla="*/ 863336 w 3393176"/>
              <a:gd name="connsiteY217" fmla="*/ 1770810 h 6788783"/>
              <a:gd name="connsiteX218" fmla="*/ 741988 w 3393176"/>
              <a:gd name="connsiteY218" fmla="*/ 1640221 h 6788783"/>
              <a:gd name="connsiteX219" fmla="*/ 876099 w 3393176"/>
              <a:gd name="connsiteY219" fmla="*/ 1515539 h 6788783"/>
              <a:gd name="connsiteX220" fmla="*/ 1259290 w 3393176"/>
              <a:gd name="connsiteY220" fmla="*/ 1477059 h 6788783"/>
              <a:gd name="connsiteX221" fmla="*/ 1420167 w 3393176"/>
              <a:gd name="connsiteY221" fmla="*/ 1645080 h 6788783"/>
              <a:gd name="connsiteX222" fmla="*/ 1248717 w 3393176"/>
              <a:gd name="connsiteY222" fmla="*/ 1809387 h 6788783"/>
              <a:gd name="connsiteX223" fmla="*/ 1087840 w 3393176"/>
              <a:gd name="connsiteY223" fmla="*/ 1641366 h 6788783"/>
              <a:gd name="connsiteX224" fmla="*/ 1259290 w 3393176"/>
              <a:gd name="connsiteY224" fmla="*/ 1477059 h 6788783"/>
              <a:gd name="connsiteX225" fmla="*/ 487574 w 3393176"/>
              <a:gd name="connsiteY225" fmla="*/ 1225308 h 6788783"/>
              <a:gd name="connsiteX226" fmla="*/ 519864 w 3393176"/>
              <a:gd name="connsiteY226" fmla="*/ 1257217 h 6788783"/>
              <a:gd name="connsiteX227" fmla="*/ 483098 w 3393176"/>
              <a:gd name="connsiteY227" fmla="*/ 1292364 h 6788783"/>
              <a:gd name="connsiteX228" fmla="*/ 451855 w 3393176"/>
              <a:gd name="connsiteY228" fmla="*/ 1256645 h 6788783"/>
              <a:gd name="connsiteX229" fmla="*/ 487574 w 3393176"/>
              <a:gd name="connsiteY229" fmla="*/ 1225308 h 6788783"/>
              <a:gd name="connsiteX230" fmla="*/ 866384 w 3393176"/>
              <a:gd name="connsiteY230" fmla="*/ 1168160 h 6788783"/>
              <a:gd name="connsiteX231" fmla="*/ 960300 w 3393176"/>
              <a:gd name="connsiteY231" fmla="*/ 1257220 h 6788783"/>
              <a:gd name="connsiteX232" fmla="*/ 869622 w 3393176"/>
              <a:gd name="connsiteY232" fmla="*/ 1348850 h 6788783"/>
              <a:gd name="connsiteX233" fmla="*/ 779611 w 3393176"/>
              <a:gd name="connsiteY233" fmla="*/ 1263697 h 6788783"/>
              <a:gd name="connsiteX234" fmla="*/ 866384 w 3393176"/>
              <a:gd name="connsiteY234" fmla="*/ 1168160 h 6788783"/>
              <a:gd name="connsiteX235" fmla="*/ 1257671 w 3393176"/>
              <a:gd name="connsiteY235" fmla="*/ 1122442 h 6788783"/>
              <a:gd name="connsiteX236" fmla="*/ 1390449 w 3393176"/>
              <a:gd name="connsiteY236" fmla="*/ 1260651 h 6788783"/>
              <a:gd name="connsiteX237" fmla="*/ 1253956 w 3393176"/>
              <a:gd name="connsiteY237" fmla="*/ 1395238 h 6788783"/>
              <a:gd name="connsiteX238" fmla="*/ 1117748 w 3393176"/>
              <a:gd name="connsiteY238" fmla="*/ 1253602 h 6788783"/>
              <a:gd name="connsiteX239" fmla="*/ 1257671 w 3393176"/>
              <a:gd name="connsiteY239" fmla="*/ 1122442 h 6788783"/>
              <a:gd name="connsiteX240" fmla="*/ 1649530 w 3393176"/>
              <a:gd name="connsiteY240" fmla="*/ 1091488 h 6788783"/>
              <a:gd name="connsiteX241" fmla="*/ 1819455 w 3393176"/>
              <a:gd name="connsiteY241" fmla="*/ 1257891 h 6788783"/>
              <a:gd name="connsiteX242" fmla="*/ 1651434 w 3393176"/>
              <a:gd name="connsiteY242" fmla="*/ 1426101 h 6788783"/>
              <a:gd name="connsiteX243" fmla="*/ 1484842 w 3393176"/>
              <a:gd name="connsiteY243" fmla="*/ 1263129 h 6788783"/>
              <a:gd name="connsiteX244" fmla="*/ 1649530 w 3393176"/>
              <a:gd name="connsiteY244" fmla="*/ 1091488 h 6788783"/>
              <a:gd name="connsiteX245" fmla="*/ 872480 w 3393176"/>
              <a:gd name="connsiteY245" fmla="*/ 834879 h 6788783"/>
              <a:gd name="connsiteX246" fmla="*/ 910675 w 3393176"/>
              <a:gd name="connsiteY246" fmla="*/ 871932 h 6788783"/>
              <a:gd name="connsiteX247" fmla="*/ 870384 w 3393176"/>
              <a:gd name="connsiteY247" fmla="*/ 914032 h 6788783"/>
              <a:gd name="connsiteX248" fmla="*/ 830379 w 3393176"/>
              <a:gd name="connsiteY248" fmla="*/ 870122 h 6788783"/>
              <a:gd name="connsiteX249" fmla="*/ 872480 w 3393176"/>
              <a:gd name="connsiteY249" fmla="*/ 834879 h 6788783"/>
              <a:gd name="connsiteX250" fmla="*/ 1255861 w 3393176"/>
              <a:gd name="connsiteY250" fmla="*/ 782875 h 6788783"/>
              <a:gd name="connsiteX251" fmla="*/ 1345682 w 3393176"/>
              <a:gd name="connsiteY251" fmla="*/ 876314 h 6788783"/>
              <a:gd name="connsiteX252" fmla="*/ 1252241 w 3393176"/>
              <a:gd name="connsiteY252" fmla="*/ 966135 h 6788783"/>
              <a:gd name="connsiteX253" fmla="*/ 1162421 w 3393176"/>
              <a:gd name="connsiteY253" fmla="*/ 872695 h 6788783"/>
              <a:gd name="connsiteX254" fmla="*/ 1255861 w 3393176"/>
              <a:gd name="connsiteY254" fmla="*/ 782875 h 6788783"/>
              <a:gd name="connsiteX255" fmla="*/ 1650482 w 3393176"/>
              <a:gd name="connsiteY255" fmla="*/ 743918 h 6788783"/>
              <a:gd name="connsiteX256" fmla="*/ 1782689 w 3393176"/>
              <a:gd name="connsiteY256" fmla="*/ 872887 h 6788783"/>
              <a:gd name="connsiteX257" fmla="*/ 1653720 w 3393176"/>
              <a:gd name="connsiteY257" fmla="*/ 1005094 h 6788783"/>
              <a:gd name="connsiteX258" fmla="*/ 1521513 w 3393176"/>
              <a:gd name="connsiteY258" fmla="*/ 876125 h 6788783"/>
              <a:gd name="connsiteX259" fmla="*/ 1650482 w 3393176"/>
              <a:gd name="connsiteY259" fmla="*/ 743918 h 6788783"/>
              <a:gd name="connsiteX260" fmla="*/ 2039673 w 3393176"/>
              <a:gd name="connsiteY260" fmla="*/ 718869 h 6788783"/>
              <a:gd name="connsiteX261" fmla="*/ 2192073 w 3393176"/>
              <a:gd name="connsiteY261" fmla="*/ 877746 h 6788783"/>
              <a:gd name="connsiteX262" fmla="*/ 2033196 w 3393176"/>
              <a:gd name="connsiteY262" fmla="*/ 1030147 h 6788783"/>
              <a:gd name="connsiteX263" fmla="*/ 1880796 w 3393176"/>
              <a:gd name="connsiteY263" fmla="*/ 871269 h 6788783"/>
              <a:gd name="connsiteX264" fmla="*/ 2039673 w 3393176"/>
              <a:gd name="connsiteY264" fmla="*/ 718869 h 6788783"/>
              <a:gd name="connsiteX265" fmla="*/ 3189912 w 3393176"/>
              <a:gd name="connsiteY265" fmla="*/ 683532 h 6788783"/>
              <a:gd name="connsiteX266" fmla="*/ 3393176 w 3393176"/>
              <a:gd name="connsiteY266" fmla="*/ 826882 h 6788783"/>
              <a:gd name="connsiteX267" fmla="*/ 3393176 w 3393176"/>
              <a:gd name="connsiteY267" fmla="*/ 2432893 h 6788783"/>
              <a:gd name="connsiteX268" fmla="*/ 2431913 w 3393176"/>
              <a:gd name="connsiteY268" fmla="*/ 3394342 h 6788783"/>
              <a:gd name="connsiteX269" fmla="*/ 3393176 w 3393176"/>
              <a:gd name="connsiteY269" fmla="*/ 4355604 h 6788783"/>
              <a:gd name="connsiteX270" fmla="*/ 3393176 w 3393176"/>
              <a:gd name="connsiteY270" fmla="*/ 5975426 h 6788783"/>
              <a:gd name="connsiteX271" fmla="*/ 3159432 w 3393176"/>
              <a:gd name="connsiteY271" fmla="*/ 6110585 h 6788783"/>
              <a:gd name="connsiteX272" fmla="*/ 3012748 w 3393176"/>
              <a:gd name="connsiteY272" fmla="*/ 5940755 h 6788783"/>
              <a:gd name="connsiteX273" fmla="*/ 3015890 w 3393176"/>
              <a:gd name="connsiteY273" fmla="*/ 5887605 h 6788783"/>
              <a:gd name="connsiteX274" fmla="*/ 2986363 w 3393176"/>
              <a:gd name="connsiteY274" fmla="*/ 5882842 h 6788783"/>
              <a:gd name="connsiteX275" fmla="*/ 2985696 w 3393176"/>
              <a:gd name="connsiteY275" fmla="*/ 5966281 h 6788783"/>
              <a:gd name="connsiteX276" fmla="*/ 2802244 w 3393176"/>
              <a:gd name="connsiteY276" fmla="*/ 6111347 h 6788783"/>
              <a:gd name="connsiteX277" fmla="*/ 2625365 w 3393176"/>
              <a:gd name="connsiteY277" fmla="*/ 5966472 h 6788783"/>
              <a:gd name="connsiteX278" fmla="*/ 2664608 w 3393176"/>
              <a:gd name="connsiteY278" fmla="*/ 5808643 h 6788783"/>
              <a:gd name="connsiteX279" fmla="*/ 2443533 w 3393176"/>
              <a:gd name="connsiteY279" fmla="*/ 5730538 h 6788783"/>
              <a:gd name="connsiteX280" fmla="*/ 2408005 w 3393176"/>
              <a:gd name="connsiteY280" fmla="*/ 5730918 h 6788783"/>
              <a:gd name="connsiteX281" fmla="*/ 2255890 w 3393176"/>
              <a:gd name="connsiteY281" fmla="*/ 5645003 h 6788783"/>
              <a:gd name="connsiteX282" fmla="*/ 2205504 w 3393176"/>
              <a:gd name="connsiteY282" fmla="*/ 5618714 h 6788783"/>
              <a:gd name="connsiteX283" fmla="*/ 1999287 w 3393176"/>
              <a:gd name="connsiteY283" fmla="*/ 5714631 h 6788783"/>
              <a:gd name="connsiteX284" fmla="*/ 1849650 w 3393176"/>
              <a:gd name="connsiteY284" fmla="*/ 5562993 h 6788783"/>
              <a:gd name="connsiteX285" fmla="*/ 1884320 w 3393176"/>
              <a:gd name="connsiteY285" fmla="*/ 5414403 h 6788783"/>
              <a:gd name="connsiteX286" fmla="*/ 1747161 w 3393176"/>
              <a:gd name="connsiteY286" fmla="*/ 5303818 h 6788783"/>
              <a:gd name="connsiteX287" fmla="*/ 1595236 w 3393176"/>
              <a:gd name="connsiteY287" fmla="*/ 5332297 h 6788783"/>
              <a:gd name="connsiteX288" fmla="*/ 1449600 w 3393176"/>
              <a:gd name="connsiteY288" fmla="*/ 5184755 h 6788783"/>
              <a:gd name="connsiteX289" fmla="*/ 1478364 w 3393176"/>
              <a:gd name="connsiteY289" fmla="*/ 5034355 h 6788783"/>
              <a:gd name="connsiteX290" fmla="*/ 1374257 w 3393176"/>
              <a:gd name="connsiteY290" fmla="*/ 4904625 h 6788783"/>
              <a:gd name="connsiteX291" fmla="*/ 1193282 w 3393176"/>
              <a:gd name="connsiteY291" fmla="*/ 4938058 h 6788783"/>
              <a:gd name="connsiteX292" fmla="*/ 1064980 w 3393176"/>
              <a:gd name="connsiteY292" fmla="*/ 4768227 h 6788783"/>
              <a:gd name="connsiteX293" fmla="*/ 1172803 w 3393176"/>
              <a:gd name="connsiteY293" fmla="*/ 4589252 h 6788783"/>
              <a:gd name="connsiteX294" fmla="*/ 1139751 w 3393176"/>
              <a:gd name="connsiteY294" fmla="*/ 4525625 h 6788783"/>
              <a:gd name="connsiteX295" fmla="*/ 1051264 w 3393176"/>
              <a:gd name="connsiteY295" fmla="*/ 4386560 h 6788783"/>
              <a:gd name="connsiteX296" fmla="*/ 952109 w 3393176"/>
              <a:gd name="connsiteY296" fmla="*/ 4514671 h 6788783"/>
              <a:gd name="connsiteX297" fmla="*/ 806186 w 3393176"/>
              <a:gd name="connsiteY297" fmla="*/ 4523339 h 6788783"/>
              <a:gd name="connsiteX298" fmla="*/ 695601 w 3393176"/>
              <a:gd name="connsiteY298" fmla="*/ 4349984 h 6788783"/>
              <a:gd name="connsiteX299" fmla="*/ 834665 w 3393176"/>
              <a:gd name="connsiteY299" fmla="*/ 4191298 h 6788783"/>
              <a:gd name="connsiteX300" fmla="*/ 1047263 w 3393176"/>
              <a:gd name="connsiteY300" fmla="*/ 4320266 h 6788783"/>
              <a:gd name="connsiteX301" fmla="*/ 979445 w 3393176"/>
              <a:gd name="connsiteY301" fmla="*/ 4124813 h 6788783"/>
              <a:gd name="connsiteX302" fmla="*/ 858954 w 3393176"/>
              <a:gd name="connsiteY302" fmla="*/ 4160722 h 6788783"/>
              <a:gd name="connsiteX303" fmla="*/ 728176 w 3393176"/>
              <a:gd name="connsiteY303" fmla="*/ 4095000 h 6788783"/>
              <a:gd name="connsiteX304" fmla="*/ 755227 w 3393176"/>
              <a:gd name="connsiteY304" fmla="*/ 3831919 h 6788783"/>
              <a:gd name="connsiteX305" fmla="*/ 904198 w 3393176"/>
              <a:gd name="connsiteY305" fmla="*/ 3797248 h 6788783"/>
              <a:gd name="connsiteX306" fmla="*/ 901912 w 3393176"/>
              <a:gd name="connsiteY306" fmla="*/ 3783628 h 6788783"/>
              <a:gd name="connsiteX307" fmla="*/ 809329 w 3393176"/>
              <a:gd name="connsiteY307" fmla="*/ 3772293 h 6788783"/>
              <a:gd name="connsiteX308" fmla="*/ 680836 w 3393176"/>
              <a:gd name="connsiteY308" fmla="*/ 3602653 h 6788783"/>
              <a:gd name="connsiteX309" fmla="*/ 831713 w 3393176"/>
              <a:gd name="connsiteY309" fmla="*/ 3403294 h 6788783"/>
              <a:gd name="connsiteX310" fmla="*/ 685409 w 3393176"/>
              <a:gd name="connsiteY310" fmla="*/ 3166697 h 6788783"/>
              <a:gd name="connsiteX311" fmla="*/ 833522 w 3393176"/>
              <a:gd name="connsiteY311" fmla="*/ 3022297 h 6788783"/>
              <a:gd name="connsiteX312" fmla="*/ 899626 w 3393176"/>
              <a:gd name="connsiteY312" fmla="*/ 3019821 h 6788783"/>
              <a:gd name="connsiteX313" fmla="*/ 904198 w 3393176"/>
              <a:gd name="connsiteY313" fmla="*/ 2991341 h 6788783"/>
              <a:gd name="connsiteX314" fmla="*/ 879147 w 3393176"/>
              <a:gd name="connsiteY314" fmla="*/ 2994008 h 6788783"/>
              <a:gd name="connsiteX315" fmla="*/ 741701 w 3393176"/>
              <a:gd name="connsiteY315" fmla="*/ 2943144 h 6788783"/>
              <a:gd name="connsiteX316" fmla="*/ 745416 w 3393176"/>
              <a:gd name="connsiteY316" fmla="*/ 2673683 h 6788783"/>
              <a:gd name="connsiteX317" fmla="*/ 977921 w 3393176"/>
              <a:gd name="connsiteY317" fmla="*/ 2669303 h 6788783"/>
              <a:gd name="connsiteX318" fmla="*/ 1049169 w 3393176"/>
              <a:gd name="connsiteY318" fmla="*/ 2463657 h 6788783"/>
              <a:gd name="connsiteX319" fmla="*/ 1048787 w 3393176"/>
              <a:gd name="connsiteY319" fmla="*/ 2462040 h 6788783"/>
              <a:gd name="connsiteX320" fmla="*/ 960776 w 3393176"/>
              <a:gd name="connsiteY320" fmla="*/ 2573575 h 6788783"/>
              <a:gd name="connsiteX321" fmla="*/ 822568 w 3393176"/>
              <a:gd name="connsiteY321" fmla="*/ 2592624 h 6788783"/>
              <a:gd name="connsiteX322" fmla="*/ 695505 w 3393176"/>
              <a:gd name="connsiteY322" fmla="*/ 2417650 h 6788783"/>
              <a:gd name="connsiteX323" fmla="*/ 838666 w 3393176"/>
              <a:gd name="connsiteY323" fmla="*/ 2255248 h 6788783"/>
              <a:gd name="connsiteX324" fmla="*/ 1048026 w 3393176"/>
              <a:gd name="connsiteY324" fmla="*/ 2393647 h 6788783"/>
              <a:gd name="connsiteX325" fmla="*/ 1142704 w 3393176"/>
              <a:gd name="connsiteY325" fmla="*/ 2256677 h 6788783"/>
              <a:gd name="connsiteX326" fmla="*/ 1167279 w 3393176"/>
              <a:gd name="connsiteY326" fmla="*/ 2209528 h 6788783"/>
              <a:gd name="connsiteX327" fmla="*/ 1069171 w 3393176"/>
              <a:gd name="connsiteY327" fmla="*/ 1999982 h 6788783"/>
              <a:gd name="connsiteX328" fmla="*/ 1237954 w 3393176"/>
              <a:gd name="connsiteY328" fmla="*/ 1851393 h 6788783"/>
              <a:gd name="connsiteX329" fmla="*/ 1368161 w 3393176"/>
              <a:gd name="connsiteY329" fmla="*/ 1892350 h 6788783"/>
              <a:gd name="connsiteX330" fmla="*/ 1486557 w 3393176"/>
              <a:gd name="connsiteY330" fmla="*/ 1744999 h 6788783"/>
              <a:gd name="connsiteX331" fmla="*/ 1464649 w 3393176"/>
              <a:gd name="connsiteY331" fmla="*/ 1596218 h 6788783"/>
              <a:gd name="connsiteX332" fmla="*/ 1614858 w 3393176"/>
              <a:gd name="connsiteY332" fmla="*/ 1453437 h 6788783"/>
              <a:gd name="connsiteX333" fmla="*/ 1754971 w 3393176"/>
              <a:gd name="connsiteY333" fmla="*/ 1478202 h 6788783"/>
              <a:gd name="connsiteX334" fmla="*/ 1885940 w 3393176"/>
              <a:gd name="connsiteY334" fmla="*/ 1373237 h 6788783"/>
              <a:gd name="connsiteX335" fmla="*/ 1853079 w 3393176"/>
              <a:gd name="connsiteY335" fmla="*/ 1213313 h 6788783"/>
              <a:gd name="connsiteX336" fmla="*/ 2010908 w 3393176"/>
              <a:gd name="connsiteY336" fmla="*/ 1071105 h 6788783"/>
              <a:gd name="connsiteX337" fmla="*/ 2204741 w 3393176"/>
              <a:gd name="connsiteY337" fmla="*/ 1170450 h 6788783"/>
              <a:gd name="connsiteX338" fmla="*/ 2254938 w 3393176"/>
              <a:gd name="connsiteY338" fmla="*/ 1144161 h 6788783"/>
              <a:gd name="connsiteX339" fmla="*/ 2391908 w 3393176"/>
              <a:gd name="connsiteY339" fmla="*/ 1054911 h 6788783"/>
              <a:gd name="connsiteX340" fmla="*/ 2267892 w 3393176"/>
              <a:gd name="connsiteY340" fmla="*/ 958803 h 6788783"/>
              <a:gd name="connsiteX341" fmla="*/ 2257129 w 3393176"/>
              <a:gd name="connsiteY341" fmla="*/ 813166 h 6788783"/>
              <a:gd name="connsiteX342" fmla="*/ 2428198 w 3393176"/>
              <a:gd name="connsiteY342" fmla="*/ 698675 h 6788783"/>
              <a:gd name="connsiteX343" fmla="*/ 2592219 w 3393176"/>
              <a:gd name="connsiteY343" fmla="*/ 840598 h 6788783"/>
              <a:gd name="connsiteX344" fmla="*/ 2471536 w 3393176"/>
              <a:gd name="connsiteY344" fmla="*/ 1046816 h 6788783"/>
              <a:gd name="connsiteX345" fmla="*/ 2654988 w 3393176"/>
              <a:gd name="connsiteY345" fmla="*/ 982997 h 6788783"/>
              <a:gd name="connsiteX346" fmla="*/ 2619460 w 3393176"/>
              <a:gd name="connsiteY346" fmla="*/ 874888 h 6788783"/>
              <a:gd name="connsiteX347" fmla="*/ 2677087 w 3393176"/>
              <a:gd name="connsiteY347" fmla="*/ 739728 h 6788783"/>
              <a:gd name="connsiteX348" fmla="*/ 2950835 w 3393176"/>
              <a:gd name="connsiteY348" fmla="*/ 759159 h 6788783"/>
              <a:gd name="connsiteX349" fmla="*/ 2986745 w 3393176"/>
              <a:gd name="connsiteY349" fmla="*/ 905654 h 6788783"/>
              <a:gd name="connsiteX350" fmla="*/ 3013414 w 3393176"/>
              <a:gd name="connsiteY350" fmla="*/ 901558 h 6788783"/>
              <a:gd name="connsiteX351" fmla="*/ 3022748 w 3393176"/>
              <a:gd name="connsiteY351" fmla="*/ 815357 h 6788783"/>
              <a:gd name="connsiteX352" fmla="*/ 3189912 w 3393176"/>
              <a:gd name="connsiteY352" fmla="*/ 683532 h 6788783"/>
              <a:gd name="connsiteX353" fmla="*/ 1251957 w 3393176"/>
              <a:gd name="connsiteY353" fmla="*/ 455878 h 6788783"/>
              <a:gd name="connsiteX354" fmla="*/ 1288342 w 3393176"/>
              <a:gd name="connsiteY354" fmla="*/ 487978 h 6788783"/>
              <a:gd name="connsiteX355" fmla="*/ 1256242 w 3393176"/>
              <a:gd name="connsiteY355" fmla="*/ 524458 h 6788783"/>
              <a:gd name="connsiteX356" fmla="*/ 1219095 w 3393176"/>
              <a:gd name="connsiteY356" fmla="*/ 492359 h 6788783"/>
              <a:gd name="connsiteX357" fmla="*/ 1251957 w 3393176"/>
              <a:gd name="connsiteY357" fmla="*/ 455878 h 6788783"/>
              <a:gd name="connsiteX358" fmla="*/ 1652482 w 3393176"/>
              <a:gd name="connsiteY358" fmla="*/ 414352 h 6788783"/>
              <a:gd name="connsiteX359" fmla="*/ 1726777 w 3393176"/>
              <a:gd name="connsiteY359" fmla="*/ 493124 h 6788783"/>
              <a:gd name="connsiteX360" fmla="*/ 1652482 w 3393176"/>
              <a:gd name="connsiteY360" fmla="*/ 564847 h 6788783"/>
              <a:gd name="connsiteX361" fmla="*/ 1577425 w 3393176"/>
              <a:gd name="connsiteY361" fmla="*/ 487218 h 6788783"/>
              <a:gd name="connsiteX362" fmla="*/ 1652482 w 3393176"/>
              <a:gd name="connsiteY362" fmla="*/ 414352 h 6788783"/>
              <a:gd name="connsiteX363" fmla="*/ 2039387 w 3393176"/>
              <a:gd name="connsiteY363" fmla="*/ 380729 h 6788783"/>
              <a:gd name="connsiteX364" fmla="*/ 2145782 w 3393176"/>
              <a:gd name="connsiteY364" fmla="*/ 491409 h 6788783"/>
              <a:gd name="connsiteX365" fmla="*/ 2030053 w 3393176"/>
              <a:gd name="connsiteY365" fmla="*/ 599328 h 6788783"/>
              <a:gd name="connsiteX366" fmla="*/ 1927088 w 3393176"/>
              <a:gd name="connsiteY366" fmla="*/ 485409 h 6788783"/>
              <a:gd name="connsiteX367" fmla="*/ 2039387 w 3393176"/>
              <a:gd name="connsiteY367" fmla="*/ 380729 h 6788783"/>
              <a:gd name="connsiteX368" fmla="*/ 2419053 w 3393176"/>
              <a:gd name="connsiteY368" fmla="*/ 358918 h 6788783"/>
              <a:gd name="connsiteX369" fmla="*/ 2552023 w 3393176"/>
              <a:gd name="connsiteY369" fmla="*/ 488458 h 6788783"/>
              <a:gd name="connsiteX370" fmla="*/ 2422482 w 3393176"/>
              <a:gd name="connsiteY370" fmla="*/ 621427 h 6788783"/>
              <a:gd name="connsiteX371" fmla="*/ 2289514 w 3393176"/>
              <a:gd name="connsiteY371" fmla="*/ 491887 h 6788783"/>
              <a:gd name="connsiteX372" fmla="*/ 2419053 w 3393176"/>
              <a:gd name="connsiteY372" fmla="*/ 358918 h 6788783"/>
              <a:gd name="connsiteX373" fmla="*/ 2804721 w 3393176"/>
              <a:gd name="connsiteY373" fmla="*/ 345489 h 6788783"/>
              <a:gd name="connsiteX374" fmla="*/ 2949787 w 3393176"/>
              <a:gd name="connsiteY374" fmla="*/ 487983 h 6788783"/>
              <a:gd name="connsiteX375" fmla="*/ 2809008 w 3393176"/>
              <a:gd name="connsiteY375" fmla="*/ 634762 h 6788783"/>
              <a:gd name="connsiteX376" fmla="*/ 2660513 w 3393176"/>
              <a:gd name="connsiteY376" fmla="*/ 488839 h 6788783"/>
              <a:gd name="connsiteX377" fmla="*/ 2804721 w 3393176"/>
              <a:gd name="connsiteY377" fmla="*/ 345489 h 6788783"/>
              <a:gd name="connsiteX378" fmla="*/ 3207915 w 3393176"/>
              <a:gd name="connsiteY378" fmla="*/ 338821 h 6788783"/>
              <a:gd name="connsiteX379" fmla="*/ 3354409 w 3393176"/>
              <a:gd name="connsiteY379" fmla="*/ 496555 h 6788783"/>
              <a:gd name="connsiteX380" fmla="*/ 3201819 w 3393176"/>
              <a:gd name="connsiteY380" fmla="*/ 641335 h 6788783"/>
              <a:gd name="connsiteX381" fmla="*/ 3051895 w 3393176"/>
              <a:gd name="connsiteY381" fmla="*/ 487030 h 6788783"/>
              <a:gd name="connsiteX382" fmla="*/ 3207915 w 3393176"/>
              <a:gd name="connsiteY382" fmla="*/ 338821 h 6788783"/>
              <a:gd name="connsiteX383" fmla="*/ 2032053 w 3393176"/>
              <a:gd name="connsiteY383" fmla="*/ 51067 h 6788783"/>
              <a:gd name="connsiteX384" fmla="*/ 2078155 w 3393176"/>
              <a:gd name="connsiteY384" fmla="*/ 89072 h 6788783"/>
              <a:gd name="connsiteX385" fmla="*/ 2037673 w 3393176"/>
              <a:gd name="connsiteY385" fmla="*/ 133077 h 6788783"/>
              <a:gd name="connsiteX386" fmla="*/ 1995382 w 3393176"/>
              <a:gd name="connsiteY386" fmla="*/ 91548 h 6788783"/>
              <a:gd name="connsiteX387" fmla="*/ 2032053 w 3393176"/>
              <a:gd name="connsiteY387" fmla="*/ 51067 h 6788783"/>
              <a:gd name="connsiteX388" fmla="*/ 1652768 w 3393176"/>
              <a:gd name="connsiteY388" fmla="*/ 49067 h 6788783"/>
              <a:gd name="connsiteX389" fmla="*/ 1694774 w 3393176"/>
              <a:gd name="connsiteY389" fmla="*/ 93167 h 6788783"/>
              <a:gd name="connsiteX390" fmla="*/ 1651053 w 3393176"/>
              <a:gd name="connsiteY390" fmla="*/ 134792 h 6788783"/>
              <a:gd name="connsiteX391" fmla="*/ 1609524 w 3393176"/>
              <a:gd name="connsiteY391" fmla="*/ 91072 h 6788783"/>
              <a:gd name="connsiteX392" fmla="*/ 1652768 w 3393176"/>
              <a:gd name="connsiteY392" fmla="*/ 49067 h 6788783"/>
              <a:gd name="connsiteX393" fmla="*/ 2420577 w 3393176"/>
              <a:gd name="connsiteY393" fmla="*/ 24111 h 6788783"/>
              <a:gd name="connsiteX394" fmla="*/ 2486586 w 3393176"/>
              <a:gd name="connsiteY394" fmla="*/ 93167 h 6788783"/>
              <a:gd name="connsiteX395" fmla="*/ 2414577 w 3393176"/>
              <a:gd name="connsiteY395" fmla="*/ 157556 h 6788783"/>
              <a:gd name="connsiteX396" fmla="*/ 2354759 w 3393176"/>
              <a:gd name="connsiteY396" fmla="*/ 87547 h 6788783"/>
              <a:gd name="connsiteX397" fmla="*/ 2420577 w 3393176"/>
              <a:gd name="connsiteY397" fmla="*/ 24111 h 6788783"/>
              <a:gd name="connsiteX398" fmla="*/ 2804340 w 3393176"/>
              <a:gd name="connsiteY398" fmla="*/ 10491 h 6788783"/>
              <a:gd name="connsiteX399" fmla="*/ 2888446 w 3393176"/>
              <a:gd name="connsiteY399" fmla="*/ 91168 h 6788783"/>
              <a:gd name="connsiteX400" fmla="*/ 2805959 w 3393176"/>
              <a:gd name="connsiteY400" fmla="*/ 173654 h 6788783"/>
              <a:gd name="connsiteX401" fmla="*/ 2723663 w 3393176"/>
              <a:gd name="connsiteY401" fmla="*/ 92882 h 6788783"/>
              <a:gd name="connsiteX402" fmla="*/ 2804340 w 3393176"/>
              <a:gd name="connsiteY402" fmla="*/ 10491 h 6788783"/>
              <a:gd name="connsiteX403" fmla="*/ 3201723 w 3393176"/>
              <a:gd name="connsiteY403" fmla="*/ 15 h 6788783"/>
              <a:gd name="connsiteX404" fmla="*/ 3295258 w 3393176"/>
              <a:gd name="connsiteY404" fmla="*/ 90502 h 6788783"/>
              <a:gd name="connsiteX405" fmla="*/ 3204771 w 3393176"/>
              <a:gd name="connsiteY405" fmla="*/ 184038 h 6788783"/>
              <a:gd name="connsiteX406" fmla="*/ 3111236 w 3393176"/>
              <a:gd name="connsiteY406" fmla="*/ 93550 h 6788783"/>
              <a:gd name="connsiteX407" fmla="*/ 3201723 w 3393176"/>
              <a:gd name="connsiteY407" fmla="*/ 15 h 678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3393176" h="6788783">
                <a:moveTo>
                  <a:pt x="1635431" y="6655035"/>
                </a:moveTo>
                <a:cubicBezTo>
                  <a:pt x="1662197" y="6653606"/>
                  <a:pt x="1678675" y="6669703"/>
                  <a:pt x="1677818" y="6696563"/>
                </a:cubicBezTo>
                <a:cubicBezTo>
                  <a:pt x="1677057" y="6719804"/>
                  <a:pt x="1661531" y="6734283"/>
                  <a:pt x="1638003" y="6733997"/>
                </a:cubicBezTo>
                <a:cubicBezTo>
                  <a:pt x="1614381" y="6733807"/>
                  <a:pt x="1601809" y="6718566"/>
                  <a:pt x="1597999" y="6695707"/>
                </a:cubicBezTo>
                <a:cubicBezTo>
                  <a:pt x="1599999" y="6672370"/>
                  <a:pt x="1612191" y="6656273"/>
                  <a:pt x="1635431" y="6655035"/>
                </a:cubicBezTo>
                <a:close/>
                <a:moveTo>
                  <a:pt x="2039769" y="6652748"/>
                </a:moveTo>
                <a:cubicBezTo>
                  <a:pt x="2066819" y="6654558"/>
                  <a:pt x="2079964" y="6671417"/>
                  <a:pt x="2078250" y="6697802"/>
                </a:cubicBezTo>
                <a:cubicBezTo>
                  <a:pt x="2076440" y="6724853"/>
                  <a:pt x="2059485" y="6737902"/>
                  <a:pt x="2033196" y="6736282"/>
                </a:cubicBezTo>
                <a:cubicBezTo>
                  <a:pt x="2006050" y="6734568"/>
                  <a:pt x="1994334" y="6717423"/>
                  <a:pt x="1994239" y="6691134"/>
                </a:cubicBezTo>
                <a:cubicBezTo>
                  <a:pt x="1997763" y="6664559"/>
                  <a:pt x="2013384" y="6650939"/>
                  <a:pt x="2039769" y="6652748"/>
                </a:cubicBezTo>
                <a:close/>
                <a:moveTo>
                  <a:pt x="2424959" y="6625983"/>
                </a:moveTo>
                <a:cubicBezTo>
                  <a:pt x="2465251" y="6634460"/>
                  <a:pt x="2491920" y="6657606"/>
                  <a:pt x="2487539" y="6701040"/>
                </a:cubicBezTo>
                <a:cubicBezTo>
                  <a:pt x="2483633" y="6739901"/>
                  <a:pt x="2457344" y="6764191"/>
                  <a:pt x="2417626" y="6761333"/>
                </a:cubicBezTo>
                <a:cubicBezTo>
                  <a:pt x="2375144" y="6758380"/>
                  <a:pt x="2350188" y="6730853"/>
                  <a:pt x="2354094" y="6687800"/>
                </a:cubicBezTo>
                <a:cubicBezTo>
                  <a:pt x="2357618" y="6648652"/>
                  <a:pt x="2384669" y="6628745"/>
                  <a:pt x="2424959" y="6625983"/>
                </a:cubicBezTo>
                <a:close/>
                <a:moveTo>
                  <a:pt x="2804625" y="6610553"/>
                </a:moveTo>
                <a:cubicBezTo>
                  <a:pt x="2854822" y="6615411"/>
                  <a:pt x="2885303" y="6640747"/>
                  <a:pt x="2887969" y="6692372"/>
                </a:cubicBezTo>
                <a:cubicBezTo>
                  <a:pt x="2890541" y="6741331"/>
                  <a:pt x="2851107" y="6780574"/>
                  <a:pt x="2802244" y="6777336"/>
                </a:cubicBezTo>
                <a:cubicBezTo>
                  <a:pt x="2751190" y="6773906"/>
                  <a:pt x="2722235" y="6744474"/>
                  <a:pt x="2722711" y="6693325"/>
                </a:cubicBezTo>
                <a:cubicBezTo>
                  <a:pt x="2723187" y="6641604"/>
                  <a:pt x="2754714" y="6616077"/>
                  <a:pt x="2804625" y="6610553"/>
                </a:cubicBezTo>
                <a:close/>
                <a:moveTo>
                  <a:pt x="3209153" y="6600361"/>
                </a:moveTo>
                <a:cubicBezTo>
                  <a:pt x="3257349" y="6603885"/>
                  <a:pt x="3298783" y="6649320"/>
                  <a:pt x="3297355" y="6697039"/>
                </a:cubicBezTo>
                <a:cubicBezTo>
                  <a:pt x="3295735" y="6748094"/>
                  <a:pt x="3247538" y="6792195"/>
                  <a:pt x="3197247" y="6788575"/>
                </a:cubicBezTo>
                <a:cubicBezTo>
                  <a:pt x="3148859" y="6785051"/>
                  <a:pt x="3107521" y="6739807"/>
                  <a:pt x="3109046" y="6691896"/>
                </a:cubicBezTo>
                <a:cubicBezTo>
                  <a:pt x="3110570" y="6640842"/>
                  <a:pt x="3158861" y="6596741"/>
                  <a:pt x="3209153" y="6600361"/>
                </a:cubicBezTo>
                <a:close/>
                <a:moveTo>
                  <a:pt x="1252813" y="6276130"/>
                </a:moveTo>
                <a:cubicBezTo>
                  <a:pt x="1272624" y="6276987"/>
                  <a:pt x="1286150" y="6287274"/>
                  <a:pt x="1287484" y="6308039"/>
                </a:cubicBezTo>
                <a:cubicBezTo>
                  <a:pt x="1288818" y="6328899"/>
                  <a:pt x="1276721" y="6342233"/>
                  <a:pt x="1256146" y="6343662"/>
                </a:cubicBezTo>
                <a:cubicBezTo>
                  <a:pt x="1235381" y="6344996"/>
                  <a:pt x="1221857" y="6332899"/>
                  <a:pt x="1220523" y="6312230"/>
                </a:cubicBezTo>
                <a:cubicBezTo>
                  <a:pt x="1219189" y="6291465"/>
                  <a:pt x="1231382" y="6279464"/>
                  <a:pt x="1252813" y="6276130"/>
                </a:cubicBezTo>
                <a:close/>
                <a:moveTo>
                  <a:pt x="1638385" y="6237935"/>
                </a:moveTo>
                <a:cubicBezTo>
                  <a:pt x="1684106" y="6241459"/>
                  <a:pt x="1710679" y="6265176"/>
                  <a:pt x="1709632" y="6311754"/>
                </a:cubicBezTo>
                <a:cubicBezTo>
                  <a:pt x="1708584" y="6358426"/>
                  <a:pt x="1681057" y="6382810"/>
                  <a:pt x="1635052" y="6381381"/>
                </a:cubicBezTo>
                <a:cubicBezTo>
                  <a:pt x="1592189" y="6380048"/>
                  <a:pt x="1567804" y="6354901"/>
                  <a:pt x="1567138" y="6311944"/>
                </a:cubicBezTo>
                <a:cubicBezTo>
                  <a:pt x="1566471" y="6265367"/>
                  <a:pt x="1592569" y="6241554"/>
                  <a:pt x="1638385" y="6237935"/>
                </a:cubicBezTo>
                <a:close/>
                <a:moveTo>
                  <a:pt x="2035293" y="6201358"/>
                </a:moveTo>
                <a:cubicBezTo>
                  <a:pt x="2093681" y="6200692"/>
                  <a:pt x="2144544" y="6250602"/>
                  <a:pt x="2145210" y="6309086"/>
                </a:cubicBezTo>
                <a:cubicBezTo>
                  <a:pt x="2145878" y="6367474"/>
                  <a:pt x="2096062" y="6418338"/>
                  <a:pt x="2037483" y="6419004"/>
                </a:cubicBezTo>
                <a:cubicBezTo>
                  <a:pt x="1979095" y="6419671"/>
                  <a:pt x="1928232" y="6369760"/>
                  <a:pt x="1927564" y="6311277"/>
                </a:cubicBezTo>
                <a:cubicBezTo>
                  <a:pt x="1926898" y="6252888"/>
                  <a:pt x="1976809" y="6202025"/>
                  <a:pt x="2035293" y="6201358"/>
                </a:cubicBezTo>
                <a:close/>
                <a:moveTo>
                  <a:pt x="2422577" y="6179547"/>
                </a:moveTo>
                <a:cubicBezTo>
                  <a:pt x="2494873" y="6180594"/>
                  <a:pt x="2552403" y="6239840"/>
                  <a:pt x="2551356" y="6311944"/>
                </a:cubicBezTo>
                <a:cubicBezTo>
                  <a:pt x="2550308" y="6384239"/>
                  <a:pt x="2491063" y="6441865"/>
                  <a:pt x="2418958" y="6440722"/>
                </a:cubicBezTo>
                <a:cubicBezTo>
                  <a:pt x="2346663" y="6439675"/>
                  <a:pt x="2289132" y="6380429"/>
                  <a:pt x="2290181" y="6308324"/>
                </a:cubicBezTo>
                <a:cubicBezTo>
                  <a:pt x="2291228" y="6236030"/>
                  <a:pt x="2350474" y="6178499"/>
                  <a:pt x="2422577" y="6179547"/>
                </a:cubicBezTo>
                <a:close/>
                <a:moveTo>
                  <a:pt x="2801768" y="6166878"/>
                </a:moveTo>
                <a:cubicBezTo>
                  <a:pt x="2881492" y="6164973"/>
                  <a:pt x="2946643" y="6227172"/>
                  <a:pt x="2948453" y="6306801"/>
                </a:cubicBezTo>
                <a:cubicBezTo>
                  <a:pt x="2950263" y="6386525"/>
                  <a:pt x="2888064" y="6451581"/>
                  <a:pt x="2808531" y="6453486"/>
                </a:cubicBezTo>
                <a:cubicBezTo>
                  <a:pt x="2728806" y="6455390"/>
                  <a:pt x="2663656" y="6393192"/>
                  <a:pt x="2661845" y="6313564"/>
                </a:cubicBezTo>
                <a:cubicBezTo>
                  <a:pt x="2659941" y="6233839"/>
                  <a:pt x="2722139" y="6168688"/>
                  <a:pt x="2801768" y="6166878"/>
                </a:cubicBezTo>
                <a:close/>
                <a:moveTo>
                  <a:pt x="3205343" y="6159258"/>
                </a:moveTo>
                <a:cubicBezTo>
                  <a:pt x="3289164" y="6160401"/>
                  <a:pt x="3356124" y="6230029"/>
                  <a:pt x="3354124" y="6313944"/>
                </a:cubicBezTo>
                <a:cubicBezTo>
                  <a:pt x="3352028" y="6397668"/>
                  <a:pt x="3281543" y="6463963"/>
                  <a:pt x="3197723" y="6461010"/>
                </a:cubicBezTo>
                <a:cubicBezTo>
                  <a:pt x="3116760" y="6458153"/>
                  <a:pt x="3052182" y="6390906"/>
                  <a:pt x="3052371" y="6309753"/>
                </a:cubicBezTo>
                <a:cubicBezTo>
                  <a:pt x="3052562" y="6225838"/>
                  <a:pt x="3121427" y="6158115"/>
                  <a:pt x="3205343" y="6159258"/>
                </a:cubicBezTo>
                <a:close/>
                <a:moveTo>
                  <a:pt x="1259100" y="5835122"/>
                </a:moveTo>
                <a:cubicBezTo>
                  <a:pt x="1308629" y="5838170"/>
                  <a:pt x="1348349" y="5883510"/>
                  <a:pt x="1344348" y="5932563"/>
                </a:cubicBezTo>
                <a:cubicBezTo>
                  <a:pt x="1340347" y="5982474"/>
                  <a:pt x="1294628" y="6022289"/>
                  <a:pt x="1245574" y="6015336"/>
                </a:cubicBezTo>
                <a:cubicBezTo>
                  <a:pt x="1192996" y="6008001"/>
                  <a:pt x="1164516" y="5974949"/>
                  <a:pt x="1163944" y="5922372"/>
                </a:cubicBezTo>
                <a:cubicBezTo>
                  <a:pt x="1163373" y="5872746"/>
                  <a:pt x="1209950" y="5832170"/>
                  <a:pt x="1259100" y="5835122"/>
                </a:cubicBezTo>
                <a:close/>
                <a:moveTo>
                  <a:pt x="1632861" y="5798070"/>
                </a:moveTo>
                <a:cubicBezTo>
                  <a:pt x="1707155" y="5795308"/>
                  <a:pt x="1765068" y="5849886"/>
                  <a:pt x="1766115" y="5923705"/>
                </a:cubicBezTo>
                <a:cubicBezTo>
                  <a:pt x="1767163" y="5997905"/>
                  <a:pt x="1711251" y="6054197"/>
                  <a:pt x="1637051" y="6053531"/>
                </a:cubicBezTo>
                <a:cubicBezTo>
                  <a:pt x="1565709" y="6052864"/>
                  <a:pt x="1511702" y="5999143"/>
                  <a:pt x="1510654" y="5927896"/>
                </a:cubicBezTo>
                <a:cubicBezTo>
                  <a:pt x="1509607" y="5856364"/>
                  <a:pt x="1561994" y="5800737"/>
                  <a:pt x="1632861" y="5798070"/>
                </a:cubicBezTo>
                <a:close/>
                <a:moveTo>
                  <a:pt x="2038625" y="5770924"/>
                </a:moveTo>
                <a:cubicBezTo>
                  <a:pt x="2126732" y="5771971"/>
                  <a:pt x="2193311" y="5841123"/>
                  <a:pt x="2191407" y="5929705"/>
                </a:cubicBezTo>
                <a:cubicBezTo>
                  <a:pt x="2189501" y="6017622"/>
                  <a:pt x="2119588" y="6083439"/>
                  <a:pt x="2030910" y="6080772"/>
                </a:cubicBezTo>
                <a:cubicBezTo>
                  <a:pt x="1945757" y="6078200"/>
                  <a:pt x="1881367" y="6011145"/>
                  <a:pt x="1881558" y="5925420"/>
                </a:cubicBezTo>
                <a:cubicBezTo>
                  <a:pt x="1881749" y="5837027"/>
                  <a:pt x="1950042" y="5769876"/>
                  <a:pt x="2038625" y="5770924"/>
                </a:cubicBezTo>
                <a:close/>
                <a:moveTo>
                  <a:pt x="2421911" y="5750444"/>
                </a:moveTo>
                <a:cubicBezTo>
                  <a:pt x="2516114" y="5751302"/>
                  <a:pt x="2596981" y="5833217"/>
                  <a:pt x="2596124" y="5927038"/>
                </a:cubicBezTo>
                <a:cubicBezTo>
                  <a:pt x="2595361" y="6021145"/>
                  <a:pt x="2513351" y="6102013"/>
                  <a:pt x="2419530" y="6101250"/>
                </a:cubicBezTo>
                <a:cubicBezTo>
                  <a:pt x="2325328" y="6100394"/>
                  <a:pt x="2244461" y="6018478"/>
                  <a:pt x="2245317" y="5924657"/>
                </a:cubicBezTo>
                <a:cubicBezTo>
                  <a:pt x="2246176" y="5830455"/>
                  <a:pt x="2328090" y="5749588"/>
                  <a:pt x="2421911" y="5750444"/>
                </a:cubicBezTo>
                <a:close/>
                <a:moveTo>
                  <a:pt x="485384" y="5493461"/>
                </a:moveTo>
                <a:cubicBezTo>
                  <a:pt x="506434" y="5493461"/>
                  <a:pt x="517674" y="5507081"/>
                  <a:pt x="520341" y="5527751"/>
                </a:cubicBezTo>
                <a:cubicBezTo>
                  <a:pt x="517674" y="5548420"/>
                  <a:pt x="506339" y="5562041"/>
                  <a:pt x="485384" y="5562041"/>
                </a:cubicBezTo>
                <a:cubicBezTo>
                  <a:pt x="464429" y="5561946"/>
                  <a:pt x="451094" y="5548706"/>
                  <a:pt x="451094" y="5527751"/>
                </a:cubicBezTo>
                <a:cubicBezTo>
                  <a:pt x="451094" y="5506796"/>
                  <a:pt x="464524" y="5493461"/>
                  <a:pt x="485384" y="5493461"/>
                </a:cubicBezTo>
                <a:close/>
                <a:moveTo>
                  <a:pt x="871432" y="5435739"/>
                </a:moveTo>
                <a:cubicBezTo>
                  <a:pt x="920486" y="5436786"/>
                  <a:pt x="962777" y="5480602"/>
                  <a:pt x="961729" y="5529465"/>
                </a:cubicBezTo>
                <a:cubicBezTo>
                  <a:pt x="960681" y="5578614"/>
                  <a:pt x="916866" y="5620809"/>
                  <a:pt x="868003" y="5619762"/>
                </a:cubicBezTo>
                <a:cubicBezTo>
                  <a:pt x="818854" y="5618714"/>
                  <a:pt x="776658" y="5574899"/>
                  <a:pt x="777706" y="5526036"/>
                </a:cubicBezTo>
                <a:cubicBezTo>
                  <a:pt x="778753" y="5476982"/>
                  <a:pt x="822568" y="5434691"/>
                  <a:pt x="871432" y="5435739"/>
                </a:cubicBezTo>
                <a:close/>
                <a:moveTo>
                  <a:pt x="1259767" y="5390685"/>
                </a:moveTo>
                <a:cubicBezTo>
                  <a:pt x="1333585" y="5393733"/>
                  <a:pt x="1392355" y="5456122"/>
                  <a:pt x="1391117" y="5530036"/>
                </a:cubicBezTo>
                <a:cubicBezTo>
                  <a:pt x="1389783" y="5606522"/>
                  <a:pt x="1324727" y="5667958"/>
                  <a:pt x="1248337" y="5664719"/>
                </a:cubicBezTo>
                <a:cubicBezTo>
                  <a:pt x="1174518" y="5661672"/>
                  <a:pt x="1115749" y="5599283"/>
                  <a:pt x="1116987" y="5525369"/>
                </a:cubicBezTo>
                <a:cubicBezTo>
                  <a:pt x="1118321" y="5448883"/>
                  <a:pt x="1183376" y="5387542"/>
                  <a:pt x="1259767" y="5390685"/>
                </a:cubicBezTo>
                <a:close/>
                <a:moveTo>
                  <a:pt x="1639051" y="5360682"/>
                </a:moveTo>
                <a:cubicBezTo>
                  <a:pt x="1734492" y="5360968"/>
                  <a:pt x="1806501" y="5434310"/>
                  <a:pt x="1805454" y="5530132"/>
                </a:cubicBezTo>
                <a:cubicBezTo>
                  <a:pt x="1804406" y="5625286"/>
                  <a:pt x="1730301" y="5696629"/>
                  <a:pt x="1634289" y="5694819"/>
                </a:cubicBezTo>
                <a:cubicBezTo>
                  <a:pt x="1541992" y="5693104"/>
                  <a:pt x="1471793" y="5621571"/>
                  <a:pt x="1471316" y="5528798"/>
                </a:cubicBezTo>
                <a:cubicBezTo>
                  <a:pt x="1470841" y="5433167"/>
                  <a:pt x="1543421" y="5360396"/>
                  <a:pt x="1639051" y="5360682"/>
                </a:cubicBezTo>
                <a:close/>
                <a:moveTo>
                  <a:pt x="90953" y="5102364"/>
                </a:moveTo>
                <a:cubicBezTo>
                  <a:pt x="118100" y="5104650"/>
                  <a:pt x="130863" y="5122557"/>
                  <a:pt x="128196" y="5148750"/>
                </a:cubicBezTo>
                <a:cubicBezTo>
                  <a:pt x="125815" y="5171896"/>
                  <a:pt x="110670" y="5185041"/>
                  <a:pt x="86953" y="5184469"/>
                </a:cubicBezTo>
                <a:cubicBezTo>
                  <a:pt x="59712" y="5183898"/>
                  <a:pt x="46852" y="5167896"/>
                  <a:pt x="45615" y="5141511"/>
                </a:cubicBezTo>
                <a:cubicBezTo>
                  <a:pt x="49139" y="5114746"/>
                  <a:pt x="64283" y="5100173"/>
                  <a:pt x="90953" y="5102364"/>
                </a:cubicBezTo>
                <a:close/>
                <a:moveTo>
                  <a:pt x="491099" y="5071217"/>
                </a:moveTo>
                <a:cubicBezTo>
                  <a:pt x="537105" y="5074361"/>
                  <a:pt x="560631" y="5103983"/>
                  <a:pt x="557584" y="5149132"/>
                </a:cubicBezTo>
                <a:cubicBezTo>
                  <a:pt x="554441" y="5195328"/>
                  <a:pt x="524627" y="5215902"/>
                  <a:pt x="479955" y="5216569"/>
                </a:cubicBezTo>
                <a:cubicBezTo>
                  <a:pt x="434140" y="5209807"/>
                  <a:pt x="409946" y="5182946"/>
                  <a:pt x="413185" y="5137702"/>
                </a:cubicBezTo>
                <a:cubicBezTo>
                  <a:pt x="416423" y="5091696"/>
                  <a:pt x="445951" y="5068075"/>
                  <a:pt x="491099" y="5071217"/>
                </a:cubicBezTo>
                <a:close/>
                <a:moveTo>
                  <a:pt x="870765" y="5014829"/>
                </a:moveTo>
                <a:cubicBezTo>
                  <a:pt x="944298" y="5015401"/>
                  <a:pt x="999829" y="5072646"/>
                  <a:pt x="998305" y="5146274"/>
                </a:cubicBezTo>
                <a:cubicBezTo>
                  <a:pt x="996877" y="5219617"/>
                  <a:pt x="938869" y="5274386"/>
                  <a:pt x="865050" y="5272100"/>
                </a:cubicBezTo>
                <a:cubicBezTo>
                  <a:pt x="791898" y="5269718"/>
                  <a:pt x="737701" y="5210854"/>
                  <a:pt x="741035" y="5137226"/>
                </a:cubicBezTo>
                <a:cubicBezTo>
                  <a:pt x="744178" y="5066645"/>
                  <a:pt x="799804" y="5014258"/>
                  <a:pt x="870765" y="5014829"/>
                </a:cubicBezTo>
                <a:close/>
                <a:moveTo>
                  <a:pt x="1256908" y="4976634"/>
                </a:moveTo>
                <a:cubicBezTo>
                  <a:pt x="1352444" y="4977872"/>
                  <a:pt x="1423691" y="5053025"/>
                  <a:pt x="1420834" y="5149704"/>
                </a:cubicBezTo>
                <a:cubicBezTo>
                  <a:pt x="1418072" y="5242191"/>
                  <a:pt x="1344919" y="5311438"/>
                  <a:pt x="1251289" y="5310295"/>
                </a:cubicBezTo>
                <a:cubicBezTo>
                  <a:pt x="1155658" y="5309057"/>
                  <a:pt x="1084411" y="5233809"/>
                  <a:pt x="1087269" y="5137226"/>
                </a:cubicBezTo>
                <a:cubicBezTo>
                  <a:pt x="1090031" y="5044738"/>
                  <a:pt x="1163183" y="4975396"/>
                  <a:pt x="1256908" y="4976634"/>
                </a:cubicBezTo>
                <a:close/>
                <a:moveTo>
                  <a:pt x="88572" y="4719554"/>
                </a:moveTo>
                <a:cubicBezTo>
                  <a:pt x="115147" y="4721364"/>
                  <a:pt x="130387" y="4738699"/>
                  <a:pt x="126291" y="4765369"/>
                </a:cubicBezTo>
                <a:cubicBezTo>
                  <a:pt x="122862" y="4787848"/>
                  <a:pt x="106194" y="4801850"/>
                  <a:pt x="82571" y="4798421"/>
                </a:cubicBezTo>
                <a:cubicBezTo>
                  <a:pt x="59807" y="4795278"/>
                  <a:pt x="47615" y="4779562"/>
                  <a:pt x="46948" y="4755654"/>
                </a:cubicBezTo>
                <a:cubicBezTo>
                  <a:pt x="51996" y="4733556"/>
                  <a:pt x="64855" y="4717935"/>
                  <a:pt x="88572" y="4719554"/>
                </a:cubicBezTo>
                <a:close/>
                <a:moveTo>
                  <a:pt x="483288" y="4650879"/>
                </a:moveTo>
                <a:cubicBezTo>
                  <a:pt x="541200" y="4649641"/>
                  <a:pt x="593302" y="4700599"/>
                  <a:pt x="593588" y="4758702"/>
                </a:cubicBezTo>
                <a:cubicBezTo>
                  <a:pt x="593778" y="4816614"/>
                  <a:pt x="541962" y="4868049"/>
                  <a:pt x="484050" y="4867287"/>
                </a:cubicBezTo>
                <a:cubicBezTo>
                  <a:pt x="428710" y="4866525"/>
                  <a:pt x="379370" y="4818424"/>
                  <a:pt x="377180" y="4762893"/>
                </a:cubicBezTo>
                <a:cubicBezTo>
                  <a:pt x="374893" y="4705171"/>
                  <a:pt x="425186" y="4652117"/>
                  <a:pt x="483288" y="4650879"/>
                </a:cubicBezTo>
                <a:close/>
                <a:moveTo>
                  <a:pt x="867812" y="4604683"/>
                </a:moveTo>
                <a:cubicBezTo>
                  <a:pt x="956300" y="4603826"/>
                  <a:pt x="1024023" y="4670596"/>
                  <a:pt x="1024118" y="4758893"/>
                </a:cubicBezTo>
                <a:cubicBezTo>
                  <a:pt x="1024213" y="4847190"/>
                  <a:pt x="956681" y="4914150"/>
                  <a:pt x="868194" y="4913483"/>
                </a:cubicBezTo>
                <a:cubicBezTo>
                  <a:pt x="780087" y="4912722"/>
                  <a:pt x="713793" y="4844332"/>
                  <a:pt x="715318" y="4755845"/>
                </a:cubicBezTo>
                <a:cubicBezTo>
                  <a:pt x="716841" y="4670691"/>
                  <a:pt x="782469" y="4605540"/>
                  <a:pt x="867812" y="4604683"/>
                </a:cubicBezTo>
                <a:close/>
                <a:moveTo>
                  <a:pt x="85619" y="4296358"/>
                </a:moveTo>
                <a:cubicBezTo>
                  <a:pt x="124957" y="4295120"/>
                  <a:pt x="146484" y="4321028"/>
                  <a:pt x="153342" y="4359699"/>
                </a:cubicBezTo>
                <a:cubicBezTo>
                  <a:pt x="148674" y="4397990"/>
                  <a:pt x="128101" y="4424565"/>
                  <a:pt x="88953" y="4425613"/>
                </a:cubicBezTo>
                <a:cubicBezTo>
                  <a:pt x="49805" y="4426565"/>
                  <a:pt x="23897" y="4401514"/>
                  <a:pt x="22754" y="4362652"/>
                </a:cubicBezTo>
                <a:cubicBezTo>
                  <a:pt x="21611" y="4323505"/>
                  <a:pt x="46757" y="4297597"/>
                  <a:pt x="85619" y="4296358"/>
                </a:cubicBezTo>
                <a:close/>
                <a:moveTo>
                  <a:pt x="490527" y="4231208"/>
                </a:moveTo>
                <a:cubicBezTo>
                  <a:pt x="562822" y="4234065"/>
                  <a:pt x="617971" y="4293692"/>
                  <a:pt x="615114" y="4366082"/>
                </a:cubicBezTo>
                <a:cubicBezTo>
                  <a:pt x="612256" y="4438472"/>
                  <a:pt x="552630" y="4493527"/>
                  <a:pt x="480240" y="4490669"/>
                </a:cubicBezTo>
                <a:cubicBezTo>
                  <a:pt x="407945" y="4487811"/>
                  <a:pt x="352796" y="4428185"/>
                  <a:pt x="355653" y="4355795"/>
                </a:cubicBezTo>
                <a:cubicBezTo>
                  <a:pt x="358510" y="4283500"/>
                  <a:pt x="418137" y="4228351"/>
                  <a:pt x="490527" y="4231208"/>
                </a:cubicBezTo>
                <a:close/>
                <a:moveTo>
                  <a:pt x="87524" y="3896594"/>
                </a:moveTo>
                <a:cubicBezTo>
                  <a:pt x="135435" y="3895927"/>
                  <a:pt x="160962" y="3927074"/>
                  <a:pt x="169154" y="3974128"/>
                </a:cubicBezTo>
                <a:cubicBezTo>
                  <a:pt x="164010" y="4023372"/>
                  <a:pt x="138578" y="4056424"/>
                  <a:pt x="87143" y="4056805"/>
                </a:cubicBezTo>
                <a:cubicBezTo>
                  <a:pt x="39423" y="4057091"/>
                  <a:pt x="8752" y="4027182"/>
                  <a:pt x="7324" y="3979938"/>
                </a:cubicBezTo>
                <a:cubicBezTo>
                  <a:pt x="5800" y="3928979"/>
                  <a:pt x="36566" y="3897261"/>
                  <a:pt x="87524" y="3896594"/>
                </a:cubicBezTo>
                <a:close/>
                <a:moveTo>
                  <a:pt x="481192" y="3834301"/>
                </a:moveTo>
                <a:cubicBezTo>
                  <a:pt x="561964" y="3832205"/>
                  <a:pt x="626449" y="3893737"/>
                  <a:pt x="627687" y="3974223"/>
                </a:cubicBezTo>
                <a:cubicBezTo>
                  <a:pt x="629021" y="4054995"/>
                  <a:pt x="566822" y="4118622"/>
                  <a:pt x="486050" y="4119003"/>
                </a:cubicBezTo>
                <a:cubicBezTo>
                  <a:pt x="405278" y="4119384"/>
                  <a:pt x="342413" y="4056424"/>
                  <a:pt x="342985" y="3975652"/>
                </a:cubicBezTo>
                <a:cubicBezTo>
                  <a:pt x="343556" y="3897547"/>
                  <a:pt x="403373" y="3836396"/>
                  <a:pt x="481192" y="3834301"/>
                </a:cubicBezTo>
                <a:close/>
                <a:moveTo>
                  <a:pt x="87429" y="3503879"/>
                </a:moveTo>
                <a:cubicBezTo>
                  <a:pt x="140674" y="3508737"/>
                  <a:pt x="172107" y="3536645"/>
                  <a:pt x="174964" y="3590747"/>
                </a:cubicBezTo>
                <a:cubicBezTo>
                  <a:pt x="177631" y="3642087"/>
                  <a:pt x="135054" y="3683901"/>
                  <a:pt x="83810" y="3679996"/>
                </a:cubicBezTo>
                <a:cubicBezTo>
                  <a:pt x="29994" y="3675901"/>
                  <a:pt x="-867" y="3644277"/>
                  <a:pt x="85" y="3590556"/>
                </a:cubicBezTo>
                <a:cubicBezTo>
                  <a:pt x="1037" y="3536454"/>
                  <a:pt x="34185" y="3508546"/>
                  <a:pt x="87429" y="3503879"/>
                </a:cubicBezTo>
                <a:close/>
                <a:moveTo>
                  <a:pt x="485479" y="3442157"/>
                </a:moveTo>
                <a:cubicBezTo>
                  <a:pt x="568537" y="3442252"/>
                  <a:pt x="637593" y="3512928"/>
                  <a:pt x="635498" y="3595890"/>
                </a:cubicBezTo>
                <a:cubicBezTo>
                  <a:pt x="633497" y="3676377"/>
                  <a:pt x="565679" y="3742575"/>
                  <a:pt x="485193" y="3742480"/>
                </a:cubicBezTo>
                <a:cubicBezTo>
                  <a:pt x="402135" y="3742385"/>
                  <a:pt x="333079" y="3671709"/>
                  <a:pt x="335174" y="3588746"/>
                </a:cubicBezTo>
                <a:cubicBezTo>
                  <a:pt x="337175" y="3508260"/>
                  <a:pt x="404993" y="3442062"/>
                  <a:pt x="485479" y="3442157"/>
                </a:cubicBezTo>
                <a:close/>
                <a:moveTo>
                  <a:pt x="88667" y="3119547"/>
                </a:moveTo>
                <a:cubicBezTo>
                  <a:pt x="142388" y="3125358"/>
                  <a:pt x="173154" y="3154027"/>
                  <a:pt x="174964" y="3208129"/>
                </a:cubicBezTo>
                <a:cubicBezTo>
                  <a:pt x="176678" y="3259469"/>
                  <a:pt x="133244" y="3300522"/>
                  <a:pt x="82095" y="3295664"/>
                </a:cubicBezTo>
                <a:cubicBezTo>
                  <a:pt x="28374" y="3290424"/>
                  <a:pt x="-1820" y="3258135"/>
                  <a:pt x="85" y="3204509"/>
                </a:cubicBezTo>
                <a:cubicBezTo>
                  <a:pt x="1990" y="3150409"/>
                  <a:pt x="35899" y="3123358"/>
                  <a:pt x="88667" y="3119547"/>
                </a:cubicBezTo>
                <a:close/>
                <a:moveTo>
                  <a:pt x="488622" y="3057826"/>
                </a:moveTo>
                <a:cubicBezTo>
                  <a:pt x="571585" y="3059731"/>
                  <a:pt x="639403" y="3132122"/>
                  <a:pt x="635498" y="3214606"/>
                </a:cubicBezTo>
                <a:cubicBezTo>
                  <a:pt x="631592" y="3295092"/>
                  <a:pt x="562346" y="3359957"/>
                  <a:pt x="482145" y="3358149"/>
                </a:cubicBezTo>
                <a:cubicBezTo>
                  <a:pt x="399182" y="3356241"/>
                  <a:pt x="331364" y="3283853"/>
                  <a:pt x="335269" y="3201366"/>
                </a:cubicBezTo>
                <a:cubicBezTo>
                  <a:pt x="339080" y="3120785"/>
                  <a:pt x="408421" y="3055921"/>
                  <a:pt x="488622" y="3057826"/>
                </a:cubicBezTo>
                <a:close/>
                <a:moveTo>
                  <a:pt x="88762" y="2729974"/>
                </a:moveTo>
                <a:cubicBezTo>
                  <a:pt x="136483" y="2730164"/>
                  <a:pt x="161724" y="2761597"/>
                  <a:pt x="169058" y="2808650"/>
                </a:cubicBezTo>
                <a:cubicBezTo>
                  <a:pt x="162962" y="2857609"/>
                  <a:pt x="137054" y="2890376"/>
                  <a:pt x="85905" y="2889708"/>
                </a:cubicBezTo>
                <a:cubicBezTo>
                  <a:pt x="38565" y="2889138"/>
                  <a:pt x="8181" y="2859038"/>
                  <a:pt x="7514" y="2811794"/>
                </a:cubicBezTo>
                <a:cubicBezTo>
                  <a:pt x="6752" y="2761121"/>
                  <a:pt x="37994" y="2729783"/>
                  <a:pt x="88762" y="2729974"/>
                </a:cubicBezTo>
                <a:close/>
                <a:moveTo>
                  <a:pt x="487194" y="2667873"/>
                </a:moveTo>
                <a:cubicBezTo>
                  <a:pt x="567775" y="2668730"/>
                  <a:pt x="629211" y="2732547"/>
                  <a:pt x="627401" y="2813416"/>
                </a:cubicBezTo>
                <a:cubicBezTo>
                  <a:pt x="625592" y="2893902"/>
                  <a:pt x="561012" y="2954670"/>
                  <a:pt x="480145" y="2952004"/>
                </a:cubicBezTo>
                <a:cubicBezTo>
                  <a:pt x="402421" y="2949337"/>
                  <a:pt x="343271" y="2887900"/>
                  <a:pt x="343366" y="2809796"/>
                </a:cubicBezTo>
                <a:cubicBezTo>
                  <a:pt x="343366" y="2728929"/>
                  <a:pt x="406231" y="2666920"/>
                  <a:pt x="487194" y="2667873"/>
                </a:cubicBezTo>
                <a:close/>
                <a:moveTo>
                  <a:pt x="85524" y="2360881"/>
                </a:moveTo>
                <a:cubicBezTo>
                  <a:pt x="125434" y="2365834"/>
                  <a:pt x="151152" y="2386979"/>
                  <a:pt x="150485" y="2426413"/>
                </a:cubicBezTo>
                <a:cubicBezTo>
                  <a:pt x="149818" y="2465655"/>
                  <a:pt x="124101" y="2489944"/>
                  <a:pt x="84668" y="2488705"/>
                </a:cubicBezTo>
                <a:cubicBezTo>
                  <a:pt x="48758" y="2487753"/>
                  <a:pt x="25041" y="2463940"/>
                  <a:pt x="23993" y="2427937"/>
                </a:cubicBezTo>
                <a:cubicBezTo>
                  <a:pt x="22850" y="2388312"/>
                  <a:pt x="47901" y="2366977"/>
                  <a:pt x="85524" y="2360881"/>
                </a:cubicBezTo>
                <a:close/>
                <a:moveTo>
                  <a:pt x="489004" y="2296873"/>
                </a:moveTo>
                <a:cubicBezTo>
                  <a:pt x="562251" y="2298779"/>
                  <a:pt x="616829" y="2357262"/>
                  <a:pt x="613972" y="2430890"/>
                </a:cubicBezTo>
                <a:cubicBezTo>
                  <a:pt x="611304" y="2501471"/>
                  <a:pt x="556059" y="2554334"/>
                  <a:pt x="485098" y="2554143"/>
                </a:cubicBezTo>
                <a:cubicBezTo>
                  <a:pt x="411470" y="2553952"/>
                  <a:pt x="355654" y="2497185"/>
                  <a:pt x="356701" y="2423557"/>
                </a:cubicBezTo>
                <a:cubicBezTo>
                  <a:pt x="357749" y="2350119"/>
                  <a:pt x="415280" y="2294968"/>
                  <a:pt x="489004" y="2296873"/>
                </a:cubicBezTo>
                <a:close/>
                <a:moveTo>
                  <a:pt x="87905" y="2001692"/>
                </a:moveTo>
                <a:cubicBezTo>
                  <a:pt x="114576" y="2003025"/>
                  <a:pt x="130006" y="2020266"/>
                  <a:pt x="126482" y="2046840"/>
                </a:cubicBezTo>
                <a:cubicBezTo>
                  <a:pt x="123434" y="2069414"/>
                  <a:pt x="106955" y="2083512"/>
                  <a:pt x="83333" y="2080653"/>
                </a:cubicBezTo>
                <a:cubicBezTo>
                  <a:pt x="60378" y="2077986"/>
                  <a:pt x="48186" y="2062366"/>
                  <a:pt x="46948" y="2038744"/>
                </a:cubicBezTo>
                <a:cubicBezTo>
                  <a:pt x="51425" y="2016075"/>
                  <a:pt x="64283" y="2000549"/>
                  <a:pt x="87905" y="2001692"/>
                </a:cubicBezTo>
                <a:close/>
                <a:moveTo>
                  <a:pt x="484146" y="1933019"/>
                </a:moveTo>
                <a:cubicBezTo>
                  <a:pt x="541963" y="1932162"/>
                  <a:pt x="593874" y="1983691"/>
                  <a:pt x="593588" y="2041604"/>
                </a:cubicBezTo>
                <a:cubicBezTo>
                  <a:pt x="593302" y="2096944"/>
                  <a:pt x="545582" y="2146665"/>
                  <a:pt x="490146" y="2149331"/>
                </a:cubicBezTo>
                <a:cubicBezTo>
                  <a:pt x="432615" y="2152190"/>
                  <a:pt x="379085" y="2102374"/>
                  <a:pt x="377275" y="2044175"/>
                </a:cubicBezTo>
                <a:cubicBezTo>
                  <a:pt x="375465" y="1986455"/>
                  <a:pt x="426043" y="1933781"/>
                  <a:pt x="484146" y="1933019"/>
                </a:cubicBezTo>
                <a:close/>
                <a:moveTo>
                  <a:pt x="870765" y="1886634"/>
                </a:moveTo>
                <a:cubicBezTo>
                  <a:pt x="958967" y="1887112"/>
                  <a:pt x="1025642" y="1955500"/>
                  <a:pt x="1024309" y="2043987"/>
                </a:cubicBezTo>
                <a:cubicBezTo>
                  <a:pt x="1022975" y="2131806"/>
                  <a:pt x="953728" y="2198004"/>
                  <a:pt x="865241" y="2195813"/>
                </a:cubicBezTo>
                <a:cubicBezTo>
                  <a:pt x="777516" y="2193717"/>
                  <a:pt x="712174" y="2123614"/>
                  <a:pt x="715127" y="2035034"/>
                </a:cubicBezTo>
                <a:cubicBezTo>
                  <a:pt x="717984" y="1950260"/>
                  <a:pt x="785135" y="1886158"/>
                  <a:pt x="870765" y="1886634"/>
                </a:cubicBezTo>
                <a:close/>
                <a:moveTo>
                  <a:pt x="89810" y="1598688"/>
                </a:moveTo>
                <a:cubicBezTo>
                  <a:pt x="116576" y="1599546"/>
                  <a:pt x="130292" y="1615834"/>
                  <a:pt x="132387" y="1643361"/>
                </a:cubicBezTo>
                <a:cubicBezTo>
                  <a:pt x="130387" y="1672031"/>
                  <a:pt x="114956" y="1688700"/>
                  <a:pt x="84858" y="1687652"/>
                </a:cubicBezTo>
                <a:cubicBezTo>
                  <a:pt x="58283" y="1686700"/>
                  <a:pt x="42947" y="1670697"/>
                  <a:pt x="42852" y="1644123"/>
                </a:cubicBezTo>
                <a:cubicBezTo>
                  <a:pt x="42757" y="1613929"/>
                  <a:pt x="59902" y="1597736"/>
                  <a:pt x="89810" y="1598688"/>
                </a:cubicBezTo>
                <a:close/>
                <a:moveTo>
                  <a:pt x="485288" y="1570972"/>
                </a:moveTo>
                <a:cubicBezTo>
                  <a:pt x="531008" y="1574496"/>
                  <a:pt x="557583" y="1598213"/>
                  <a:pt x="556535" y="1644791"/>
                </a:cubicBezTo>
                <a:cubicBezTo>
                  <a:pt x="555583" y="1691368"/>
                  <a:pt x="528055" y="1715847"/>
                  <a:pt x="481955" y="1714418"/>
                </a:cubicBezTo>
                <a:cubicBezTo>
                  <a:pt x="439092" y="1713085"/>
                  <a:pt x="414708" y="1687939"/>
                  <a:pt x="414041" y="1644981"/>
                </a:cubicBezTo>
                <a:cubicBezTo>
                  <a:pt x="413374" y="1598404"/>
                  <a:pt x="439473" y="1574591"/>
                  <a:pt x="485288" y="1570972"/>
                </a:cubicBezTo>
                <a:close/>
                <a:moveTo>
                  <a:pt x="876099" y="1515539"/>
                </a:moveTo>
                <a:cubicBezTo>
                  <a:pt x="946965" y="1518586"/>
                  <a:pt x="998877" y="1574498"/>
                  <a:pt x="997448" y="1646127"/>
                </a:cubicBezTo>
                <a:cubicBezTo>
                  <a:pt x="995924" y="1719851"/>
                  <a:pt x="937631" y="1774048"/>
                  <a:pt x="863336" y="1770810"/>
                </a:cubicBezTo>
                <a:cubicBezTo>
                  <a:pt x="792470" y="1767762"/>
                  <a:pt x="740559" y="1711849"/>
                  <a:pt x="741988" y="1640221"/>
                </a:cubicBezTo>
                <a:cubicBezTo>
                  <a:pt x="743511" y="1566497"/>
                  <a:pt x="801804" y="1512300"/>
                  <a:pt x="876099" y="1515539"/>
                </a:cubicBezTo>
                <a:close/>
                <a:moveTo>
                  <a:pt x="1259290" y="1477059"/>
                </a:moveTo>
                <a:cubicBezTo>
                  <a:pt x="1351111" y="1479345"/>
                  <a:pt x="1421025" y="1552402"/>
                  <a:pt x="1420167" y="1645080"/>
                </a:cubicBezTo>
                <a:cubicBezTo>
                  <a:pt x="1419310" y="1739949"/>
                  <a:pt x="1344444" y="1811768"/>
                  <a:pt x="1248717" y="1809387"/>
                </a:cubicBezTo>
                <a:cubicBezTo>
                  <a:pt x="1156896" y="1807102"/>
                  <a:pt x="1086983" y="1734139"/>
                  <a:pt x="1087840" y="1641366"/>
                </a:cubicBezTo>
                <a:cubicBezTo>
                  <a:pt x="1088698" y="1546401"/>
                  <a:pt x="1163659" y="1474678"/>
                  <a:pt x="1259290" y="1477059"/>
                </a:cubicBezTo>
                <a:close/>
                <a:moveTo>
                  <a:pt x="487574" y="1225308"/>
                </a:moveTo>
                <a:cubicBezTo>
                  <a:pt x="508815" y="1226451"/>
                  <a:pt x="517483" y="1241406"/>
                  <a:pt x="519864" y="1257217"/>
                </a:cubicBezTo>
                <a:cubicBezTo>
                  <a:pt x="515958" y="1281601"/>
                  <a:pt x="503862" y="1293698"/>
                  <a:pt x="483098" y="1292364"/>
                </a:cubicBezTo>
                <a:cubicBezTo>
                  <a:pt x="462428" y="1290936"/>
                  <a:pt x="450427" y="1277410"/>
                  <a:pt x="451855" y="1256645"/>
                </a:cubicBezTo>
                <a:cubicBezTo>
                  <a:pt x="453284" y="1235881"/>
                  <a:pt x="466810" y="1224165"/>
                  <a:pt x="487574" y="1225308"/>
                </a:cubicBezTo>
                <a:close/>
                <a:moveTo>
                  <a:pt x="866384" y="1168160"/>
                </a:moveTo>
                <a:cubicBezTo>
                  <a:pt x="915723" y="1166255"/>
                  <a:pt x="959348" y="1207595"/>
                  <a:pt x="960300" y="1257220"/>
                </a:cubicBezTo>
                <a:cubicBezTo>
                  <a:pt x="961253" y="1306750"/>
                  <a:pt x="919152" y="1351327"/>
                  <a:pt x="869622" y="1348850"/>
                </a:cubicBezTo>
                <a:cubicBezTo>
                  <a:pt x="816854" y="1346374"/>
                  <a:pt x="785326" y="1315989"/>
                  <a:pt x="779611" y="1263697"/>
                </a:cubicBezTo>
                <a:cubicBezTo>
                  <a:pt x="774277" y="1214834"/>
                  <a:pt x="816758" y="1170160"/>
                  <a:pt x="866384" y="1168160"/>
                </a:cubicBezTo>
                <a:close/>
                <a:moveTo>
                  <a:pt x="1257671" y="1122442"/>
                </a:moveTo>
                <a:cubicBezTo>
                  <a:pt x="1330727" y="1124537"/>
                  <a:pt x="1391496" y="1187783"/>
                  <a:pt x="1390449" y="1260651"/>
                </a:cubicBezTo>
                <a:cubicBezTo>
                  <a:pt x="1389306" y="1333611"/>
                  <a:pt x="1326822" y="1395238"/>
                  <a:pt x="1253956" y="1395238"/>
                </a:cubicBezTo>
                <a:cubicBezTo>
                  <a:pt x="1178518" y="1395144"/>
                  <a:pt x="1114605" y="1328753"/>
                  <a:pt x="1117748" y="1253602"/>
                </a:cubicBezTo>
                <a:cubicBezTo>
                  <a:pt x="1120797" y="1180544"/>
                  <a:pt x="1184995" y="1120347"/>
                  <a:pt x="1257671" y="1122442"/>
                </a:cubicBezTo>
                <a:close/>
                <a:moveTo>
                  <a:pt x="1649530" y="1091488"/>
                </a:moveTo>
                <a:cubicBezTo>
                  <a:pt x="1745541" y="1090346"/>
                  <a:pt x="1818979" y="1162259"/>
                  <a:pt x="1819455" y="1257891"/>
                </a:cubicBezTo>
                <a:cubicBezTo>
                  <a:pt x="1819837" y="1353807"/>
                  <a:pt x="1747256" y="1426482"/>
                  <a:pt x="1651434" y="1426101"/>
                </a:cubicBezTo>
                <a:cubicBezTo>
                  <a:pt x="1558375" y="1425720"/>
                  <a:pt x="1486747" y="1355617"/>
                  <a:pt x="1484842" y="1263129"/>
                </a:cubicBezTo>
                <a:cubicBezTo>
                  <a:pt x="1482938" y="1167021"/>
                  <a:pt x="1554184" y="1092632"/>
                  <a:pt x="1649530" y="1091488"/>
                </a:cubicBezTo>
                <a:close/>
                <a:moveTo>
                  <a:pt x="872480" y="834879"/>
                </a:moveTo>
                <a:cubicBezTo>
                  <a:pt x="896387" y="836403"/>
                  <a:pt x="906484" y="853644"/>
                  <a:pt x="910675" y="871932"/>
                </a:cubicBezTo>
                <a:cubicBezTo>
                  <a:pt x="906484" y="898506"/>
                  <a:pt x="893816" y="914223"/>
                  <a:pt x="870384" y="914032"/>
                </a:cubicBezTo>
                <a:cubicBezTo>
                  <a:pt x="843524" y="913651"/>
                  <a:pt x="827713" y="896792"/>
                  <a:pt x="830379" y="870122"/>
                </a:cubicBezTo>
                <a:cubicBezTo>
                  <a:pt x="832665" y="847548"/>
                  <a:pt x="848668" y="833355"/>
                  <a:pt x="872480" y="834879"/>
                </a:cubicBezTo>
                <a:close/>
                <a:moveTo>
                  <a:pt x="1255861" y="782875"/>
                </a:moveTo>
                <a:cubicBezTo>
                  <a:pt x="1304915" y="783922"/>
                  <a:pt x="1346730" y="827546"/>
                  <a:pt x="1345682" y="876314"/>
                </a:cubicBezTo>
                <a:cubicBezTo>
                  <a:pt x="1344634" y="925273"/>
                  <a:pt x="1301009" y="967183"/>
                  <a:pt x="1252241" y="966135"/>
                </a:cubicBezTo>
                <a:cubicBezTo>
                  <a:pt x="1203282" y="965087"/>
                  <a:pt x="1161373" y="921463"/>
                  <a:pt x="1162421" y="872695"/>
                </a:cubicBezTo>
                <a:cubicBezTo>
                  <a:pt x="1163469" y="823736"/>
                  <a:pt x="1207093" y="781826"/>
                  <a:pt x="1255861" y="782875"/>
                </a:cubicBezTo>
                <a:close/>
                <a:moveTo>
                  <a:pt x="1650482" y="743918"/>
                </a:moveTo>
                <a:cubicBezTo>
                  <a:pt x="1722586" y="742966"/>
                  <a:pt x="1781737" y="800592"/>
                  <a:pt x="1782689" y="872887"/>
                </a:cubicBezTo>
                <a:cubicBezTo>
                  <a:pt x="1783642" y="944991"/>
                  <a:pt x="1726015" y="1004141"/>
                  <a:pt x="1653720" y="1005094"/>
                </a:cubicBezTo>
                <a:cubicBezTo>
                  <a:pt x="1581617" y="1006045"/>
                  <a:pt x="1522466" y="948420"/>
                  <a:pt x="1521513" y="876125"/>
                </a:cubicBezTo>
                <a:cubicBezTo>
                  <a:pt x="1520561" y="804021"/>
                  <a:pt x="1578188" y="744871"/>
                  <a:pt x="1650482" y="743918"/>
                </a:cubicBezTo>
                <a:close/>
                <a:moveTo>
                  <a:pt x="2039673" y="718869"/>
                </a:moveTo>
                <a:cubicBezTo>
                  <a:pt x="2127303" y="720488"/>
                  <a:pt x="2193693" y="789735"/>
                  <a:pt x="2192073" y="877746"/>
                </a:cubicBezTo>
                <a:cubicBezTo>
                  <a:pt x="2190454" y="965376"/>
                  <a:pt x="2121207" y="1031766"/>
                  <a:pt x="2033196" y="1030147"/>
                </a:cubicBezTo>
                <a:cubicBezTo>
                  <a:pt x="1945661" y="1028528"/>
                  <a:pt x="1879177" y="959280"/>
                  <a:pt x="1880796" y="871269"/>
                </a:cubicBezTo>
                <a:cubicBezTo>
                  <a:pt x="1882415" y="783639"/>
                  <a:pt x="1951662" y="717250"/>
                  <a:pt x="2039673" y="718869"/>
                </a:cubicBezTo>
                <a:close/>
                <a:moveTo>
                  <a:pt x="3189912" y="683532"/>
                </a:moveTo>
                <a:cubicBezTo>
                  <a:pt x="3274304" y="677149"/>
                  <a:pt x="3340407" y="722202"/>
                  <a:pt x="3393176" y="826882"/>
                </a:cubicBezTo>
                <a:lnTo>
                  <a:pt x="3393176" y="2432893"/>
                </a:lnTo>
                <a:cubicBezTo>
                  <a:pt x="2862157" y="2433081"/>
                  <a:pt x="2431913" y="2863327"/>
                  <a:pt x="2431913" y="3394342"/>
                </a:cubicBezTo>
                <a:cubicBezTo>
                  <a:pt x="2431913" y="3925169"/>
                  <a:pt x="2862157" y="4355413"/>
                  <a:pt x="3393176" y="4355604"/>
                </a:cubicBezTo>
                <a:lnTo>
                  <a:pt x="3393176" y="5975426"/>
                </a:lnTo>
                <a:cubicBezTo>
                  <a:pt x="3343551" y="6077724"/>
                  <a:pt x="3272875" y="6135636"/>
                  <a:pt x="3159432" y="6110585"/>
                </a:cubicBezTo>
                <a:cubicBezTo>
                  <a:pt x="3076851" y="6092392"/>
                  <a:pt x="3019796" y="6022955"/>
                  <a:pt x="3012748" y="5940755"/>
                </a:cubicBezTo>
                <a:cubicBezTo>
                  <a:pt x="3011128" y="5922085"/>
                  <a:pt x="3012176" y="5904369"/>
                  <a:pt x="3015890" y="5887605"/>
                </a:cubicBezTo>
                <a:cubicBezTo>
                  <a:pt x="3005984" y="5886176"/>
                  <a:pt x="2996079" y="5884461"/>
                  <a:pt x="2986363" y="5882842"/>
                </a:cubicBezTo>
                <a:cubicBezTo>
                  <a:pt x="2992269" y="5908465"/>
                  <a:pt x="2992078" y="5936087"/>
                  <a:pt x="2985696" y="5966281"/>
                </a:cubicBezTo>
                <a:cubicBezTo>
                  <a:pt x="2967789" y="6051816"/>
                  <a:pt x="2890256" y="6112967"/>
                  <a:pt x="2802244" y="6111347"/>
                </a:cubicBezTo>
                <a:cubicBezTo>
                  <a:pt x="2716330" y="6109633"/>
                  <a:pt x="2642891" y="6049721"/>
                  <a:pt x="2625365" y="5966472"/>
                </a:cubicBezTo>
                <a:cubicBezTo>
                  <a:pt x="2612125" y="5904274"/>
                  <a:pt x="2624508" y="5852267"/>
                  <a:pt x="2664608" y="5808643"/>
                </a:cubicBezTo>
                <a:cubicBezTo>
                  <a:pt x="2589456" y="5786163"/>
                  <a:pt x="2515637" y="5759875"/>
                  <a:pt x="2443533" y="5730538"/>
                </a:cubicBezTo>
                <a:cubicBezTo>
                  <a:pt x="2432198" y="5731776"/>
                  <a:pt x="2420387" y="5731967"/>
                  <a:pt x="2408005" y="5730918"/>
                </a:cubicBezTo>
                <a:cubicBezTo>
                  <a:pt x="2341806" y="5725966"/>
                  <a:pt x="2292086" y="5696438"/>
                  <a:pt x="2255890" y="5645003"/>
                </a:cubicBezTo>
                <a:cubicBezTo>
                  <a:pt x="2238937" y="5636526"/>
                  <a:pt x="2222268" y="5627763"/>
                  <a:pt x="2205504" y="5618714"/>
                </a:cubicBezTo>
                <a:cubicBezTo>
                  <a:pt x="2157116" y="5692723"/>
                  <a:pt x="2092251" y="5733204"/>
                  <a:pt x="1999287" y="5714631"/>
                </a:cubicBezTo>
                <a:cubicBezTo>
                  <a:pt x="1917657" y="5698343"/>
                  <a:pt x="1864985" y="5644813"/>
                  <a:pt x="1849650" y="5562993"/>
                </a:cubicBezTo>
                <a:cubicBezTo>
                  <a:pt x="1838219" y="5503271"/>
                  <a:pt x="1851840" y="5454884"/>
                  <a:pt x="1884320" y="5414403"/>
                </a:cubicBezTo>
                <a:cubicBezTo>
                  <a:pt x="1837458" y="5379256"/>
                  <a:pt x="1791547" y="5342489"/>
                  <a:pt x="1747161" y="5303818"/>
                </a:cubicBezTo>
                <a:cubicBezTo>
                  <a:pt x="1705346" y="5334393"/>
                  <a:pt x="1655530" y="5344680"/>
                  <a:pt x="1595236" y="5332297"/>
                </a:cubicBezTo>
                <a:cubicBezTo>
                  <a:pt x="1517132" y="5316200"/>
                  <a:pt x="1464935" y="5263241"/>
                  <a:pt x="1449600" y="5184755"/>
                </a:cubicBezTo>
                <a:cubicBezTo>
                  <a:pt x="1438074" y="5125891"/>
                  <a:pt x="1448171" y="5076075"/>
                  <a:pt x="1478364" y="5034355"/>
                </a:cubicBezTo>
                <a:cubicBezTo>
                  <a:pt x="1442456" y="4992255"/>
                  <a:pt x="1407499" y="4949012"/>
                  <a:pt x="1374257" y="4904625"/>
                </a:cubicBezTo>
                <a:cubicBezTo>
                  <a:pt x="1326155" y="4945677"/>
                  <a:pt x="1268244" y="4962442"/>
                  <a:pt x="1193282" y="4938058"/>
                </a:cubicBezTo>
                <a:cubicBezTo>
                  <a:pt x="1119558" y="4913864"/>
                  <a:pt x="1066218" y="4845760"/>
                  <a:pt x="1064980" y="4768227"/>
                </a:cubicBezTo>
                <a:cubicBezTo>
                  <a:pt x="1063265" y="4685550"/>
                  <a:pt x="1100699" y="4628305"/>
                  <a:pt x="1172803" y="4589252"/>
                </a:cubicBezTo>
                <a:cubicBezTo>
                  <a:pt x="1161469" y="4568392"/>
                  <a:pt x="1150515" y="4547152"/>
                  <a:pt x="1139751" y="4525625"/>
                </a:cubicBezTo>
                <a:cubicBezTo>
                  <a:pt x="1096507" y="4494383"/>
                  <a:pt x="1066123" y="4451425"/>
                  <a:pt x="1051264" y="4386560"/>
                </a:cubicBezTo>
                <a:cubicBezTo>
                  <a:pt x="1024213" y="4445234"/>
                  <a:pt x="1000019" y="4490287"/>
                  <a:pt x="952109" y="4514671"/>
                </a:cubicBezTo>
                <a:cubicBezTo>
                  <a:pt x="904293" y="4538865"/>
                  <a:pt x="856001" y="4542389"/>
                  <a:pt x="806186" y="4523339"/>
                </a:cubicBezTo>
                <a:cubicBezTo>
                  <a:pt x="737320" y="4496669"/>
                  <a:pt x="689790" y="4421707"/>
                  <a:pt x="695601" y="4349984"/>
                </a:cubicBezTo>
                <a:cubicBezTo>
                  <a:pt x="701791" y="4271498"/>
                  <a:pt x="756560" y="4209109"/>
                  <a:pt x="834665" y="4191298"/>
                </a:cubicBezTo>
                <a:cubicBezTo>
                  <a:pt x="919533" y="4172152"/>
                  <a:pt x="983160" y="4209300"/>
                  <a:pt x="1047263" y="4320266"/>
                </a:cubicBezTo>
                <a:cubicBezTo>
                  <a:pt x="1022213" y="4256258"/>
                  <a:pt x="999448" y="4191107"/>
                  <a:pt x="979445" y="4124813"/>
                </a:cubicBezTo>
                <a:cubicBezTo>
                  <a:pt x="946393" y="4150435"/>
                  <a:pt x="907532" y="4163865"/>
                  <a:pt x="858954" y="4160722"/>
                </a:cubicBezTo>
                <a:cubicBezTo>
                  <a:pt x="806090" y="4157389"/>
                  <a:pt x="762085" y="4135672"/>
                  <a:pt x="728176" y="4095000"/>
                </a:cubicBezTo>
                <a:cubicBezTo>
                  <a:pt x="662072" y="4016038"/>
                  <a:pt x="674455" y="3895737"/>
                  <a:pt x="755227" y="3831919"/>
                </a:cubicBezTo>
                <a:cubicBezTo>
                  <a:pt x="801519" y="3795343"/>
                  <a:pt x="853144" y="3784008"/>
                  <a:pt x="904198" y="3797248"/>
                </a:cubicBezTo>
                <a:cubicBezTo>
                  <a:pt x="903150" y="3792676"/>
                  <a:pt x="902579" y="3788199"/>
                  <a:pt x="901912" y="3783628"/>
                </a:cubicBezTo>
                <a:cubicBezTo>
                  <a:pt x="874861" y="3788390"/>
                  <a:pt x="844286" y="3785723"/>
                  <a:pt x="809329" y="3772293"/>
                </a:cubicBezTo>
                <a:cubicBezTo>
                  <a:pt x="730652" y="3742098"/>
                  <a:pt x="684551" y="3685139"/>
                  <a:pt x="680836" y="3602653"/>
                </a:cubicBezTo>
                <a:cubicBezTo>
                  <a:pt x="676360" y="3504164"/>
                  <a:pt x="730081" y="3440061"/>
                  <a:pt x="831713" y="3403294"/>
                </a:cubicBezTo>
                <a:cubicBezTo>
                  <a:pt x="725890" y="3353479"/>
                  <a:pt x="660453" y="3284043"/>
                  <a:pt x="685409" y="3166697"/>
                </a:cubicBezTo>
                <a:cubicBezTo>
                  <a:pt x="702268" y="3087640"/>
                  <a:pt x="755036" y="3038014"/>
                  <a:pt x="833522" y="3022297"/>
                </a:cubicBezTo>
                <a:cubicBezTo>
                  <a:pt x="857240" y="3017536"/>
                  <a:pt x="879147" y="3016963"/>
                  <a:pt x="899626" y="3019821"/>
                </a:cubicBezTo>
                <a:cubicBezTo>
                  <a:pt x="901055" y="3010392"/>
                  <a:pt x="902579" y="3000866"/>
                  <a:pt x="904198" y="2991341"/>
                </a:cubicBezTo>
                <a:cubicBezTo>
                  <a:pt x="896102" y="2992770"/>
                  <a:pt x="887815" y="2993820"/>
                  <a:pt x="879147" y="2994008"/>
                </a:cubicBezTo>
                <a:cubicBezTo>
                  <a:pt x="826379" y="2995819"/>
                  <a:pt x="779897" y="2979912"/>
                  <a:pt x="741701" y="2943144"/>
                </a:cubicBezTo>
                <a:cubicBezTo>
                  <a:pt x="665692" y="2870184"/>
                  <a:pt x="667502" y="2744740"/>
                  <a:pt x="745416" y="2673683"/>
                </a:cubicBezTo>
                <a:cubicBezTo>
                  <a:pt x="815330" y="2609770"/>
                  <a:pt x="897721" y="2609390"/>
                  <a:pt x="977921" y="2669303"/>
                </a:cubicBezTo>
                <a:cubicBezTo>
                  <a:pt x="998781" y="2599387"/>
                  <a:pt x="1022689" y="2530809"/>
                  <a:pt x="1049169" y="2463657"/>
                </a:cubicBezTo>
                <a:cubicBezTo>
                  <a:pt x="1048978" y="2463087"/>
                  <a:pt x="1048978" y="2462705"/>
                  <a:pt x="1048787" y="2462040"/>
                </a:cubicBezTo>
                <a:cubicBezTo>
                  <a:pt x="1027356" y="2508901"/>
                  <a:pt x="1002972" y="2549000"/>
                  <a:pt x="960776" y="2573575"/>
                </a:cubicBezTo>
                <a:cubicBezTo>
                  <a:pt x="917818" y="2598817"/>
                  <a:pt x="872194" y="2607484"/>
                  <a:pt x="822568" y="2592624"/>
                </a:cubicBezTo>
                <a:cubicBezTo>
                  <a:pt x="745130" y="2569289"/>
                  <a:pt x="690743" y="2495757"/>
                  <a:pt x="695505" y="2417650"/>
                </a:cubicBezTo>
                <a:cubicBezTo>
                  <a:pt x="700268" y="2337070"/>
                  <a:pt x="757703" y="2271821"/>
                  <a:pt x="838666" y="2255248"/>
                </a:cubicBezTo>
                <a:cubicBezTo>
                  <a:pt x="925248" y="2237436"/>
                  <a:pt x="993638" y="2280871"/>
                  <a:pt x="1048026" y="2393647"/>
                </a:cubicBezTo>
                <a:cubicBezTo>
                  <a:pt x="1068505" y="2336022"/>
                  <a:pt x="1097080" y="2288301"/>
                  <a:pt x="1142704" y="2256677"/>
                </a:cubicBezTo>
                <a:cubicBezTo>
                  <a:pt x="1150705" y="2240769"/>
                  <a:pt x="1158992" y="2225053"/>
                  <a:pt x="1167279" y="2209528"/>
                </a:cubicBezTo>
                <a:cubicBezTo>
                  <a:pt x="1078886" y="2145426"/>
                  <a:pt x="1049549" y="2080371"/>
                  <a:pt x="1069171" y="1999982"/>
                </a:cubicBezTo>
                <a:cubicBezTo>
                  <a:pt x="1089364" y="1917972"/>
                  <a:pt x="1155277" y="1859680"/>
                  <a:pt x="1237954" y="1851393"/>
                </a:cubicBezTo>
                <a:cubicBezTo>
                  <a:pt x="1286341" y="1846440"/>
                  <a:pt x="1330347" y="1860346"/>
                  <a:pt x="1368161" y="1892350"/>
                </a:cubicBezTo>
                <a:cubicBezTo>
                  <a:pt x="1405784" y="1841677"/>
                  <a:pt x="1445218" y="1792527"/>
                  <a:pt x="1486557" y="1744999"/>
                </a:cubicBezTo>
                <a:cubicBezTo>
                  <a:pt x="1460077" y="1704327"/>
                  <a:pt x="1451218" y="1655272"/>
                  <a:pt x="1464649" y="1596218"/>
                </a:cubicBezTo>
                <a:cubicBezTo>
                  <a:pt x="1482365" y="1518493"/>
                  <a:pt x="1536086" y="1467725"/>
                  <a:pt x="1614858" y="1453437"/>
                </a:cubicBezTo>
                <a:cubicBezTo>
                  <a:pt x="1669818" y="1443246"/>
                  <a:pt x="1716109" y="1452771"/>
                  <a:pt x="1754971" y="1478202"/>
                </a:cubicBezTo>
                <a:cubicBezTo>
                  <a:pt x="1797452" y="1441626"/>
                  <a:pt x="1841077" y="1406670"/>
                  <a:pt x="1885940" y="1373237"/>
                </a:cubicBezTo>
                <a:cubicBezTo>
                  <a:pt x="1850982" y="1330279"/>
                  <a:pt x="1837172" y="1278654"/>
                  <a:pt x="1853079" y="1213313"/>
                </a:cubicBezTo>
                <a:cubicBezTo>
                  <a:pt x="1873272" y="1131398"/>
                  <a:pt x="1929279" y="1082059"/>
                  <a:pt x="2010908" y="1071105"/>
                </a:cubicBezTo>
                <a:cubicBezTo>
                  <a:pt x="2098348" y="1059294"/>
                  <a:pt x="2160545" y="1097299"/>
                  <a:pt x="2204741" y="1170450"/>
                </a:cubicBezTo>
                <a:cubicBezTo>
                  <a:pt x="2221219" y="1161305"/>
                  <a:pt x="2237983" y="1152638"/>
                  <a:pt x="2254938" y="1144161"/>
                </a:cubicBezTo>
                <a:cubicBezTo>
                  <a:pt x="2286085" y="1102633"/>
                  <a:pt x="2328471" y="1071867"/>
                  <a:pt x="2391908" y="1054911"/>
                </a:cubicBezTo>
                <a:cubicBezTo>
                  <a:pt x="2334472" y="1028433"/>
                  <a:pt x="2291419" y="1004428"/>
                  <a:pt x="2267892" y="958803"/>
                </a:cubicBezTo>
                <a:cubicBezTo>
                  <a:pt x="2243318" y="911559"/>
                  <a:pt x="2238079" y="863553"/>
                  <a:pt x="2257129" y="813166"/>
                </a:cubicBezTo>
                <a:cubicBezTo>
                  <a:pt x="2283322" y="743538"/>
                  <a:pt x="2355713" y="694961"/>
                  <a:pt x="2428198" y="698675"/>
                </a:cubicBezTo>
                <a:cubicBezTo>
                  <a:pt x="2508113" y="702962"/>
                  <a:pt x="2574216" y="760016"/>
                  <a:pt x="2592219" y="840598"/>
                </a:cubicBezTo>
                <a:cubicBezTo>
                  <a:pt x="2610412" y="921560"/>
                  <a:pt x="2574025" y="986235"/>
                  <a:pt x="2471536" y="1046816"/>
                </a:cubicBezTo>
                <a:cubicBezTo>
                  <a:pt x="2531640" y="1023289"/>
                  <a:pt x="2592789" y="1001761"/>
                  <a:pt x="2654988" y="982997"/>
                </a:cubicBezTo>
                <a:cubicBezTo>
                  <a:pt x="2632318" y="952993"/>
                  <a:pt x="2619269" y="917846"/>
                  <a:pt x="2619460" y="874888"/>
                </a:cubicBezTo>
                <a:cubicBezTo>
                  <a:pt x="2619651" y="822405"/>
                  <a:pt x="2638605" y="776495"/>
                  <a:pt x="2677087" y="739728"/>
                </a:cubicBezTo>
                <a:cubicBezTo>
                  <a:pt x="2755573" y="664957"/>
                  <a:pt x="2883683" y="674006"/>
                  <a:pt x="2950835" y="759159"/>
                </a:cubicBezTo>
                <a:cubicBezTo>
                  <a:pt x="2986745" y="804785"/>
                  <a:pt x="2998555" y="855647"/>
                  <a:pt x="2986745" y="905654"/>
                </a:cubicBezTo>
                <a:cubicBezTo>
                  <a:pt x="2995602" y="904225"/>
                  <a:pt x="3004556" y="902796"/>
                  <a:pt x="3013414" y="901558"/>
                </a:cubicBezTo>
                <a:cubicBezTo>
                  <a:pt x="3009890" y="875459"/>
                  <a:pt x="3012843" y="846980"/>
                  <a:pt x="3022748" y="815357"/>
                </a:cubicBezTo>
                <a:cubicBezTo>
                  <a:pt x="3046465" y="739919"/>
                  <a:pt x="3112379" y="689341"/>
                  <a:pt x="3189912" y="683532"/>
                </a:cubicBezTo>
                <a:close/>
                <a:moveTo>
                  <a:pt x="1251957" y="455878"/>
                </a:moveTo>
                <a:cubicBezTo>
                  <a:pt x="1273007" y="454354"/>
                  <a:pt x="1286817" y="467404"/>
                  <a:pt x="1288342" y="487978"/>
                </a:cubicBezTo>
                <a:cubicBezTo>
                  <a:pt x="1289866" y="509028"/>
                  <a:pt x="1276817" y="522839"/>
                  <a:pt x="1256242" y="524458"/>
                </a:cubicBezTo>
                <a:cubicBezTo>
                  <a:pt x="1235097" y="526078"/>
                  <a:pt x="1223476" y="512457"/>
                  <a:pt x="1219095" y="492359"/>
                </a:cubicBezTo>
                <a:cubicBezTo>
                  <a:pt x="1220333" y="471309"/>
                  <a:pt x="1231192" y="457402"/>
                  <a:pt x="1251957" y="455878"/>
                </a:cubicBezTo>
                <a:close/>
                <a:moveTo>
                  <a:pt x="1652482" y="414352"/>
                </a:moveTo>
                <a:cubicBezTo>
                  <a:pt x="1699250" y="419305"/>
                  <a:pt x="1728206" y="445117"/>
                  <a:pt x="1726777" y="493124"/>
                </a:cubicBezTo>
                <a:cubicBezTo>
                  <a:pt x="1725443" y="537510"/>
                  <a:pt x="1697059" y="565133"/>
                  <a:pt x="1652482" y="564847"/>
                </a:cubicBezTo>
                <a:cubicBezTo>
                  <a:pt x="1604571" y="564561"/>
                  <a:pt x="1576091" y="535033"/>
                  <a:pt x="1577425" y="487218"/>
                </a:cubicBezTo>
                <a:cubicBezTo>
                  <a:pt x="1578568" y="442736"/>
                  <a:pt x="1607238" y="418733"/>
                  <a:pt x="1652482" y="414352"/>
                </a:cubicBezTo>
                <a:close/>
                <a:moveTo>
                  <a:pt x="2039387" y="380729"/>
                </a:moveTo>
                <a:cubicBezTo>
                  <a:pt x="2098443" y="382443"/>
                  <a:pt x="2146544" y="432545"/>
                  <a:pt x="2145782" y="491409"/>
                </a:cubicBezTo>
                <a:cubicBezTo>
                  <a:pt x="2145019" y="553131"/>
                  <a:pt x="2091395" y="603138"/>
                  <a:pt x="2030053" y="599328"/>
                </a:cubicBezTo>
                <a:cubicBezTo>
                  <a:pt x="1971188" y="595803"/>
                  <a:pt x="1924421" y="544083"/>
                  <a:pt x="1927088" y="485409"/>
                </a:cubicBezTo>
                <a:cubicBezTo>
                  <a:pt x="1929659" y="426449"/>
                  <a:pt x="1980619" y="379014"/>
                  <a:pt x="2039387" y="380729"/>
                </a:cubicBezTo>
                <a:close/>
                <a:moveTo>
                  <a:pt x="2419053" y="358918"/>
                </a:moveTo>
                <a:cubicBezTo>
                  <a:pt x="2490872" y="357870"/>
                  <a:pt x="2550976" y="416449"/>
                  <a:pt x="2552023" y="488458"/>
                </a:cubicBezTo>
                <a:cubicBezTo>
                  <a:pt x="2553071" y="560181"/>
                  <a:pt x="2494492" y="620284"/>
                  <a:pt x="2422482" y="621427"/>
                </a:cubicBezTo>
                <a:cubicBezTo>
                  <a:pt x="2350665" y="622474"/>
                  <a:pt x="2290561" y="563896"/>
                  <a:pt x="2289514" y="491887"/>
                </a:cubicBezTo>
                <a:cubicBezTo>
                  <a:pt x="2288466" y="420068"/>
                  <a:pt x="2347045" y="359965"/>
                  <a:pt x="2419053" y="358918"/>
                </a:cubicBezTo>
                <a:close/>
                <a:moveTo>
                  <a:pt x="2804721" y="345489"/>
                </a:moveTo>
                <a:cubicBezTo>
                  <a:pt x="2883112" y="345203"/>
                  <a:pt x="2948549" y="409497"/>
                  <a:pt x="2949787" y="487983"/>
                </a:cubicBezTo>
                <a:cubicBezTo>
                  <a:pt x="2951026" y="566277"/>
                  <a:pt x="2887589" y="632476"/>
                  <a:pt x="2809008" y="634762"/>
                </a:cubicBezTo>
                <a:cubicBezTo>
                  <a:pt x="2728140" y="637048"/>
                  <a:pt x="2659750" y="569897"/>
                  <a:pt x="2660513" y="488839"/>
                </a:cubicBezTo>
                <a:cubicBezTo>
                  <a:pt x="2661275" y="410449"/>
                  <a:pt x="2726330" y="345774"/>
                  <a:pt x="2804721" y="345489"/>
                </a:cubicBezTo>
                <a:close/>
                <a:moveTo>
                  <a:pt x="3207915" y="338821"/>
                </a:moveTo>
                <a:cubicBezTo>
                  <a:pt x="3292115" y="341297"/>
                  <a:pt x="3357743" y="411973"/>
                  <a:pt x="3354409" y="496555"/>
                </a:cubicBezTo>
                <a:cubicBezTo>
                  <a:pt x="3351170" y="577994"/>
                  <a:pt x="3283733" y="642002"/>
                  <a:pt x="3201819" y="641335"/>
                </a:cubicBezTo>
                <a:cubicBezTo>
                  <a:pt x="3117332" y="640668"/>
                  <a:pt x="3050371" y="571707"/>
                  <a:pt x="3051895" y="487030"/>
                </a:cubicBezTo>
                <a:cubicBezTo>
                  <a:pt x="3053514" y="402734"/>
                  <a:pt x="3123237" y="336344"/>
                  <a:pt x="3207915" y="338821"/>
                </a:cubicBezTo>
                <a:close/>
                <a:moveTo>
                  <a:pt x="2032053" y="51067"/>
                </a:moveTo>
                <a:cubicBezTo>
                  <a:pt x="2058437" y="48781"/>
                  <a:pt x="2074249" y="62402"/>
                  <a:pt x="2078155" y="89072"/>
                </a:cubicBezTo>
                <a:cubicBezTo>
                  <a:pt x="2077487" y="115742"/>
                  <a:pt x="2064819" y="132411"/>
                  <a:pt x="2037673" y="133077"/>
                </a:cubicBezTo>
                <a:cubicBezTo>
                  <a:pt x="2010717" y="133744"/>
                  <a:pt x="1995572" y="118504"/>
                  <a:pt x="1995382" y="91548"/>
                </a:cubicBezTo>
                <a:cubicBezTo>
                  <a:pt x="1995191" y="67926"/>
                  <a:pt x="2008622" y="53067"/>
                  <a:pt x="2032053" y="51067"/>
                </a:cubicBezTo>
                <a:close/>
                <a:moveTo>
                  <a:pt x="1652768" y="49067"/>
                </a:moveTo>
                <a:cubicBezTo>
                  <a:pt x="1680486" y="51162"/>
                  <a:pt x="1695440" y="65736"/>
                  <a:pt x="1694774" y="93167"/>
                </a:cubicBezTo>
                <a:cubicBezTo>
                  <a:pt x="1694106" y="120695"/>
                  <a:pt x="1678390" y="135268"/>
                  <a:pt x="1651053" y="134792"/>
                </a:cubicBezTo>
                <a:cubicBezTo>
                  <a:pt x="1623526" y="134220"/>
                  <a:pt x="1609049" y="118409"/>
                  <a:pt x="1609524" y="91072"/>
                </a:cubicBezTo>
                <a:cubicBezTo>
                  <a:pt x="1610001" y="63354"/>
                  <a:pt x="1626193" y="50210"/>
                  <a:pt x="1652768" y="49067"/>
                </a:cubicBezTo>
                <a:close/>
                <a:moveTo>
                  <a:pt x="2420577" y="24111"/>
                </a:moveTo>
                <a:cubicBezTo>
                  <a:pt x="2461725" y="32112"/>
                  <a:pt x="2488205" y="53543"/>
                  <a:pt x="2486586" y="93167"/>
                </a:cubicBezTo>
                <a:cubicBezTo>
                  <a:pt x="2484967" y="135458"/>
                  <a:pt x="2457439" y="161461"/>
                  <a:pt x="2414577" y="157556"/>
                </a:cubicBezTo>
                <a:cubicBezTo>
                  <a:pt x="2376095" y="154127"/>
                  <a:pt x="2351998" y="127171"/>
                  <a:pt x="2354759" y="87547"/>
                </a:cubicBezTo>
                <a:cubicBezTo>
                  <a:pt x="2357522" y="48114"/>
                  <a:pt x="2385335" y="29254"/>
                  <a:pt x="2420577" y="24111"/>
                </a:cubicBezTo>
                <a:close/>
                <a:moveTo>
                  <a:pt x="2804340" y="10491"/>
                </a:moveTo>
                <a:cubicBezTo>
                  <a:pt x="2855870" y="9729"/>
                  <a:pt x="2881874" y="41543"/>
                  <a:pt x="2888446" y="91168"/>
                </a:cubicBezTo>
                <a:cubicBezTo>
                  <a:pt x="2882922" y="141079"/>
                  <a:pt x="2857489" y="173369"/>
                  <a:pt x="2805959" y="173654"/>
                </a:cubicBezTo>
                <a:cubicBezTo>
                  <a:pt x="2755000" y="173845"/>
                  <a:pt x="2724139" y="143841"/>
                  <a:pt x="2723663" y="92882"/>
                </a:cubicBezTo>
                <a:cubicBezTo>
                  <a:pt x="2723092" y="41924"/>
                  <a:pt x="2753382" y="11253"/>
                  <a:pt x="2804340" y="10491"/>
                </a:cubicBezTo>
                <a:close/>
                <a:moveTo>
                  <a:pt x="3201723" y="15"/>
                </a:moveTo>
                <a:cubicBezTo>
                  <a:pt x="3250586" y="-938"/>
                  <a:pt x="3294306" y="41353"/>
                  <a:pt x="3295258" y="90502"/>
                </a:cubicBezTo>
                <a:cubicBezTo>
                  <a:pt x="3296116" y="139461"/>
                  <a:pt x="3253920" y="183180"/>
                  <a:pt x="3204771" y="184038"/>
                </a:cubicBezTo>
                <a:cubicBezTo>
                  <a:pt x="3155907" y="184990"/>
                  <a:pt x="3112188" y="142699"/>
                  <a:pt x="3111236" y="93550"/>
                </a:cubicBezTo>
                <a:cubicBezTo>
                  <a:pt x="3110283" y="44687"/>
                  <a:pt x="3152574" y="967"/>
                  <a:pt x="3201723" y="1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712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xmlns="" id="{85242B15-45F9-4320-AE47-2F475F29AC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0308" y="-28"/>
            <a:ext cx="5593792" cy="6865389"/>
          </a:xfrm>
          <a:custGeom>
            <a:avLst/>
            <a:gdLst>
              <a:gd name="connsiteX0" fmla="*/ 100492 w 5594520"/>
              <a:gd name="connsiteY0" fmla="*/ 6654824 h 6863800"/>
              <a:gd name="connsiteX1" fmla="*/ 212669 w 5594520"/>
              <a:gd name="connsiteY1" fmla="*/ 6710509 h 6863800"/>
              <a:gd name="connsiteX2" fmla="*/ 203605 w 5594520"/>
              <a:gd name="connsiteY2" fmla="*/ 6839033 h 6863800"/>
              <a:gd name="connsiteX3" fmla="*/ 181267 w 5594520"/>
              <a:gd name="connsiteY3" fmla="*/ 6863476 h 6863800"/>
              <a:gd name="connsiteX4" fmla="*/ 47885 w 5594520"/>
              <a:gd name="connsiteY4" fmla="*/ 6863476 h 6863800"/>
              <a:gd name="connsiteX5" fmla="*/ 3532 w 5594520"/>
              <a:gd name="connsiteY5" fmla="*/ 6740940 h 6863800"/>
              <a:gd name="connsiteX6" fmla="*/ 100492 w 5594520"/>
              <a:gd name="connsiteY6" fmla="*/ 6654824 h 6863800"/>
              <a:gd name="connsiteX7" fmla="*/ 397927 w 5594520"/>
              <a:gd name="connsiteY7" fmla="*/ 6644903 h 6863800"/>
              <a:gd name="connsiteX8" fmla="*/ 488820 w 5594520"/>
              <a:gd name="connsiteY8" fmla="*/ 6694322 h 6863800"/>
              <a:gd name="connsiteX9" fmla="*/ 498370 w 5594520"/>
              <a:gd name="connsiteY9" fmla="*/ 6827703 h 6863800"/>
              <a:gd name="connsiteX10" fmla="*/ 476841 w 5594520"/>
              <a:gd name="connsiteY10" fmla="*/ 6863638 h 6863800"/>
              <a:gd name="connsiteX11" fmla="*/ 305258 w 5594520"/>
              <a:gd name="connsiteY11" fmla="*/ 6863638 h 6863800"/>
              <a:gd name="connsiteX12" fmla="*/ 268999 w 5594520"/>
              <a:gd name="connsiteY12" fmla="*/ 6750168 h 6863800"/>
              <a:gd name="connsiteX13" fmla="*/ 363046 w 5594520"/>
              <a:gd name="connsiteY13" fmla="*/ 6648512 h 6863800"/>
              <a:gd name="connsiteX14" fmla="*/ 397927 w 5594520"/>
              <a:gd name="connsiteY14" fmla="*/ 6644903 h 6863800"/>
              <a:gd name="connsiteX15" fmla="*/ 113927 w 5594520"/>
              <a:gd name="connsiteY15" fmla="*/ 6407973 h 6863800"/>
              <a:gd name="connsiteX16" fmla="*/ 208137 w 5594520"/>
              <a:gd name="connsiteY16" fmla="*/ 6501697 h 6863800"/>
              <a:gd name="connsiteX17" fmla="*/ 113280 w 5594520"/>
              <a:gd name="connsiteY17" fmla="*/ 6594772 h 6863800"/>
              <a:gd name="connsiteX18" fmla="*/ 21500 w 5594520"/>
              <a:gd name="connsiteY18" fmla="*/ 6503477 h 6863800"/>
              <a:gd name="connsiteX19" fmla="*/ 113927 w 5594520"/>
              <a:gd name="connsiteY19" fmla="*/ 6407973 h 6863800"/>
              <a:gd name="connsiteX20" fmla="*/ 391049 w 5594520"/>
              <a:gd name="connsiteY20" fmla="*/ 6395023 h 6863800"/>
              <a:gd name="connsiteX21" fmla="*/ 497399 w 5594520"/>
              <a:gd name="connsiteY21" fmla="*/ 6503962 h 6863800"/>
              <a:gd name="connsiteX22" fmla="*/ 390887 w 5594520"/>
              <a:gd name="connsiteY22" fmla="*/ 6607883 h 6863800"/>
              <a:gd name="connsiteX23" fmla="*/ 284539 w 5594520"/>
              <a:gd name="connsiteY23" fmla="*/ 6498944 h 6863800"/>
              <a:gd name="connsiteX24" fmla="*/ 391049 w 5594520"/>
              <a:gd name="connsiteY24" fmla="*/ 6395023 h 6863800"/>
              <a:gd name="connsiteX25" fmla="*/ 658620 w 5594520"/>
              <a:gd name="connsiteY25" fmla="*/ 6384340 h 6863800"/>
              <a:gd name="connsiteX26" fmla="*/ 775006 w 5594520"/>
              <a:gd name="connsiteY26" fmla="*/ 6502182 h 6863800"/>
              <a:gd name="connsiteX27" fmla="*/ 657163 w 5594520"/>
              <a:gd name="connsiteY27" fmla="*/ 6618567 h 6863800"/>
              <a:gd name="connsiteX28" fmla="*/ 540779 w 5594520"/>
              <a:gd name="connsiteY28" fmla="*/ 6500725 h 6863800"/>
              <a:gd name="connsiteX29" fmla="*/ 658620 w 5594520"/>
              <a:gd name="connsiteY29" fmla="*/ 6384340 h 6863800"/>
              <a:gd name="connsiteX30" fmla="*/ 115708 w 5594520"/>
              <a:gd name="connsiteY30" fmla="*/ 6131660 h 6863800"/>
              <a:gd name="connsiteX31" fmla="*/ 208137 w 5594520"/>
              <a:gd name="connsiteY31" fmla="*/ 6222471 h 6863800"/>
              <a:gd name="connsiteX32" fmla="*/ 116193 w 5594520"/>
              <a:gd name="connsiteY32" fmla="*/ 6318459 h 6863800"/>
              <a:gd name="connsiteX33" fmla="*/ 21338 w 5594520"/>
              <a:gd name="connsiteY33" fmla="*/ 6225384 h 6863800"/>
              <a:gd name="connsiteX34" fmla="*/ 115708 w 5594520"/>
              <a:gd name="connsiteY34" fmla="*/ 6131660 h 6863800"/>
              <a:gd name="connsiteX35" fmla="*/ 392991 w 5594520"/>
              <a:gd name="connsiteY35" fmla="*/ 6123406 h 6863800"/>
              <a:gd name="connsiteX36" fmla="*/ 492866 w 5594520"/>
              <a:gd name="connsiteY36" fmla="*/ 6224737 h 6863800"/>
              <a:gd name="connsiteX37" fmla="*/ 389106 w 5594520"/>
              <a:gd name="connsiteY37" fmla="*/ 6326877 h 6863800"/>
              <a:gd name="connsiteX38" fmla="*/ 289233 w 5594520"/>
              <a:gd name="connsiteY38" fmla="*/ 6225547 h 6863800"/>
              <a:gd name="connsiteX39" fmla="*/ 392991 w 5594520"/>
              <a:gd name="connsiteY39" fmla="*/ 6123406 h 6863800"/>
              <a:gd name="connsiteX40" fmla="*/ 657972 w 5594520"/>
              <a:gd name="connsiteY40" fmla="*/ 6111427 h 6863800"/>
              <a:gd name="connsiteX41" fmla="*/ 771768 w 5594520"/>
              <a:gd name="connsiteY41" fmla="*/ 6227651 h 6863800"/>
              <a:gd name="connsiteX42" fmla="*/ 657810 w 5594520"/>
              <a:gd name="connsiteY42" fmla="*/ 6339017 h 6863800"/>
              <a:gd name="connsiteX43" fmla="*/ 544016 w 5594520"/>
              <a:gd name="connsiteY43" fmla="*/ 6222795 h 6863800"/>
              <a:gd name="connsiteX44" fmla="*/ 657972 w 5594520"/>
              <a:gd name="connsiteY44" fmla="*/ 6111427 h 6863800"/>
              <a:gd name="connsiteX45" fmla="*/ 924411 w 5594520"/>
              <a:gd name="connsiteY45" fmla="*/ 6101877 h 6863800"/>
              <a:gd name="connsiteX46" fmla="*/ 1047919 w 5594520"/>
              <a:gd name="connsiteY46" fmla="*/ 6226032 h 6863800"/>
              <a:gd name="connsiteX47" fmla="*/ 922468 w 5594520"/>
              <a:gd name="connsiteY47" fmla="*/ 6348406 h 6863800"/>
              <a:gd name="connsiteX48" fmla="*/ 801390 w 5594520"/>
              <a:gd name="connsiteY48" fmla="*/ 6221823 h 6863800"/>
              <a:gd name="connsiteX49" fmla="*/ 924411 w 5594520"/>
              <a:gd name="connsiteY49" fmla="*/ 6101877 h 6863800"/>
              <a:gd name="connsiteX50" fmla="*/ 391049 w 5594520"/>
              <a:gd name="connsiteY50" fmla="*/ 5863280 h 6863800"/>
              <a:gd name="connsiteX51" fmla="*/ 486068 w 5594520"/>
              <a:gd name="connsiteY51" fmla="*/ 5960565 h 6863800"/>
              <a:gd name="connsiteX52" fmla="*/ 391211 w 5594520"/>
              <a:gd name="connsiteY52" fmla="*/ 6053316 h 6863800"/>
              <a:gd name="connsiteX53" fmla="*/ 296194 w 5594520"/>
              <a:gd name="connsiteY53" fmla="*/ 5956033 h 6863800"/>
              <a:gd name="connsiteX54" fmla="*/ 391049 w 5594520"/>
              <a:gd name="connsiteY54" fmla="*/ 5863280 h 6863800"/>
              <a:gd name="connsiteX55" fmla="*/ 655059 w 5594520"/>
              <a:gd name="connsiteY55" fmla="*/ 5850655 h 6863800"/>
              <a:gd name="connsiteX56" fmla="*/ 765455 w 5594520"/>
              <a:gd name="connsiteY56" fmla="*/ 5956680 h 6863800"/>
              <a:gd name="connsiteX57" fmla="*/ 658296 w 5594520"/>
              <a:gd name="connsiteY57" fmla="*/ 6065943 h 6863800"/>
              <a:gd name="connsiteX58" fmla="*/ 550329 w 5594520"/>
              <a:gd name="connsiteY58" fmla="*/ 5957490 h 6863800"/>
              <a:gd name="connsiteX59" fmla="*/ 655059 w 5594520"/>
              <a:gd name="connsiteY59" fmla="*/ 5850655 h 6863800"/>
              <a:gd name="connsiteX60" fmla="*/ 926191 w 5594520"/>
              <a:gd name="connsiteY60" fmla="*/ 5839809 h 6863800"/>
              <a:gd name="connsiteX61" fmla="*/ 1043224 w 5594520"/>
              <a:gd name="connsiteY61" fmla="*/ 5958622 h 6863800"/>
              <a:gd name="connsiteX62" fmla="*/ 925543 w 5594520"/>
              <a:gd name="connsiteY62" fmla="*/ 6076950 h 6863800"/>
              <a:gd name="connsiteX63" fmla="*/ 806245 w 5594520"/>
              <a:gd name="connsiteY63" fmla="*/ 5955709 h 6863800"/>
              <a:gd name="connsiteX64" fmla="*/ 926191 w 5594520"/>
              <a:gd name="connsiteY64" fmla="*/ 5839809 h 6863800"/>
              <a:gd name="connsiteX65" fmla="*/ 388783 w 5594520"/>
              <a:gd name="connsiteY65" fmla="*/ 5604450 h 6863800"/>
              <a:gd name="connsiteX66" fmla="*/ 478136 w 5594520"/>
              <a:gd name="connsiteY66" fmla="*/ 5689271 h 6863800"/>
              <a:gd name="connsiteX67" fmla="*/ 393315 w 5594520"/>
              <a:gd name="connsiteY67" fmla="*/ 5778623 h 6863800"/>
              <a:gd name="connsiteX68" fmla="*/ 303963 w 5594520"/>
              <a:gd name="connsiteY68" fmla="*/ 5693803 h 6863800"/>
              <a:gd name="connsiteX69" fmla="*/ 388783 w 5594520"/>
              <a:gd name="connsiteY69" fmla="*/ 5604450 h 6863800"/>
              <a:gd name="connsiteX70" fmla="*/ 656192 w 5594520"/>
              <a:gd name="connsiteY70" fmla="*/ 5588263 h 6863800"/>
              <a:gd name="connsiteX71" fmla="*/ 761247 w 5594520"/>
              <a:gd name="connsiteY71" fmla="*/ 5690080 h 6863800"/>
              <a:gd name="connsiteX72" fmla="*/ 659430 w 5594520"/>
              <a:gd name="connsiteY72" fmla="*/ 5795134 h 6863800"/>
              <a:gd name="connsiteX73" fmla="*/ 554376 w 5594520"/>
              <a:gd name="connsiteY73" fmla="*/ 5693480 h 6863800"/>
              <a:gd name="connsiteX74" fmla="*/ 656192 w 5594520"/>
              <a:gd name="connsiteY74" fmla="*/ 5588263 h 6863800"/>
              <a:gd name="connsiteX75" fmla="*/ 924087 w 5594520"/>
              <a:gd name="connsiteY75" fmla="*/ 5577095 h 6863800"/>
              <a:gd name="connsiteX76" fmla="*/ 1039016 w 5594520"/>
              <a:gd name="connsiteY76" fmla="*/ 5691214 h 6863800"/>
              <a:gd name="connsiteX77" fmla="*/ 924896 w 5594520"/>
              <a:gd name="connsiteY77" fmla="*/ 5806142 h 6863800"/>
              <a:gd name="connsiteX78" fmla="*/ 809969 w 5594520"/>
              <a:gd name="connsiteY78" fmla="*/ 5692023 h 6863800"/>
              <a:gd name="connsiteX79" fmla="*/ 924087 w 5594520"/>
              <a:gd name="connsiteY79" fmla="*/ 5577095 h 6863800"/>
              <a:gd name="connsiteX80" fmla="*/ 1202665 w 5594520"/>
              <a:gd name="connsiteY80" fmla="*/ 5567706 h 6863800"/>
              <a:gd name="connsiteX81" fmla="*/ 1324878 w 5594520"/>
              <a:gd name="connsiteY81" fmla="*/ 5693318 h 6863800"/>
              <a:gd name="connsiteX82" fmla="*/ 1199266 w 5594520"/>
              <a:gd name="connsiteY82" fmla="*/ 5815530 h 6863800"/>
              <a:gd name="connsiteX83" fmla="*/ 1077054 w 5594520"/>
              <a:gd name="connsiteY83" fmla="*/ 5689919 h 6863800"/>
              <a:gd name="connsiteX84" fmla="*/ 1202665 w 5594520"/>
              <a:gd name="connsiteY84" fmla="*/ 5567706 h 6863800"/>
              <a:gd name="connsiteX85" fmla="*/ 389268 w 5594520"/>
              <a:gd name="connsiteY85" fmla="*/ 5319883 h 6863800"/>
              <a:gd name="connsiteX86" fmla="*/ 486391 w 5594520"/>
              <a:gd name="connsiteY86" fmla="*/ 5414740 h 6863800"/>
              <a:gd name="connsiteX87" fmla="*/ 390401 w 5594520"/>
              <a:gd name="connsiteY87" fmla="*/ 5510728 h 6863800"/>
              <a:gd name="connsiteX88" fmla="*/ 295546 w 5594520"/>
              <a:gd name="connsiteY88" fmla="*/ 5413444 h 6863800"/>
              <a:gd name="connsiteX89" fmla="*/ 389268 w 5594520"/>
              <a:gd name="connsiteY89" fmla="*/ 5319883 h 6863800"/>
              <a:gd name="connsiteX90" fmla="*/ 658134 w 5594520"/>
              <a:gd name="connsiteY90" fmla="*/ 5319560 h 6863800"/>
              <a:gd name="connsiteX91" fmla="*/ 753638 w 5594520"/>
              <a:gd name="connsiteY91" fmla="*/ 5416683 h 6863800"/>
              <a:gd name="connsiteX92" fmla="*/ 655221 w 5594520"/>
              <a:gd name="connsiteY92" fmla="*/ 5511053 h 6863800"/>
              <a:gd name="connsiteX93" fmla="*/ 562145 w 5594520"/>
              <a:gd name="connsiteY93" fmla="*/ 5411503 h 6863800"/>
              <a:gd name="connsiteX94" fmla="*/ 658134 w 5594520"/>
              <a:gd name="connsiteY94" fmla="*/ 5319560 h 6863800"/>
              <a:gd name="connsiteX95" fmla="*/ 924086 w 5594520"/>
              <a:gd name="connsiteY95" fmla="*/ 5305800 h 6863800"/>
              <a:gd name="connsiteX96" fmla="*/ 1033997 w 5594520"/>
              <a:gd name="connsiteY96" fmla="*/ 5413606 h 6863800"/>
              <a:gd name="connsiteX97" fmla="*/ 922629 w 5594520"/>
              <a:gd name="connsiteY97" fmla="*/ 5524811 h 6863800"/>
              <a:gd name="connsiteX98" fmla="*/ 814986 w 5594520"/>
              <a:gd name="connsiteY98" fmla="*/ 5414578 h 6863800"/>
              <a:gd name="connsiteX99" fmla="*/ 924086 w 5594520"/>
              <a:gd name="connsiteY99" fmla="*/ 5305800 h 6863800"/>
              <a:gd name="connsiteX100" fmla="*/ 1204931 w 5594520"/>
              <a:gd name="connsiteY100" fmla="*/ 5294793 h 6863800"/>
              <a:gd name="connsiteX101" fmla="*/ 1321478 w 5594520"/>
              <a:gd name="connsiteY101" fmla="*/ 5415711 h 6863800"/>
              <a:gd name="connsiteX102" fmla="*/ 1199266 w 5594520"/>
              <a:gd name="connsiteY102" fmla="*/ 5535818 h 6863800"/>
              <a:gd name="connsiteX103" fmla="*/ 1080453 w 5594520"/>
              <a:gd name="connsiteY103" fmla="*/ 5412635 h 6863800"/>
              <a:gd name="connsiteX104" fmla="*/ 1204931 w 5594520"/>
              <a:gd name="connsiteY104" fmla="*/ 5294793 h 6863800"/>
              <a:gd name="connsiteX105" fmla="*/ 659753 w 5594520"/>
              <a:gd name="connsiteY105" fmla="*/ 5060567 h 6863800"/>
              <a:gd name="connsiteX106" fmla="*/ 745869 w 5594520"/>
              <a:gd name="connsiteY106" fmla="*/ 5149273 h 6863800"/>
              <a:gd name="connsiteX107" fmla="*/ 658297 w 5594520"/>
              <a:gd name="connsiteY107" fmla="*/ 5236521 h 6863800"/>
              <a:gd name="connsiteX108" fmla="*/ 569916 w 5594520"/>
              <a:gd name="connsiteY108" fmla="*/ 5145388 h 6863800"/>
              <a:gd name="connsiteX109" fmla="*/ 659753 w 5594520"/>
              <a:gd name="connsiteY109" fmla="*/ 5060567 h 6863800"/>
              <a:gd name="connsiteX110" fmla="*/ 922306 w 5594520"/>
              <a:gd name="connsiteY110" fmla="*/ 5043895 h 6863800"/>
              <a:gd name="connsiteX111" fmla="*/ 1028980 w 5594520"/>
              <a:gd name="connsiteY111" fmla="*/ 5148464 h 6863800"/>
              <a:gd name="connsiteX112" fmla="*/ 926839 w 5594520"/>
              <a:gd name="connsiteY112" fmla="*/ 5252870 h 6863800"/>
              <a:gd name="connsiteX113" fmla="*/ 820166 w 5594520"/>
              <a:gd name="connsiteY113" fmla="*/ 5148302 h 6863800"/>
              <a:gd name="connsiteX114" fmla="*/ 922306 w 5594520"/>
              <a:gd name="connsiteY114" fmla="*/ 5043895 h 6863800"/>
              <a:gd name="connsiteX115" fmla="*/ 1204445 w 5594520"/>
              <a:gd name="connsiteY115" fmla="*/ 5033374 h 6863800"/>
              <a:gd name="connsiteX116" fmla="*/ 1316136 w 5594520"/>
              <a:gd name="connsiteY116" fmla="*/ 5150892 h 6863800"/>
              <a:gd name="connsiteX117" fmla="*/ 1199751 w 5594520"/>
              <a:gd name="connsiteY117" fmla="*/ 5263715 h 6863800"/>
              <a:gd name="connsiteX118" fmla="*/ 1085794 w 5594520"/>
              <a:gd name="connsiteY118" fmla="*/ 5143932 h 6863800"/>
              <a:gd name="connsiteX119" fmla="*/ 1204445 w 5594520"/>
              <a:gd name="connsiteY119" fmla="*/ 5033374 h 6863800"/>
              <a:gd name="connsiteX120" fmla="*/ 1470074 w 5594520"/>
              <a:gd name="connsiteY120" fmla="*/ 5024147 h 6863800"/>
              <a:gd name="connsiteX121" fmla="*/ 1591963 w 5594520"/>
              <a:gd name="connsiteY121" fmla="*/ 5149759 h 6863800"/>
              <a:gd name="connsiteX122" fmla="*/ 1467646 w 5594520"/>
              <a:gd name="connsiteY122" fmla="*/ 5272780 h 6863800"/>
              <a:gd name="connsiteX123" fmla="*/ 1343330 w 5594520"/>
              <a:gd name="connsiteY123" fmla="*/ 5144903 h 6863800"/>
              <a:gd name="connsiteX124" fmla="*/ 1470074 w 5594520"/>
              <a:gd name="connsiteY124" fmla="*/ 5024147 h 6863800"/>
              <a:gd name="connsiteX125" fmla="*/ 662019 w 5594520"/>
              <a:gd name="connsiteY125" fmla="*/ 4795910 h 6863800"/>
              <a:gd name="connsiteX126" fmla="*/ 743602 w 5594520"/>
              <a:gd name="connsiteY126" fmla="*/ 4883483 h 6863800"/>
              <a:gd name="connsiteX127" fmla="*/ 653602 w 5594520"/>
              <a:gd name="connsiteY127" fmla="*/ 4967331 h 6863800"/>
              <a:gd name="connsiteX128" fmla="*/ 572019 w 5594520"/>
              <a:gd name="connsiteY128" fmla="*/ 4879760 h 6863800"/>
              <a:gd name="connsiteX129" fmla="*/ 662019 w 5594520"/>
              <a:gd name="connsiteY129" fmla="*/ 4795910 h 6863800"/>
              <a:gd name="connsiteX130" fmla="*/ 927162 w 5594520"/>
              <a:gd name="connsiteY130" fmla="*/ 4784579 h 6863800"/>
              <a:gd name="connsiteX131" fmla="*/ 1021695 w 5594520"/>
              <a:gd name="connsiteY131" fmla="*/ 4881702 h 6863800"/>
              <a:gd name="connsiteX132" fmla="*/ 922144 w 5594520"/>
              <a:gd name="connsiteY132" fmla="*/ 4978662 h 6863800"/>
              <a:gd name="connsiteX133" fmla="*/ 827612 w 5594520"/>
              <a:gd name="connsiteY133" fmla="*/ 4881540 h 6863800"/>
              <a:gd name="connsiteX134" fmla="*/ 927162 w 5594520"/>
              <a:gd name="connsiteY134" fmla="*/ 4784579 h 6863800"/>
              <a:gd name="connsiteX135" fmla="*/ 1199427 w 5594520"/>
              <a:gd name="connsiteY135" fmla="*/ 4769849 h 6863800"/>
              <a:gd name="connsiteX136" fmla="*/ 1312899 w 5594520"/>
              <a:gd name="connsiteY136" fmla="*/ 4881540 h 6863800"/>
              <a:gd name="connsiteX137" fmla="*/ 1200075 w 5594520"/>
              <a:gd name="connsiteY137" fmla="*/ 4993716 h 6863800"/>
              <a:gd name="connsiteX138" fmla="*/ 1089032 w 5594520"/>
              <a:gd name="connsiteY138" fmla="*/ 4879759 h 6863800"/>
              <a:gd name="connsiteX139" fmla="*/ 1199427 w 5594520"/>
              <a:gd name="connsiteY139" fmla="*/ 4769849 h 6863800"/>
              <a:gd name="connsiteX140" fmla="*/ 1467807 w 5594520"/>
              <a:gd name="connsiteY140" fmla="*/ 4759975 h 6863800"/>
              <a:gd name="connsiteX141" fmla="*/ 1589373 w 5594520"/>
              <a:gd name="connsiteY141" fmla="*/ 4881864 h 6863800"/>
              <a:gd name="connsiteX142" fmla="*/ 1467484 w 5594520"/>
              <a:gd name="connsiteY142" fmla="*/ 5003428 h 6863800"/>
              <a:gd name="connsiteX143" fmla="*/ 1345919 w 5594520"/>
              <a:gd name="connsiteY143" fmla="*/ 4881540 h 6863800"/>
              <a:gd name="connsiteX144" fmla="*/ 1467807 w 5594520"/>
              <a:gd name="connsiteY144" fmla="*/ 4759975 h 6863800"/>
              <a:gd name="connsiteX145" fmla="*/ 923278 w 5594520"/>
              <a:gd name="connsiteY145" fmla="*/ 4524292 h 6863800"/>
              <a:gd name="connsiteX146" fmla="*/ 1015221 w 5594520"/>
              <a:gd name="connsiteY146" fmla="*/ 4613645 h 6863800"/>
              <a:gd name="connsiteX147" fmla="*/ 925867 w 5594520"/>
              <a:gd name="connsiteY147" fmla="*/ 4705588 h 6863800"/>
              <a:gd name="connsiteX148" fmla="*/ 833925 w 5594520"/>
              <a:gd name="connsiteY148" fmla="*/ 4616235 h 6863800"/>
              <a:gd name="connsiteX149" fmla="*/ 923278 w 5594520"/>
              <a:gd name="connsiteY149" fmla="*/ 4524292 h 6863800"/>
              <a:gd name="connsiteX150" fmla="*/ 656030 w 5594520"/>
              <a:gd name="connsiteY150" fmla="*/ 4512638 h 6863800"/>
              <a:gd name="connsiteX151" fmla="*/ 760275 w 5594520"/>
              <a:gd name="connsiteY151" fmla="*/ 4614779 h 6863800"/>
              <a:gd name="connsiteX152" fmla="*/ 661210 w 5594520"/>
              <a:gd name="connsiteY152" fmla="*/ 4717404 h 6863800"/>
              <a:gd name="connsiteX153" fmla="*/ 558260 w 5594520"/>
              <a:gd name="connsiteY153" fmla="*/ 4630804 h 6863800"/>
              <a:gd name="connsiteX154" fmla="*/ 656030 w 5594520"/>
              <a:gd name="connsiteY154" fmla="*/ 4512638 h 6863800"/>
              <a:gd name="connsiteX155" fmla="*/ 1198780 w 5594520"/>
              <a:gd name="connsiteY155" fmla="*/ 4509562 h 6863800"/>
              <a:gd name="connsiteX156" fmla="*/ 1306262 w 5594520"/>
              <a:gd name="connsiteY156" fmla="*/ 4612836 h 6863800"/>
              <a:gd name="connsiteX157" fmla="*/ 1202988 w 5594520"/>
              <a:gd name="connsiteY157" fmla="*/ 4720317 h 6863800"/>
              <a:gd name="connsiteX158" fmla="*/ 1095507 w 5594520"/>
              <a:gd name="connsiteY158" fmla="*/ 4617044 h 6863800"/>
              <a:gd name="connsiteX159" fmla="*/ 1198780 w 5594520"/>
              <a:gd name="connsiteY159" fmla="*/ 4509562 h 6863800"/>
              <a:gd name="connsiteX160" fmla="*/ 1468617 w 5594520"/>
              <a:gd name="connsiteY160" fmla="*/ 4498717 h 6863800"/>
              <a:gd name="connsiteX161" fmla="*/ 1583708 w 5594520"/>
              <a:gd name="connsiteY161" fmla="*/ 4617045 h 6863800"/>
              <a:gd name="connsiteX162" fmla="*/ 1464246 w 5594520"/>
              <a:gd name="connsiteY162" fmla="*/ 4731001 h 6863800"/>
              <a:gd name="connsiteX163" fmla="*/ 1351423 w 5594520"/>
              <a:gd name="connsiteY163" fmla="*/ 4615102 h 6863800"/>
              <a:gd name="connsiteX164" fmla="*/ 1468617 w 5594520"/>
              <a:gd name="connsiteY164" fmla="*/ 4498717 h 6863800"/>
              <a:gd name="connsiteX165" fmla="*/ 1736026 w 5594520"/>
              <a:gd name="connsiteY165" fmla="*/ 4490138 h 6863800"/>
              <a:gd name="connsiteX166" fmla="*/ 1859210 w 5594520"/>
              <a:gd name="connsiteY166" fmla="*/ 4614131 h 6863800"/>
              <a:gd name="connsiteX167" fmla="*/ 1732950 w 5594520"/>
              <a:gd name="connsiteY167" fmla="*/ 4739742 h 6863800"/>
              <a:gd name="connsiteX168" fmla="*/ 1609767 w 5594520"/>
              <a:gd name="connsiteY168" fmla="*/ 4615750 h 6863800"/>
              <a:gd name="connsiteX169" fmla="*/ 1736026 w 5594520"/>
              <a:gd name="connsiteY169" fmla="*/ 4490138 h 6863800"/>
              <a:gd name="connsiteX170" fmla="*/ 923439 w 5594520"/>
              <a:gd name="connsiteY170" fmla="*/ 4255426 h 6863800"/>
              <a:gd name="connsiteX171" fmla="*/ 1007936 w 5594520"/>
              <a:gd name="connsiteY171" fmla="*/ 4339761 h 6863800"/>
              <a:gd name="connsiteX172" fmla="*/ 925867 w 5594520"/>
              <a:gd name="connsiteY172" fmla="*/ 4421830 h 6863800"/>
              <a:gd name="connsiteX173" fmla="*/ 841371 w 5594520"/>
              <a:gd name="connsiteY173" fmla="*/ 4337495 h 6863800"/>
              <a:gd name="connsiteX174" fmla="*/ 923439 w 5594520"/>
              <a:gd name="connsiteY174" fmla="*/ 4255426 h 6863800"/>
              <a:gd name="connsiteX175" fmla="*/ 1202341 w 5594520"/>
              <a:gd name="connsiteY175" fmla="*/ 4239401 h 6863800"/>
              <a:gd name="connsiteX176" fmla="*/ 1300112 w 5594520"/>
              <a:gd name="connsiteY176" fmla="*/ 4340086 h 6863800"/>
              <a:gd name="connsiteX177" fmla="*/ 1199428 w 5594520"/>
              <a:gd name="connsiteY177" fmla="*/ 4437855 h 6863800"/>
              <a:gd name="connsiteX178" fmla="*/ 1101658 w 5594520"/>
              <a:gd name="connsiteY178" fmla="*/ 4337172 h 6863800"/>
              <a:gd name="connsiteX179" fmla="*/ 1202341 w 5594520"/>
              <a:gd name="connsiteY179" fmla="*/ 4239401 h 6863800"/>
              <a:gd name="connsiteX180" fmla="*/ 1466837 w 5594520"/>
              <a:gd name="connsiteY180" fmla="*/ 4225804 h 6863800"/>
              <a:gd name="connsiteX181" fmla="*/ 1580632 w 5594520"/>
              <a:gd name="connsiteY181" fmla="*/ 4336686 h 6863800"/>
              <a:gd name="connsiteX182" fmla="*/ 1466189 w 5594520"/>
              <a:gd name="connsiteY182" fmla="*/ 4451613 h 6863800"/>
              <a:gd name="connsiteX183" fmla="*/ 1354823 w 5594520"/>
              <a:gd name="connsiteY183" fmla="*/ 4338466 h 6863800"/>
              <a:gd name="connsiteX184" fmla="*/ 1466837 w 5594520"/>
              <a:gd name="connsiteY184" fmla="*/ 4225804 h 6863800"/>
              <a:gd name="connsiteX185" fmla="*/ 1734894 w 5594520"/>
              <a:gd name="connsiteY185" fmla="*/ 4216092 h 6863800"/>
              <a:gd name="connsiteX186" fmla="*/ 1856945 w 5594520"/>
              <a:gd name="connsiteY186" fmla="*/ 4337819 h 6863800"/>
              <a:gd name="connsiteX187" fmla="*/ 1736351 w 5594520"/>
              <a:gd name="connsiteY187" fmla="*/ 4461002 h 6863800"/>
              <a:gd name="connsiteX188" fmla="*/ 1612034 w 5594520"/>
              <a:gd name="connsiteY188" fmla="*/ 4336848 h 6863800"/>
              <a:gd name="connsiteX189" fmla="*/ 1734894 w 5594520"/>
              <a:gd name="connsiteY189" fmla="*/ 4216092 h 6863800"/>
              <a:gd name="connsiteX190" fmla="*/ 927810 w 5594520"/>
              <a:gd name="connsiteY190" fmla="*/ 3983808 h 6863800"/>
              <a:gd name="connsiteX191" fmla="*/ 1012793 w 5594520"/>
              <a:gd name="connsiteY191" fmla="*/ 4072676 h 6863800"/>
              <a:gd name="connsiteX192" fmla="*/ 921497 w 5594520"/>
              <a:gd name="connsiteY192" fmla="*/ 4159924 h 6863800"/>
              <a:gd name="connsiteX193" fmla="*/ 836515 w 5594520"/>
              <a:gd name="connsiteY193" fmla="*/ 4071057 h 6863800"/>
              <a:gd name="connsiteX194" fmla="*/ 927810 w 5594520"/>
              <a:gd name="connsiteY194" fmla="*/ 3983808 h 6863800"/>
              <a:gd name="connsiteX195" fmla="*/ 1201046 w 5594520"/>
              <a:gd name="connsiteY195" fmla="*/ 3978305 h 6863800"/>
              <a:gd name="connsiteX196" fmla="*/ 1294608 w 5594520"/>
              <a:gd name="connsiteY196" fmla="*/ 4073162 h 6863800"/>
              <a:gd name="connsiteX197" fmla="*/ 1198456 w 5594520"/>
              <a:gd name="connsiteY197" fmla="*/ 4165428 h 6863800"/>
              <a:gd name="connsiteX198" fmla="*/ 1107323 w 5594520"/>
              <a:gd name="connsiteY198" fmla="*/ 4068306 h 6863800"/>
              <a:gd name="connsiteX199" fmla="*/ 1201046 w 5594520"/>
              <a:gd name="connsiteY199" fmla="*/ 3978305 h 6863800"/>
              <a:gd name="connsiteX200" fmla="*/ 1468293 w 5594520"/>
              <a:gd name="connsiteY200" fmla="*/ 3965517 h 6863800"/>
              <a:gd name="connsiteX201" fmla="*/ 1574157 w 5594520"/>
              <a:gd name="connsiteY201" fmla="*/ 4074618 h 6863800"/>
              <a:gd name="connsiteX202" fmla="*/ 1467322 w 5594520"/>
              <a:gd name="connsiteY202" fmla="*/ 4178215 h 6863800"/>
              <a:gd name="connsiteX203" fmla="*/ 1361459 w 5594520"/>
              <a:gd name="connsiteY203" fmla="*/ 4069115 h 6863800"/>
              <a:gd name="connsiteX204" fmla="*/ 1468293 w 5594520"/>
              <a:gd name="connsiteY204" fmla="*/ 3965517 h 6863800"/>
              <a:gd name="connsiteX205" fmla="*/ 1733112 w 5594520"/>
              <a:gd name="connsiteY205" fmla="*/ 3954671 h 6863800"/>
              <a:gd name="connsiteX206" fmla="*/ 1851602 w 5594520"/>
              <a:gd name="connsiteY206" fmla="*/ 4070571 h 6863800"/>
              <a:gd name="connsiteX207" fmla="*/ 1735702 w 5594520"/>
              <a:gd name="connsiteY207" fmla="*/ 4189060 h 6863800"/>
              <a:gd name="connsiteX208" fmla="*/ 1617213 w 5594520"/>
              <a:gd name="connsiteY208" fmla="*/ 4073161 h 6863800"/>
              <a:gd name="connsiteX209" fmla="*/ 1733112 w 5594520"/>
              <a:gd name="connsiteY209" fmla="*/ 3954671 h 6863800"/>
              <a:gd name="connsiteX210" fmla="*/ 1200236 w 5594520"/>
              <a:gd name="connsiteY210" fmla="*/ 3719799 h 6863800"/>
              <a:gd name="connsiteX211" fmla="*/ 1286352 w 5594520"/>
              <a:gd name="connsiteY211" fmla="*/ 3803163 h 6863800"/>
              <a:gd name="connsiteX212" fmla="*/ 1199427 w 5594520"/>
              <a:gd name="connsiteY212" fmla="*/ 3890411 h 6863800"/>
              <a:gd name="connsiteX213" fmla="*/ 1115740 w 5594520"/>
              <a:gd name="connsiteY213" fmla="*/ 3804782 h 6863800"/>
              <a:gd name="connsiteX214" fmla="*/ 1200236 w 5594520"/>
              <a:gd name="connsiteY214" fmla="*/ 3719799 h 6863800"/>
              <a:gd name="connsiteX215" fmla="*/ 1471855 w 5594520"/>
              <a:gd name="connsiteY215" fmla="*/ 3703287 h 6863800"/>
              <a:gd name="connsiteX216" fmla="*/ 1569463 w 5594520"/>
              <a:gd name="connsiteY216" fmla="*/ 3806885 h 6863800"/>
              <a:gd name="connsiteX217" fmla="*/ 1463437 w 5594520"/>
              <a:gd name="connsiteY217" fmla="*/ 3906759 h 6863800"/>
              <a:gd name="connsiteX218" fmla="*/ 1365830 w 5594520"/>
              <a:gd name="connsiteY218" fmla="*/ 3803162 h 6863800"/>
              <a:gd name="connsiteX219" fmla="*/ 1471855 w 5594520"/>
              <a:gd name="connsiteY219" fmla="*/ 3703287 h 6863800"/>
              <a:gd name="connsiteX220" fmla="*/ 1737807 w 5594520"/>
              <a:gd name="connsiteY220" fmla="*/ 3691309 h 6863800"/>
              <a:gd name="connsiteX221" fmla="*/ 1848365 w 5594520"/>
              <a:gd name="connsiteY221" fmla="*/ 3806076 h 6863800"/>
              <a:gd name="connsiteX222" fmla="*/ 1731170 w 5594520"/>
              <a:gd name="connsiteY222" fmla="*/ 3918899 h 6863800"/>
              <a:gd name="connsiteX223" fmla="*/ 1620613 w 5594520"/>
              <a:gd name="connsiteY223" fmla="*/ 3804133 h 6863800"/>
              <a:gd name="connsiteX224" fmla="*/ 1737807 w 5594520"/>
              <a:gd name="connsiteY224" fmla="*/ 3691309 h 6863800"/>
              <a:gd name="connsiteX225" fmla="*/ 2001332 w 5594520"/>
              <a:gd name="connsiteY225" fmla="*/ 3681759 h 6863800"/>
              <a:gd name="connsiteX226" fmla="*/ 2124515 w 5594520"/>
              <a:gd name="connsiteY226" fmla="*/ 3806399 h 6863800"/>
              <a:gd name="connsiteX227" fmla="*/ 1998742 w 5594520"/>
              <a:gd name="connsiteY227" fmla="*/ 3928287 h 6863800"/>
              <a:gd name="connsiteX228" fmla="*/ 1877986 w 5594520"/>
              <a:gd name="connsiteY228" fmla="*/ 3801382 h 6863800"/>
              <a:gd name="connsiteX229" fmla="*/ 2001332 w 5594520"/>
              <a:gd name="connsiteY229" fmla="*/ 3681759 h 6863800"/>
              <a:gd name="connsiteX230" fmla="*/ 1203474 w 5594520"/>
              <a:gd name="connsiteY230" fmla="*/ 3450447 h 6863800"/>
              <a:gd name="connsiteX231" fmla="*/ 1279230 w 5594520"/>
              <a:gd name="connsiteY231" fmla="*/ 3530088 h 6863800"/>
              <a:gd name="connsiteX232" fmla="*/ 1200722 w 5594520"/>
              <a:gd name="connsiteY232" fmla="*/ 3607138 h 6863800"/>
              <a:gd name="connsiteX233" fmla="*/ 1122539 w 5594520"/>
              <a:gd name="connsiteY233" fmla="*/ 3525070 h 6863800"/>
              <a:gd name="connsiteX234" fmla="*/ 1203474 w 5594520"/>
              <a:gd name="connsiteY234" fmla="*/ 3450447 h 6863800"/>
              <a:gd name="connsiteX235" fmla="*/ 1465703 w 5594520"/>
              <a:gd name="connsiteY235" fmla="*/ 3434098 h 6863800"/>
              <a:gd name="connsiteX236" fmla="*/ 1562341 w 5594520"/>
              <a:gd name="connsiteY236" fmla="*/ 3525717 h 6863800"/>
              <a:gd name="connsiteX237" fmla="*/ 1467160 w 5594520"/>
              <a:gd name="connsiteY237" fmla="*/ 3623487 h 6863800"/>
              <a:gd name="connsiteX238" fmla="*/ 1372790 w 5594520"/>
              <a:gd name="connsiteY238" fmla="*/ 3529440 h 6863800"/>
              <a:gd name="connsiteX239" fmla="*/ 1465703 w 5594520"/>
              <a:gd name="connsiteY239" fmla="*/ 3434098 h 6863800"/>
              <a:gd name="connsiteX240" fmla="*/ 1733598 w 5594520"/>
              <a:gd name="connsiteY240" fmla="*/ 3421472 h 6863800"/>
              <a:gd name="connsiteX241" fmla="*/ 1841728 w 5594520"/>
              <a:gd name="connsiteY241" fmla="*/ 3529278 h 6863800"/>
              <a:gd name="connsiteX242" fmla="*/ 1732789 w 5594520"/>
              <a:gd name="connsiteY242" fmla="*/ 3636113 h 6863800"/>
              <a:gd name="connsiteX243" fmla="*/ 1627088 w 5594520"/>
              <a:gd name="connsiteY243" fmla="*/ 3526041 h 6863800"/>
              <a:gd name="connsiteX244" fmla="*/ 1733598 w 5594520"/>
              <a:gd name="connsiteY244" fmla="*/ 3421472 h 6863800"/>
              <a:gd name="connsiteX245" fmla="*/ 2004083 w 5594520"/>
              <a:gd name="connsiteY245" fmla="*/ 3410467 h 6863800"/>
              <a:gd name="connsiteX246" fmla="*/ 2119497 w 5594520"/>
              <a:gd name="connsiteY246" fmla="*/ 3530249 h 6863800"/>
              <a:gd name="connsiteX247" fmla="*/ 2000845 w 5594520"/>
              <a:gd name="connsiteY247" fmla="*/ 3646958 h 6863800"/>
              <a:gd name="connsiteX248" fmla="*/ 1883004 w 5594520"/>
              <a:gd name="connsiteY248" fmla="*/ 3529440 h 6863800"/>
              <a:gd name="connsiteX249" fmla="*/ 2004083 w 5594520"/>
              <a:gd name="connsiteY249" fmla="*/ 3410467 h 6863800"/>
              <a:gd name="connsiteX250" fmla="*/ 1470074 w 5594520"/>
              <a:gd name="connsiteY250" fmla="*/ 3175755 h 6863800"/>
              <a:gd name="connsiteX251" fmla="*/ 1554085 w 5594520"/>
              <a:gd name="connsiteY251" fmla="*/ 3265593 h 6863800"/>
              <a:gd name="connsiteX252" fmla="*/ 1462951 w 5594520"/>
              <a:gd name="connsiteY252" fmla="*/ 3348309 h 6863800"/>
              <a:gd name="connsiteX253" fmla="*/ 1381369 w 5594520"/>
              <a:gd name="connsiteY253" fmla="*/ 3260899 h 6863800"/>
              <a:gd name="connsiteX254" fmla="*/ 1470074 w 5594520"/>
              <a:gd name="connsiteY254" fmla="*/ 3175755 h 6863800"/>
              <a:gd name="connsiteX255" fmla="*/ 1200398 w 5594520"/>
              <a:gd name="connsiteY255" fmla="*/ 3167177 h 6863800"/>
              <a:gd name="connsiteX256" fmla="*/ 1295579 w 5594520"/>
              <a:gd name="connsiteY256" fmla="*/ 3260253 h 6863800"/>
              <a:gd name="connsiteX257" fmla="*/ 1203798 w 5594520"/>
              <a:gd name="connsiteY257" fmla="*/ 3356727 h 6863800"/>
              <a:gd name="connsiteX258" fmla="*/ 1106190 w 5594520"/>
              <a:gd name="connsiteY258" fmla="*/ 3261224 h 6863800"/>
              <a:gd name="connsiteX259" fmla="*/ 1200398 w 5594520"/>
              <a:gd name="connsiteY259" fmla="*/ 3167177 h 6863800"/>
              <a:gd name="connsiteX260" fmla="*/ 1732950 w 5594520"/>
              <a:gd name="connsiteY260" fmla="*/ 3158761 h 6863800"/>
              <a:gd name="connsiteX261" fmla="*/ 1837681 w 5594520"/>
              <a:gd name="connsiteY261" fmla="*/ 3260416 h 6863800"/>
              <a:gd name="connsiteX262" fmla="*/ 1736026 w 5594520"/>
              <a:gd name="connsiteY262" fmla="*/ 3365144 h 6863800"/>
              <a:gd name="connsiteX263" fmla="*/ 1631296 w 5594520"/>
              <a:gd name="connsiteY263" fmla="*/ 3263492 h 6863800"/>
              <a:gd name="connsiteX264" fmla="*/ 1732950 w 5594520"/>
              <a:gd name="connsiteY264" fmla="*/ 3158761 h 6863800"/>
              <a:gd name="connsiteX265" fmla="*/ 2001008 w 5594520"/>
              <a:gd name="connsiteY265" fmla="*/ 3147434 h 6863800"/>
              <a:gd name="connsiteX266" fmla="*/ 2115774 w 5594520"/>
              <a:gd name="connsiteY266" fmla="*/ 3261552 h 6863800"/>
              <a:gd name="connsiteX267" fmla="*/ 2001655 w 5594520"/>
              <a:gd name="connsiteY267" fmla="*/ 3376316 h 6863800"/>
              <a:gd name="connsiteX268" fmla="*/ 1886889 w 5594520"/>
              <a:gd name="connsiteY268" fmla="*/ 3262198 h 6863800"/>
              <a:gd name="connsiteX269" fmla="*/ 2001008 w 5594520"/>
              <a:gd name="connsiteY269" fmla="*/ 3147434 h 6863800"/>
              <a:gd name="connsiteX270" fmla="*/ 2277806 w 5594520"/>
              <a:gd name="connsiteY270" fmla="*/ 3138210 h 6863800"/>
              <a:gd name="connsiteX271" fmla="*/ 2401313 w 5594520"/>
              <a:gd name="connsiteY271" fmla="*/ 3262200 h 6863800"/>
              <a:gd name="connsiteX272" fmla="*/ 2277320 w 5594520"/>
              <a:gd name="connsiteY272" fmla="*/ 3385704 h 6863800"/>
              <a:gd name="connsiteX273" fmla="*/ 2153813 w 5594520"/>
              <a:gd name="connsiteY273" fmla="*/ 3261715 h 6863800"/>
              <a:gd name="connsiteX274" fmla="*/ 2277806 w 5594520"/>
              <a:gd name="connsiteY274" fmla="*/ 3138210 h 6863800"/>
              <a:gd name="connsiteX275" fmla="*/ 1465218 w 5594520"/>
              <a:gd name="connsiteY275" fmla="*/ 2918057 h 6863800"/>
              <a:gd name="connsiteX276" fmla="*/ 1545020 w 5594520"/>
              <a:gd name="connsiteY276" fmla="*/ 2993974 h 6863800"/>
              <a:gd name="connsiteX277" fmla="*/ 1467969 w 5594520"/>
              <a:gd name="connsiteY277" fmla="*/ 3072482 h 6863800"/>
              <a:gd name="connsiteX278" fmla="*/ 1390595 w 5594520"/>
              <a:gd name="connsiteY278" fmla="*/ 2994298 h 6863800"/>
              <a:gd name="connsiteX279" fmla="*/ 1465218 w 5594520"/>
              <a:gd name="connsiteY279" fmla="*/ 2918057 h 6863800"/>
              <a:gd name="connsiteX280" fmla="*/ 1733113 w 5594520"/>
              <a:gd name="connsiteY280" fmla="*/ 2899446 h 6863800"/>
              <a:gd name="connsiteX281" fmla="*/ 1830236 w 5594520"/>
              <a:gd name="connsiteY281" fmla="*/ 2995111 h 6863800"/>
              <a:gd name="connsiteX282" fmla="*/ 1733437 w 5594520"/>
              <a:gd name="connsiteY282" fmla="*/ 3090938 h 6863800"/>
              <a:gd name="connsiteX283" fmla="*/ 1638581 w 5594520"/>
              <a:gd name="connsiteY283" fmla="*/ 2997701 h 6863800"/>
              <a:gd name="connsiteX284" fmla="*/ 1733113 w 5594520"/>
              <a:gd name="connsiteY284" fmla="*/ 2899446 h 6863800"/>
              <a:gd name="connsiteX285" fmla="*/ 2000683 w 5594520"/>
              <a:gd name="connsiteY285" fmla="*/ 2885689 h 6863800"/>
              <a:gd name="connsiteX286" fmla="*/ 2110756 w 5594520"/>
              <a:gd name="connsiteY286" fmla="*/ 2993494 h 6863800"/>
              <a:gd name="connsiteX287" fmla="*/ 2004245 w 5594520"/>
              <a:gd name="connsiteY287" fmla="*/ 3104700 h 6863800"/>
              <a:gd name="connsiteX288" fmla="*/ 1891745 w 5594520"/>
              <a:gd name="connsiteY288" fmla="*/ 2994628 h 6863800"/>
              <a:gd name="connsiteX289" fmla="*/ 2000683 w 5594520"/>
              <a:gd name="connsiteY289" fmla="*/ 2885689 h 6863800"/>
              <a:gd name="connsiteX290" fmla="*/ 2279748 w 5594520"/>
              <a:gd name="connsiteY290" fmla="*/ 2874522 h 6863800"/>
              <a:gd name="connsiteX291" fmla="*/ 2398237 w 5594520"/>
              <a:gd name="connsiteY291" fmla="*/ 2993659 h 6863800"/>
              <a:gd name="connsiteX292" fmla="*/ 2277806 w 5594520"/>
              <a:gd name="connsiteY292" fmla="*/ 3115708 h 6863800"/>
              <a:gd name="connsiteX293" fmla="*/ 2157050 w 5594520"/>
              <a:gd name="connsiteY293" fmla="*/ 2994144 h 6863800"/>
              <a:gd name="connsiteX294" fmla="*/ 2279748 w 5594520"/>
              <a:gd name="connsiteY294" fmla="*/ 2874522 h 6863800"/>
              <a:gd name="connsiteX295" fmla="*/ 1472340 w 5594520"/>
              <a:gd name="connsiteY295" fmla="*/ 2649353 h 6863800"/>
              <a:gd name="connsiteX296" fmla="*/ 1546801 w 5594520"/>
              <a:gd name="connsiteY296" fmla="*/ 2730612 h 6863800"/>
              <a:gd name="connsiteX297" fmla="*/ 1463114 w 5594520"/>
              <a:gd name="connsiteY297" fmla="*/ 2807339 h 6863800"/>
              <a:gd name="connsiteX298" fmla="*/ 1388653 w 5594520"/>
              <a:gd name="connsiteY298" fmla="*/ 2726080 h 6863800"/>
              <a:gd name="connsiteX299" fmla="*/ 1472340 w 5594520"/>
              <a:gd name="connsiteY299" fmla="*/ 2649353 h 6863800"/>
              <a:gd name="connsiteX300" fmla="*/ 1733274 w 5594520"/>
              <a:gd name="connsiteY300" fmla="*/ 2640452 h 6863800"/>
              <a:gd name="connsiteX301" fmla="*/ 1822304 w 5594520"/>
              <a:gd name="connsiteY301" fmla="*/ 2726244 h 6863800"/>
              <a:gd name="connsiteX302" fmla="*/ 1737807 w 5594520"/>
              <a:gd name="connsiteY302" fmla="*/ 2816406 h 6863800"/>
              <a:gd name="connsiteX303" fmla="*/ 1646350 w 5594520"/>
              <a:gd name="connsiteY303" fmla="*/ 2728186 h 6863800"/>
              <a:gd name="connsiteX304" fmla="*/ 1733274 w 5594520"/>
              <a:gd name="connsiteY304" fmla="*/ 2640452 h 6863800"/>
              <a:gd name="connsiteX305" fmla="*/ 2000684 w 5594520"/>
              <a:gd name="connsiteY305" fmla="*/ 2624107 h 6863800"/>
              <a:gd name="connsiteX306" fmla="*/ 2105738 w 5594520"/>
              <a:gd name="connsiteY306" fmla="*/ 2730132 h 6863800"/>
              <a:gd name="connsiteX307" fmla="*/ 2001979 w 5594520"/>
              <a:gd name="connsiteY307" fmla="*/ 2832757 h 6863800"/>
              <a:gd name="connsiteX308" fmla="*/ 1896925 w 5594520"/>
              <a:gd name="connsiteY308" fmla="*/ 2726732 h 6863800"/>
              <a:gd name="connsiteX309" fmla="*/ 2000684 w 5594520"/>
              <a:gd name="connsiteY309" fmla="*/ 2624107 h 6863800"/>
              <a:gd name="connsiteX310" fmla="*/ 2279263 w 5594520"/>
              <a:gd name="connsiteY310" fmla="*/ 2613263 h 6863800"/>
              <a:gd name="connsiteX311" fmla="*/ 2392734 w 5594520"/>
              <a:gd name="connsiteY311" fmla="*/ 2729000 h 6863800"/>
              <a:gd name="connsiteX312" fmla="*/ 2278130 w 5594520"/>
              <a:gd name="connsiteY312" fmla="*/ 2843604 h 6863800"/>
              <a:gd name="connsiteX313" fmla="*/ 2162230 w 5594520"/>
              <a:gd name="connsiteY313" fmla="*/ 2725601 h 6863800"/>
              <a:gd name="connsiteX314" fmla="*/ 2279263 w 5594520"/>
              <a:gd name="connsiteY314" fmla="*/ 2613263 h 6863800"/>
              <a:gd name="connsiteX315" fmla="*/ 2546024 w 5594520"/>
              <a:gd name="connsiteY315" fmla="*/ 2604041 h 6863800"/>
              <a:gd name="connsiteX316" fmla="*/ 2668560 w 5594520"/>
              <a:gd name="connsiteY316" fmla="*/ 2728842 h 6863800"/>
              <a:gd name="connsiteX317" fmla="*/ 2540197 w 5594520"/>
              <a:gd name="connsiteY317" fmla="*/ 2852672 h 6863800"/>
              <a:gd name="connsiteX318" fmla="*/ 2419926 w 5594520"/>
              <a:gd name="connsiteY318" fmla="*/ 2725442 h 6863800"/>
              <a:gd name="connsiteX319" fmla="*/ 2546024 w 5594520"/>
              <a:gd name="connsiteY319" fmla="*/ 2604041 h 6863800"/>
              <a:gd name="connsiteX320" fmla="*/ 1735055 w 5594520"/>
              <a:gd name="connsiteY320" fmla="*/ 2373041 h 6863800"/>
              <a:gd name="connsiteX321" fmla="*/ 1813401 w 5594520"/>
              <a:gd name="connsiteY321" fmla="*/ 2451387 h 6863800"/>
              <a:gd name="connsiteX322" fmla="*/ 1736350 w 5594520"/>
              <a:gd name="connsiteY322" fmla="*/ 2531028 h 6863800"/>
              <a:gd name="connsiteX323" fmla="*/ 1655577 w 5594520"/>
              <a:gd name="connsiteY323" fmla="*/ 2454948 h 6863800"/>
              <a:gd name="connsiteX324" fmla="*/ 1735055 w 5594520"/>
              <a:gd name="connsiteY324" fmla="*/ 2373041 h 6863800"/>
              <a:gd name="connsiteX325" fmla="*/ 2010073 w 5594520"/>
              <a:gd name="connsiteY325" fmla="*/ 2354916 h 6863800"/>
              <a:gd name="connsiteX326" fmla="*/ 2107843 w 5594520"/>
              <a:gd name="connsiteY326" fmla="*/ 2453819 h 6863800"/>
              <a:gd name="connsiteX327" fmla="*/ 2011368 w 5594520"/>
              <a:gd name="connsiteY327" fmla="*/ 2549325 h 6863800"/>
              <a:gd name="connsiteX328" fmla="*/ 1913598 w 5594520"/>
              <a:gd name="connsiteY328" fmla="*/ 2450420 h 6863800"/>
              <a:gd name="connsiteX329" fmla="*/ 2010073 w 5594520"/>
              <a:gd name="connsiteY329" fmla="*/ 2354916 h 6863800"/>
              <a:gd name="connsiteX330" fmla="*/ 2278615 w 5594520"/>
              <a:gd name="connsiteY330" fmla="*/ 2340349 h 6863800"/>
              <a:gd name="connsiteX331" fmla="*/ 2389334 w 5594520"/>
              <a:gd name="connsiteY331" fmla="*/ 2449452 h 6863800"/>
              <a:gd name="connsiteX332" fmla="*/ 2279101 w 5594520"/>
              <a:gd name="connsiteY332" fmla="*/ 2563734 h 6863800"/>
              <a:gd name="connsiteX333" fmla="*/ 2165953 w 5594520"/>
              <a:gd name="connsiteY333" fmla="*/ 2452364 h 6863800"/>
              <a:gd name="connsiteX334" fmla="*/ 2278615 w 5594520"/>
              <a:gd name="connsiteY334" fmla="*/ 2340349 h 6863800"/>
              <a:gd name="connsiteX335" fmla="*/ 2546024 w 5594520"/>
              <a:gd name="connsiteY335" fmla="*/ 2330636 h 6863800"/>
              <a:gd name="connsiteX336" fmla="*/ 2665808 w 5594520"/>
              <a:gd name="connsiteY336" fmla="*/ 2453823 h 6863800"/>
              <a:gd name="connsiteX337" fmla="*/ 2542625 w 5594520"/>
              <a:gd name="connsiteY337" fmla="*/ 2573610 h 6863800"/>
              <a:gd name="connsiteX338" fmla="*/ 2422840 w 5594520"/>
              <a:gd name="connsiteY338" fmla="*/ 2450424 h 6863800"/>
              <a:gd name="connsiteX339" fmla="*/ 2546024 w 5594520"/>
              <a:gd name="connsiteY339" fmla="*/ 2330636 h 6863800"/>
              <a:gd name="connsiteX340" fmla="*/ 1731332 w 5594520"/>
              <a:gd name="connsiteY340" fmla="*/ 2113079 h 6863800"/>
              <a:gd name="connsiteX341" fmla="*/ 1806765 w 5594520"/>
              <a:gd name="connsiteY341" fmla="*/ 2183330 h 6863800"/>
              <a:gd name="connsiteX342" fmla="*/ 1735217 w 5594520"/>
              <a:gd name="connsiteY342" fmla="*/ 2257629 h 6863800"/>
              <a:gd name="connsiteX343" fmla="*/ 1662214 w 5594520"/>
              <a:gd name="connsiteY343" fmla="*/ 2184949 h 6863800"/>
              <a:gd name="connsiteX344" fmla="*/ 1731332 w 5594520"/>
              <a:gd name="connsiteY344" fmla="*/ 2113079 h 6863800"/>
              <a:gd name="connsiteX345" fmla="*/ 2009587 w 5594520"/>
              <a:gd name="connsiteY345" fmla="*/ 2094303 h 6863800"/>
              <a:gd name="connsiteX346" fmla="*/ 2101853 w 5594520"/>
              <a:gd name="connsiteY346" fmla="*/ 2184142 h 6863800"/>
              <a:gd name="connsiteX347" fmla="*/ 2012015 w 5594520"/>
              <a:gd name="connsiteY347" fmla="*/ 2276405 h 6863800"/>
              <a:gd name="connsiteX348" fmla="*/ 1919748 w 5594520"/>
              <a:gd name="connsiteY348" fmla="*/ 2186570 h 6863800"/>
              <a:gd name="connsiteX349" fmla="*/ 2009587 w 5594520"/>
              <a:gd name="connsiteY349" fmla="*/ 2094303 h 6863800"/>
              <a:gd name="connsiteX350" fmla="*/ 2276997 w 5594520"/>
              <a:gd name="connsiteY350" fmla="*/ 2080062 h 6863800"/>
              <a:gd name="connsiteX351" fmla="*/ 2382698 w 5594520"/>
              <a:gd name="connsiteY351" fmla="*/ 2184793 h 6863800"/>
              <a:gd name="connsiteX352" fmla="*/ 2277968 w 5594520"/>
              <a:gd name="connsiteY352" fmla="*/ 2290494 h 6863800"/>
              <a:gd name="connsiteX353" fmla="*/ 2172266 w 5594520"/>
              <a:gd name="connsiteY353" fmla="*/ 2185765 h 6863800"/>
              <a:gd name="connsiteX354" fmla="*/ 2276997 w 5594520"/>
              <a:gd name="connsiteY354" fmla="*/ 2080062 h 6863800"/>
              <a:gd name="connsiteX355" fmla="*/ 2542625 w 5594520"/>
              <a:gd name="connsiteY355" fmla="*/ 2069543 h 6863800"/>
              <a:gd name="connsiteX356" fmla="*/ 2660305 w 5594520"/>
              <a:gd name="connsiteY356" fmla="*/ 2184956 h 6863800"/>
              <a:gd name="connsiteX357" fmla="*/ 2543597 w 5594520"/>
              <a:gd name="connsiteY357" fmla="*/ 2301337 h 6863800"/>
              <a:gd name="connsiteX358" fmla="*/ 2428344 w 5594520"/>
              <a:gd name="connsiteY358" fmla="*/ 2183661 h 6863800"/>
              <a:gd name="connsiteX359" fmla="*/ 2542625 w 5594520"/>
              <a:gd name="connsiteY359" fmla="*/ 2069543 h 6863800"/>
              <a:gd name="connsiteX360" fmla="*/ 2813110 w 5594520"/>
              <a:gd name="connsiteY360" fmla="*/ 2060642 h 6863800"/>
              <a:gd name="connsiteX361" fmla="*/ 2935969 w 5594520"/>
              <a:gd name="connsiteY361" fmla="*/ 2184960 h 6863800"/>
              <a:gd name="connsiteX362" fmla="*/ 2809225 w 5594520"/>
              <a:gd name="connsiteY362" fmla="*/ 2310083 h 6863800"/>
              <a:gd name="connsiteX363" fmla="*/ 2686365 w 5594520"/>
              <a:gd name="connsiteY363" fmla="*/ 2185768 h 6863800"/>
              <a:gd name="connsiteX364" fmla="*/ 2813110 w 5594520"/>
              <a:gd name="connsiteY364" fmla="*/ 2060642 h 6863800"/>
              <a:gd name="connsiteX365" fmla="*/ 2011368 w 5594520"/>
              <a:gd name="connsiteY365" fmla="*/ 1834987 h 6863800"/>
              <a:gd name="connsiteX366" fmla="*/ 2094245 w 5594520"/>
              <a:gd name="connsiteY366" fmla="*/ 1916731 h 6863800"/>
              <a:gd name="connsiteX367" fmla="*/ 2010073 w 5594520"/>
              <a:gd name="connsiteY367" fmla="*/ 2002036 h 6863800"/>
              <a:gd name="connsiteX368" fmla="*/ 1927195 w 5594520"/>
              <a:gd name="connsiteY368" fmla="*/ 1920292 h 6863800"/>
              <a:gd name="connsiteX369" fmla="*/ 2011368 w 5594520"/>
              <a:gd name="connsiteY369" fmla="*/ 1834987 h 6863800"/>
              <a:gd name="connsiteX370" fmla="*/ 1733275 w 5594520"/>
              <a:gd name="connsiteY370" fmla="*/ 1832073 h 6863800"/>
              <a:gd name="connsiteX371" fmla="*/ 1820848 w 5594520"/>
              <a:gd name="connsiteY371" fmla="*/ 1918511 h 6863800"/>
              <a:gd name="connsiteX372" fmla="*/ 1733275 w 5594520"/>
              <a:gd name="connsiteY372" fmla="*/ 2004789 h 6863800"/>
              <a:gd name="connsiteX373" fmla="*/ 1648131 w 5594520"/>
              <a:gd name="connsiteY373" fmla="*/ 1916083 h 6863800"/>
              <a:gd name="connsiteX374" fmla="*/ 1733275 w 5594520"/>
              <a:gd name="connsiteY374" fmla="*/ 1832073 h 6863800"/>
              <a:gd name="connsiteX375" fmla="*/ 2275540 w 5594520"/>
              <a:gd name="connsiteY375" fmla="*/ 1819288 h 6863800"/>
              <a:gd name="connsiteX376" fmla="*/ 2376871 w 5594520"/>
              <a:gd name="connsiteY376" fmla="*/ 1916411 h 6863800"/>
              <a:gd name="connsiteX377" fmla="*/ 2279749 w 5594520"/>
              <a:gd name="connsiteY377" fmla="*/ 2017742 h 6863800"/>
              <a:gd name="connsiteX378" fmla="*/ 2178417 w 5594520"/>
              <a:gd name="connsiteY378" fmla="*/ 1920620 h 6863800"/>
              <a:gd name="connsiteX379" fmla="*/ 2275540 w 5594520"/>
              <a:gd name="connsiteY379" fmla="*/ 1819288 h 6863800"/>
              <a:gd name="connsiteX380" fmla="*/ 2547967 w 5594520"/>
              <a:gd name="connsiteY380" fmla="*/ 1805532 h 6863800"/>
              <a:gd name="connsiteX381" fmla="*/ 2657229 w 5594520"/>
              <a:gd name="connsiteY381" fmla="*/ 1921108 h 6863800"/>
              <a:gd name="connsiteX382" fmla="*/ 2538254 w 5594520"/>
              <a:gd name="connsiteY382" fmla="*/ 2031342 h 6863800"/>
              <a:gd name="connsiteX383" fmla="*/ 2431420 w 5594520"/>
              <a:gd name="connsiteY383" fmla="*/ 1913501 h 6863800"/>
              <a:gd name="connsiteX384" fmla="*/ 2547967 w 5594520"/>
              <a:gd name="connsiteY384" fmla="*/ 1805532 h 6863800"/>
              <a:gd name="connsiteX385" fmla="*/ 2811977 w 5594520"/>
              <a:gd name="connsiteY385" fmla="*/ 1795985 h 6863800"/>
              <a:gd name="connsiteX386" fmla="*/ 2933703 w 5594520"/>
              <a:gd name="connsiteY386" fmla="*/ 1917875 h 6863800"/>
              <a:gd name="connsiteX387" fmla="*/ 2812948 w 5594520"/>
              <a:gd name="connsiteY387" fmla="*/ 2040895 h 6863800"/>
              <a:gd name="connsiteX388" fmla="*/ 2688955 w 5594520"/>
              <a:gd name="connsiteY388" fmla="*/ 1916580 h 6863800"/>
              <a:gd name="connsiteX389" fmla="*/ 2811977 w 5594520"/>
              <a:gd name="connsiteY389" fmla="*/ 1795985 h 6863800"/>
              <a:gd name="connsiteX390" fmla="*/ 2009749 w 5594520"/>
              <a:gd name="connsiteY390" fmla="*/ 1568871 h 6863800"/>
              <a:gd name="connsiteX391" fmla="*/ 2084048 w 5594520"/>
              <a:gd name="connsiteY391" fmla="*/ 1641065 h 6863800"/>
              <a:gd name="connsiteX392" fmla="*/ 2011854 w 5594520"/>
              <a:gd name="connsiteY392" fmla="*/ 1715365 h 6863800"/>
              <a:gd name="connsiteX393" fmla="*/ 1937554 w 5594520"/>
              <a:gd name="connsiteY393" fmla="*/ 1643170 h 6863800"/>
              <a:gd name="connsiteX394" fmla="*/ 2009749 w 5594520"/>
              <a:gd name="connsiteY394" fmla="*/ 1568871 h 6863800"/>
              <a:gd name="connsiteX395" fmla="*/ 2281367 w 5594520"/>
              <a:gd name="connsiteY395" fmla="*/ 1548963 h 6863800"/>
              <a:gd name="connsiteX396" fmla="*/ 2371043 w 5594520"/>
              <a:gd name="connsiteY396" fmla="*/ 1642363 h 6863800"/>
              <a:gd name="connsiteX397" fmla="*/ 2276348 w 5594520"/>
              <a:gd name="connsiteY397" fmla="*/ 1735600 h 6863800"/>
              <a:gd name="connsiteX398" fmla="*/ 2184406 w 5594520"/>
              <a:gd name="connsiteY398" fmla="*/ 1639935 h 6863800"/>
              <a:gd name="connsiteX399" fmla="*/ 2281367 w 5594520"/>
              <a:gd name="connsiteY399" fmla="*/ 1548963 h 6863800"/>
              <a:gd name="connsiteX400" fmla="*/ 2548291 w 5594520"/>
              <a:gd name="connsiteY400" fmla="*/ 1536179 h 6863800"/>
              <a:gd name="connsiteX401" fmla="*/ 2650431 w 5594520"/>
              <a:gd name="connsiteY401" fmla="*/ 1644956 h 6863800"/>
              <a:gd name="connsiteX402" fmla="*/ 2538092 w 5594520"/>
              <a:gd name="connsiteY402" fmla="*/ 1748230 h 6863800"/>
              <a:gd name="connsiteX403" fmla="*/ 2438380 w 5594520"/>
              <a:gd name="connsiteY403" fmla="*/ 1637186 h 6863800"/>
              <a:gd name="connsiteX404" fmla="*/ 2548291 w 5594520"/>
              <a:gd name="connsiteY404" fmla="*/ 1536179 h 6863800"/>
              <a:gd name="connsiteX405" fmla="*/ 2815214 w 5594520"/>
              <a:gd name="connsiteY405" fmla="*/ 1525336 h 6863800"/>
              <a:gd name="connsiteX406" fmla="*/ 2928037 w 5594520"/>
              <a:gd name="connsiteY406" fmla="*/ 1646254 h 6863800"/>
              <a:gd name="connsiteX407" fmla="*/ 2807120 w 5594520"/>
              <a:gd name="connsiteY407" fmla="*/ 1759078 h 6863800"/>
              <a:gd name="connsiteX408" fmla="*/ 2694296 w 5594520"/>
              <a:gd name="connsiteY408" fmla="*/ 1638160 h 6863800"/>
              <a:gd name="connsiteX409" fmla="*/ 2815214 w 5594520"/>
              <a:gd name="connsiteY409" fmla="*/ 1525336 h 6863800"/>
              <a:gd name="connsiteX410" fmla="*/ 3091526 w 5594520"/>
              <a:gd name="connsiteY410" fmla="*/ 1516921 h 6863800"/>
              <a:gd name="connsiteX411" fmla="*/ 3212767 w 5594520"/>
              <a:gd name="connsiteY411" fmla="*/ 1647390 h 6863800"/>
              <a:gd name="connsiteX412" fmla="*/ 3081165 w 5594520"/>
              <a:gd name="connsiteY412" fmla="*/ 1767498 h 6863800"/>
              <a:gd name="connsiteX413" fmla="*/ 2962191 w 5594520"/>
              <a:gd name="connsiteY413" fmla="*/ 1639458 h 6863800"/>
              <a:gd name="connsiteX414" fmla="*/ 3091526 w 5594520"/>
              <a:gd name="connsiteY414" fmla="*/ 1516921 h 6863800"/>
              <a:gd name="connsiteX415" fmla="*/ 2015415 w 5594520"/>
              <a:gd name="connsiteY415" fmla="*/ 1305184 h 6863800"/>
              <a:gd name="connsiteX416" fmla="*/ 2080973 w 5594520"/>
              <a:gd name="connsiteY416" fmla="*/ 1377703 h 6863800"/>
              <a:gd name="connsiteX417" fmla="*/ 2006026 w 5594520"/>
              <a:gd name="connsiteY417" fmla="*/ 1445527 h 6863800"/>
              <a:gd name="connsiteX418" fmla="*/ 1940468 w 5594520"/>
              <a:gd name="connsiteY418" fmla="*/ 1373009 h 6863800"/>
              <a:gd name="connsiteX419" fmla="*/ 2015415 w 5594520"/>
              <a:gd name="connsiteY419" fmla="*/ 1305184 h 6863800"/>
              <a:gd name="connsiteX420" fmla="*/ 2277805 w 5594520"/>
              <a:gd name="connsiteY420" fmla="*/ 1290295 h 6863800"/>
              <a:gd name="connsiteX421" fmla="*/ 2362788 w 5594520"/>
              <a:gd name="connsiteY421" fmla="*/ 1375600 h 6863800"/>
              <a:gd name="connsiteX422" fmla="*/ 2277481 w 5594520"/>
              <a:gd name="connsiteY422" fmla="*/ 1460583 h 6863800"/>
              <a:gd name="connsiteX423" fmla="*/ 2192500 w 5594520"/>
              <a:gd name="connsiteY423" fmla="*/ 1375276 h 6863800"/>
              <a:gd name="connsiteX424" fmla="*/ 2277805 w 5594520"/>
              <a:gd name="connsiteY424" fmla="*/ 1290295 h 6863800"/>
              <a:gd name="connsiteX425" fmla="*/ 2545701 w 5594520"/>
              <a:gd name="connsiteY425" fmla="*/ 1273786 h 6863800"/>
              <a:gd name="connsiteX426" fmla="*/ 2645898 w 5594520"/>
              <a:gd name="connsiteY426" fmla="*/ 1379165 h 6863800"/>
              <a:gd name="connsiteX427" fmla="*/ 2542949 w 5594520"/>
              <a:gd name="connsiteY427" fmla="*/ 1476935 h 6863800"/>
              <a:gd name="connsiteX428" fmla="*/ 2442750 w 5594520"/>
              <a:gd name="connsiteY428" fmla="*/ 1371558 h 6863800"/>
              <a:gd name="connsiteX429" fmla="*/ 2545701 w 5594520"/>
              <a:gd name="connsiteY429" fmla="*/ 1273786 h 6863800"/>
              <a:gd name="connsiteX430" fmla="*/ 2811814 w 5594520"/>
              <a:gd name="connsiteY430" fmla="*/ 1261810 h 6863800"/>
              <a:gd name="connsiteX431" fmla="*/ 2924962 w 5594520"/>
              <a:gd name="connsiteY431" fmla="*/ 1378358 h 6863800"/>
              <a:gd name="connsiteX432" fmla="*/ 2810681 w 5594520"/>
              <a:gd name="connsiteY432" fmla="*/ 1489076 h 6863800"/>
              <a:gd name="connsiteX433" fmla="*/ 2697533 w 5594520"/>
              <a:gd name="connsiteY433" fmla="*/ 1372530 h 6863800"/>
              <a:gd name="connsiteX434" fmla="*/ 2811814 w 5594520"/>
              <a:gd name="connsiteY434" fmla="*/ 1261810 h 6863800"/>
              <a:gd name="connsiteX435" fmla="*/ 3088288 w 5594520"/>
              <a:gd name="connsiteY435" fmla="*/ 1252101 h 6863800"/>
              <a:gd name="connsiteX436" fmla="*/ 3210662 w 5594520"/>
              <a:gd name="connsiteY436" fmla="*/ 1377551 h 6863800"/>
              <a:gd name="connsiteX437" fmla="*/ 3084080 w 5594520"/>
              <a:gd name="connsiteY437" fmla="*/ 1498631 h 6863800"/>
              <a:gd name="connsiteX438" fmla="*/ 2964133 w 5594520"/>
              <a:gd name="connsiteY438" fmla="*/ 1370915 h 6863800"/>
              <a:gd name="connsiteX439" fmla="*/ 3088288 w 5594520"/>
              <a:gd name="connsiteY439" fmla="*/ 1252101 h 6863800"/>
              <a:gd name="connsiteX440" fmla="*/ 2276997 w 5594520"/>
              <a:gd name="connsiteY440" fmla="*/ 1032920 h 6863800"/>
              <a:gd name="connsiteX441" fmla="*/ 2353238 w 5594520"/>
              <a:gd name="connsiteY441" fmla="*/ 1108190 h 6863800"/>
              <a:gd name="connsiteX442" fmla="*/ 2277968 w 5594520"/>
              <a:gd name="connsiteY442" fmla="*/ 1184432 h 6863800"/>
              <a:gd name="connsiteX443" fmla="*/ 2201726 w 5594520"/>
              <a:gd name="connsiteY443" fmla="*/ 1109161 h 6863800"/>
              <a:gd name="connsiteX444" fmla="*/ 2276997 w 5594520"/>
              <a:gd name="connsiteY444" fmla="*/ 1032920 h 6863800"/>
              <a:gd name="connsiteX445" fmla="*/ 2012663 w 5594520"/>
              <a:gd name="connsiteY445" fmla="*/ 1014307 h 6863800"/>
              <a:gd name="connsiteX446" fmla="*/ 2105252 w 5594520"/>
              <a:gd name="connsiteY446" fmla="*/ 1109810 h 6863800"/>
              <a:gd name="connsiteX447" fmla="*/ 2010557 w 5594520"/>
              <a:gd name="connsiteY447" fmla="*/ 1203210 h 6863800"/>
              <a:gd name="connsiteX448" fmla="*/ 1918453 w 5594520"/>
              <a:gd name="connsiteY448" fmla="*/ 1123409 h 6863800"/>
              <a:gd name="connsiteX449" fmla="*/ 2012663 w 5594520"/>
              <a:gd name="connsiteY449" fmla="*/ 1014307 h 6863800"/>
              <a:gd name="connsiteX450" fmla="*/ 2545863 w 5594520"/>
              <a:gd name="connsiteY450" fmla="*/ 1013984 h 6863800"/>
              <a:gd name="connsiteX451" fmla="*/ 2639100 w 5594520"/>
              <a:gd name="connsiteY451" fmla="*/ 1109002 h 6863800"/>
              <a:gd name="connsiteX452" fmla="*/ 2545215 w 5594520"/>
              <a:gd name="connsiteY452" fmla="*/ 1203374 h 6863800"/>
              <a:gd name="connsiteX453" fmla="*/ 2449711 w 5594520"/>
              <a:gd name="connsiteY453" fmla="*/ 1106089 h 6863800"/>
              <a:gd name="connsiteX454" fmla="*/ 2545863 w 5594520"/>
              <a:gd name="connsiteY454" fmla="*/ 1013984 h 6863800"/>
              <a:gd name="connsiteX455" fmla="*/ 2815538 w 5594520"/>
              <a:gd name="connsiteY455" fmla="*/ 1001521 h 6863800"/>
              <a:gd name="connsiteX456" fmla="*/ 2918488 w 5594520"/>
              <a:gd name="connsiteY456" fmla="*/ 1109491 h 6863800"/>
              <a:gd name="connsiteX457" fmla="*/ 2809225 w 5594520"/>
              <a:gd name="connsiteY457" fmla="*/ 1216002 h 6863800"/>
              <a:gd name="connsiteX458" fmla="*/ 2703847 w 5594520"/>
              <a:gd name="connsiteY458" fmla="*/ 1105768 h 6863800"/>
              <a:gd name="connsiteX459" fmla="*/ 2815538 w 5594520"/>
              <a:gd name="connsiteY459" fmla="*/ 1001521 h 6863800"/>
              <a:gd name="connsiteX460" fmla="*/ 3087317 w 5594520"/>
              <a:gd name="connsiteY460" fmla="*/ 989546 h 6863800"/>
              <a:gd name="connsiteX461" fmla="*/ 3206454 w 5594520"/>
              <a:gd name="connsiteY461" fmla="*/ 1110951 h 6863800"/>
              <a:gd name="connsiteX462" fmla="*/ 3087479 w 5594520"/>
              <a:gd name="connsiteY462" fmla="*/ 1227660 h 6863800"/>
              <a:gd name="connsiteX463" fmla="*/ 2968342 w 5594520"/>
              <a:gd name="connsiteY463" fmla="*/ 1106255 h 6863800"/>
              <a:gd name="connsiteX464" fmla="*/ 3087317 w 5594520"/>
              <a:gd name="connsiteY464" fmla="*/ 989546 h 6863800"/>
              <a:gd name="connsiteX465" fmla="*/ 2278615 w 5594520"/>
              <a:gd name="connsiteY465" fmla="*/ 776365 h 6863800"/>
              <a:gd name="connsiteX466" fmla="*/ 2342877 w 5594520"/>
              <a:gd name="connsiteY466" fmla="*/ 840465 h 6863800"/>
              <a:gd name="connsiteX467" fmla="*/ 2276511 w 5594520"/>
              <a:gd name="connsiteY467" fmla="*/ 907157 h 6863800"/>
              <a:gd name="connsiteX468" fmla="*/ 2212247 w 5594520"/>
              <a:gd name="connsiteY468" fmla="*/ 843055 h 6863800"/>
              <a:gd name="connsiteX469" fmla="*/ 2278615 w 5594520"/>
              <a:gd name="connsiteY469" fmla="*/ 776365 h 6863800"/>
              <a:gd name="connsiteX470" fmla="*/ 2541653 w 5594520"/>
              <a:gd name="connsiteY470" fmla="*/ 755638 h 6863800"/>
              <a:gd name="connsiteX471" fmla="*/ 2630682 w 5594520"/>
              <a:gd name="connsiteY471" fmla="*/ 840296 h 6863800"/>
              <a:gd name="connsiteX472" fmla="*/ 2544729 w 5594520"/>
              <a:gd name="connsiteY472" fmla="*/ 928193 h 6863800"/>
              <a:gd name="connsiteX473" fmla="*/ 2458128 w 5594520"/>
              <a:gd name="connsiteY473" fmla="*/ 841106 h 6863800"/>
              <a:gd name="connsiteX474" fmla="*/ 2541653 w 5594520"/>
              <a:gd name="connsiteY474" fmla="*/ 755638 h 6863800"/>
              <a:gd name="connsiteX475" fmla="*/ 2813272 w 5594520"/>
              <a:gd name="connsiteY475" fmla="*/ 738643 h 6863800"/>
              <a:gd name="connsiteX476" fmla="*/ 2914440 w 5594520"/>
              <a:gd name="connsiteY476" fmla="*/ 844022 h 6863800"/>
              <a:gd name="connsiteX477" fmla="*/ 2809063 w 5594520"/>
              <a:gd name="connsiteY477" fmla="*/ 945190 h 6863800"/>
              <a:gd name="connsiteX478" fmla="*/ 2707893 w 5594520"/>
              <a:gd name="connsiteY478" fmla="*/ 839813 h 6863800"/>
              <a:gd name="connsiteX479" fmla="*/ 2813272 w 5594520"/>
              <a:gd name="connsiteY479" fmla="*/ 738643 h 6863800"/>
              <a:gd name="connsiteX480" fmla="*/ 3085213 w 5594520"/>
              <a:gd name="connsiteY480" fmla="*/ 727316 h 6863800"/>
              <a:gd name="connsiteX481" fmla="*/ 3202083 w 5594520"/>
              <a:gd name="connsiteY481" fmla="*/ 839654 h 6863800"/>
              <a:gd name="connsiteX482" fmla="*/ 3089745 w 5594520"/>
              <a:gd name="connsiteY482" fmla="*/ 956524 h 6863800"/>
              <a:gd name="connsiteX483" fmla="*/ 2972874 w 5594520"/>
              <a:gd name="connsiteY483" fmla="*/ 844186 h 6863800"/>
              <a:gd name="connsiteX484" fmla="*/ 3085213 w 5594520"/>
              <a:gd name="connsiteY484" fmla="*/ 727316 h 6863800"/>
              <a:gd name="connsiteX485" fmla="*/ 3353917 w 5594520"/>
              <a:gd name="connsiteY485" fmla="*/ 718092 h 6863800"/>
              <a:gd name="connsiteX486" fmla="*/ 3478072 w 5594520"/>
              <a:gd name="connsiteY486" fmla="*/ 841436 h 6863800"/>
              <a:gd name="connsiteX487" fmla="*/ 3354727 w 5594520"/>
              <a:gd name="connsiteY487" fmla="*/ 965592 h 6863800"/>
              <a:gd name="connsiteX488" fmla="*/ 3230572 w 5594520"/>
              <a:gd name="connsiteY488" fmla="*/ 842246 h 6863800"/>
              <a:gd name="connsiteX489" fmla="*/ 3353917 w 5594520"/>
              <a:gd name="connsiteY489" fmla="*/ 718092 h 6863800"/>
              <a:gd name="connsiteX490" fmla="*/ 2275702 w 5594520"/>
              <a:gd name="connsiteY490" fmla="*/ 489037 h 6863800"/>
              <a:gd name="connsiteX491" fmla="*/ 2354047 w 5594520"/>
              <a:gd name="connsiteY491" fmla="*/ 565926 h 6863800"/>
              <a:gd name="connsiteX492" fmla="*/ 2279587 w 5594520"/>
              <a:gd name="connsiteY492" fmla="*/ 642006 h 6863800"/>
              <a:gd name="connsiteX493" fmla="*/ 2201240 w 5594520"/>
              <a:gd name="connsiteY493" fmla="*/ 565116 h 6863800"/>
              <a:gd name="connsiteX494" fmla="*/ 2275702 w 5594520"/>
              <a:gd name="connsiteY494" fmla="*/ 489037 h 6863800"/>
              <a:gd name="connsiteX495" fmla="*/ 2543759 w 5594520"/>
              <a:gd name="connsiteY495" fmla="*/ 488714 h 6863800"/>
              <a:gd name="connsiteX496" fmla="*/ 2621294 w 5594520"/>
              <a:gd name="connsiteY496" fmla="*/ 566087 h 6863800"/>
              <a:gd name="connsiteX497" fmla="*/ 2542625 w 5594520"/>
              <a:gd name="connsiteY497" fmla="*/ 642490 h 6863800"/>
              <a:gd name="connsiteX498" fmla="*/ 2467517 w 5594520"/>
              <a:gd name="connsiteY498" fmla="*/ 562688 h 6863800"/>
              <a:gd name="connsiteX499" fmla="*/ 2543759 w 5594520"/>
              <a:gd name="connsiteY499" fmla="*/ 488714 h 6863800"/>
              <a:gd name="connsiteX500" fmla="*/ 2812462 w 5594520"/>
              <a:gd name="connsiteY500" fmla="*/ 470102 h 6863800"/>
              <a:gd name="connsiteX501" fmla="*/ 2906509 w 5594520"/>
              <a:gd name="connsiteY501" fmla="*/ 568195 h 6863800"/>
              <a:gd name="connsiteX502" fmla="*/ 2807281 w 5594520"/>
              <a:gd name="connsiteY502" fmla="*/ 661109 h 6863800"/>
              <a:gd name="connsiteX503" fmla="*/ 2715501 w 5594520"/>
              <a:gd name="connsiteY503" fmla="*/ 565443 h 6863800"/>
              <a:gd name="connsiteX504" fmla="*/ 2812462 w 5594520"/>
              <a:gd name="connsiteY504" fmla="*/ 470102 h 6863800"/>
              <a:gd name="connsiteX505" fmla="*/ 3089422 w 5594520"/>
              <a:gd name="connsiteY505" fmla="*/ 455535 h 6863800"/>
              <a:gd name="connsiteX506" fmla="*/ 3197227 w 5594520"/>
              <a:gd name="connsiteY506" fmla="*/ 566255 h 6863800"/>
              <a:gd name="connsiteX507" fmla="*/ 3087803 w 5594520"/>
              <a:gd name="connsiteY507" fmla="*/ 675355 h 6863800"/>
              <a:gd name="connsiteX508" fmla="*/ 2977569 w 5594520"/>
              <a:gd name="connsiteY508" fmla="*/ 562207 h 6863800"/>
              <a:gd name="connsiteX509" fmla="*/ 3089422 w 5594520"/>
              <a:gd name="connsiteY509" fmla="*/ 455535 h 6863800"/>
              <a:gd name="connsiteX510" fmla="*/ 3354242 w 5594520"/>
              <a:gd name="connsiteY510" fmla="*/ 445177 h 6863800"/>
              <a:gd name="connsiteX511" fmla="*/ 3474511 w 5594520"/>
              <a:gd name="connsiteY511" fmla="*/ 566743 h 6863800"/>
              <a:gd name="connsiteX512" fmla="*/ 3351813 w 5594520"/>
              <a:gd name="connsiteY512" fmla="*/ 685879 h 6863800"/>
              <a:gd name="connsiteX513" fmla="*/ 3233971 w 5594520"/>
              <a:gd name="connsiteY513" fmla="*/ 566743 h 6863800"/>
              <a:gd name="connsiteX514" fmla="*/ 3354242 w 5594520"/>
              <a:gd name="connsiteY514" fmla="*/ 445177 h 6863800"/>
              <a:gd name="connsiteX515" fmla="*/ 2544891 w 5594520"/>
              <a:gd name="connsiteY515" fmla="*/ 232149 h 6863800"/>
              <a:gd name="connsiteX516" fmla="*/ 2611096 w 5594520"/>
              <a:gd name="connsiteY516" fmla="*/ 298193 h 6863800"/>
              <a:gd name="connsiteX517" fmla="*/ 2546186 w 5594520"/>
              <a:gd name="connsiteY517" fmla="*/ 365531 h 6863800"/>
              <a:gd name="connsiteX518" fmla="*/ 2477714 w 5594520"/>
              <a:gd name="connsiteY518" fmla="*/ 297222 h 6863800"/>
              <a:gd name="connsiteX519" fmla="*/ 2544891 w 5594520"/>
              <a:gd name="connsiteY519" fmla="*/ 232149 h 6863800"/>
              <a:gd name="connsiteX520" fmla="*/ 2814729 w 5594520"/>
              <a:gd name="connsiteY520" fmla="*/ 211270 h 6863800"/>
              <a:gd name="connsiteX521" fmla="*/ 2898577 w 5594520"/>
              <a:gd name="connsiteY521" fmla="*/ 301270 h 6863800"/>
              <a:gd name="connsiteX522" fmla="*/ 2809711 w 5594520"/>
              <a:gd name="connsiteY522" fmla="*/ 386252 h 6863800"/>
              <a:gd name="connsiteX523" fmla="*/ 2723433 w 5594520"/>
              <a:gd name="connsiteY523" fmla="*/ 298681 h 6863800"/>
              <a:gd name="connsiteX524" fmla="*/ 2814729 w 5594520"/>
              <a:gd name="connsiteY524" fmla="*/ 211270 h 6863800"/>
              <a:gd name="connsiteX525" fmla="*/ 3090716 w 5594520"/>
              <a:gd name="connsiteY525" fmla="*/ 194114 h 6863800"/>
              <a:gd name="connsiteX526" fmla="*/ 3191885 w 5594520"/>
              <a:gd name="connsiteY526" fmla="*/ 299654 h 6863800"/>
              <a:gd name="connsiteX527" fmla="*/ 3084079 w 5594520"/>
              <a:gd name="connsiteY527" fmla="*/ 403251 h 6863800"/>
              <a:gd name="connsiteX528" fmla="*/ 2982910 w 5594520"/>
              <a:gd name="connsiteY528" fmla="*/ 297712 h 6863800"/>
              <a:gd name="connsiteX529" fmla="*/ 3090716 w 5594520"/>
              <a:gd name="connsiteY529" fmla="*/ 194114 h 6863800"/>
              <a:gd name="connsiteX530" fmla="*/ 3355536 w 5594520"/>
              <a:gd name="connsiteY530" fmla="*/ 183596 h 6863800"/>
              <a:gd name="connsiteX531" fmla="*/ 3469331 w 5594520"/>
              <a:gd name="connsiteY531" fmla="*/ 298685 h 6863800"/>
              <a:gd name="connsiteX532" fmla="*/ 3355374 w 5594520"/>
              <a:gd name="connsiteY532" fmla="*/ 413775 h 6863800"/>
              <a:gd name="connsiteX533" fmla="*/ 3239151 w 5594520"/>
              <a:gd name="connsiteY533" fmla="*/ 296257 h 6863800"/>
              <a:gd name="connsiteX534" fmla="*/ 3355536 w 5594520"/>
              <a:gd name="connsiteY534" fmla="*/ 183596 h 6863800"/>
              <a:gd name="connsiteX535" fmla="*/ 3620841 w 5594520"/>
              <a:gd name="connsiteY535" fmla="*/ 172105 h 6863800"/>
              <a:gd name="connsiteX536" fmla="*/ 3745157 w 5594520"/>
              <a:gd name="connsiteY536" fmla="*/ 297393 h 6863800"/>
              <a:gd name="connsiteX537" fmla="*/ 3623431 w 5594520"/>
              <a:gd name="connsiteY537" fmla="*/ 423004 h 6863800"/>
              <a:gd name="connsiteX538" fmla="*/ 3496685 w 5594520"/>
              <a:gd name="connsiteY538" fmla="*/ 302249 h 6863800"/>
              <a:gd name="connsiteX539" fmla="*/ 3620841 w 5594520"/>
              <a:gd name="connsiteY539" fmla="*/ 172105 h 6863800"/>
              <a:gd name="connsiteX540" fmla="*/ 3256430 w 5594520"/>
              <a:gd name="connsiteY540" fmla="*/ 38 h 6863800"/>
              <a:gd name="connsiteX541" fmla="*/ 3295805 w 5594520"/>
              <a:gd name="connsiteY541" fmla="*/ 3923 h 6863800"/>
              <a:gd name="connsiteX542" fmla="*/ 5534628 w 5594520"/>
              <a:gd name="connsiteY542" fmla="*/ 2305 h 6863800"/>
              <a:gd name="connsiteX543" fmla="*/ 5594520 w 5594520"/>
              <a:gd name="connsiteY543" fmla="*/ 61063 h 6863800"/>
              <a:gd name="connsiteX544" fmla="*/ 5593225 w 5594520"/>
              <a:gd name="connsiteY544" fmla="*/ 6863800 h 6863800"/>
              <a:gd name="connsiteX545" fmla="*/ 819680 w 5594520"/>
              <a:gd name="connsiteY545" fmla="*/ 6863800 h 6863800"/>
              <a:gd name="connsiteX546" fmla="*/ 788601 w 5594520"/>
              <a:gd name="connsiteY546" fmla="*/ 6795168 h 6863800"/>
              <a:gd name="connsiteX547" fmla="*/ 752990 w 5594520"/>
              <a:gd name="connsiteY547" fmla="*/ 6863800 h 6863800"/>
              <a:gd name="connsiteX548" fmla="*/ 562469 w 5594520"/>
              <a:gd name="connsiteY548" fmla="*/ 6863800 h 6863800"/>
              <a:gd name="connsiteX549" fmla="*/ 528800 w 5594520"/>
              <a:gd name="connsiteY549" fmla="*/ 6752919 h 6863800"/>
              <a:gd name="connsiteX550" fmla="*/ 645670 w 5594520"/>
              <a:gd name="connsiteY550" fmla="*/ 6638963 h 6863800"/>
              <a:gd name="connsiteX551" fmla="*/ 787468 w 5594520"/>
              <a:gd name="connsiteY551" fmla="*/ 6743369 h 6863800"/>
              <a:gd name="connsiteX552" fmla="*/ 968762 w 5594520"/>
              <a:gd name="connsiteY552" fmla="*/ 6630870 h 6863800"/>
              <a:gd name="connsiteX553" fmla="*/ 860310 w 5594520"/>
              <a:gd name="connsiteY553" fmla="*/ 6610474 h 6863800"/>
              <a:gd name="connsiteX554" fmla="*/ 799932 w 5594520"/>
              <a:gd name="connsiteY554" fmla="*/ 6518208 h 6863800"/>
              <a:gd name="connsiteX555" fmla="*/ 882162 w 5594520"/>
              <a:gd name="connsiteY555" fmla="*/ 6382885 h 6863800"/>
              <a:gd name="connsiteX556" fmla="*/ 1048402 w 5594520"/>
              <a:gd name="connsiteY556" fmla="*/ 6458963 h 6863800"/>
              <a:gd name="connsiteX557" fmla="*/ 1103438 w 5594520"/>
              <a:gd name="connsiteY557" fmla="*/ 6341932 h 6863800"/>
              <a:gd name="connsiteX558" fmla="*/ 1100039 w 5594520"/>
              <a:gd name="connsiteY558" fmla="*/ 6307130 h 6863800"/>
              <a:gd name="connsiteX559" fmla="*/ 1188582 w 5594520"/>
              <a:gd name="connsiteY559" fmla="*/ 6094109 h 6863800"/>
              <a:gd name="connsiteX560" fmla="*/ 1215128 w 5594520"/>
              <a:gd name="connsiteY560" fmla="*/ 6086501 h 6863800"/>
              <a:gd name="connsiteX561" fmla="*/ 1120111 w 5594520"/>
              <a:gd name="connsiteY561" fmla="*/ 6056717 h 6863800"/>
              <a:gd name="connsiteX562" fmla="*/ 1075920 w 5594520"/>
              <a:gd name="connsiteY562" fmla="*/ 5980152 h 6863800"/>
              <a:gd name="connsiteX563" fmla="*/ 1139211 w 5594520"/>
              <a:gd name="connsiteY563" fmla="*/ 5847095 h 6863800"/>
              <a:gd name="connsiteX564" fmla="*/ 1311117 w 5594520"/>
              <a:gd name="connsiteY564" fmla="*/ 5886429 h 6863800"/>
              <a:gd name="connsiteX565" fmla="*/ 1356279 w 5594520"/>
              <a:gd name="connsiteY565" fmla="*/ 5789146 h 6863800"/>
              <a:gd name="connsiteX566" fmla="*/ 1355632 w 5594520"/>
              <a:gd name="connsiteY566" fmla="*/ 5758229 h 6863800"/>
              <a:gd name="connsiteX567" fmla="*/ 1449192 w 5594520"/>
              <a:gd name="connsiteY567" fmla="*/ 5561233 h 6863800"/>
              <a:gd name="connsiteX568" fmla="*/ 1461333 w 5594520"/>
              <a:gd name="connsiteY568" fmla="*/ 5554435 h 6863800"/>
              <a:gd name="connsiteX569" fmla="*/ 1436405 w 5594520"/>
              <a:gd name="connsiteY569" fmla="*/ 5539219 h 6863800"/>
              <a:gd name="connsiteX570" fmla="*/ 1342682 w 5594520"/>
              <a:gd name="connsiteY570" fmla="*/ 5436593 h 6863800"/>
              <a:gd name="connsiteX571" fmla="*/ 1397556 w 5594520"/>
              <a:gd name="connsiteY571" fmla="*/ 5309040 h 6863800"/>
              <a:gd name="connsiteX572" fmla="*/ 1536117 w 5594520"/>
              <a:gd name="connsiteY572" fmla="*/ 5308716 h 6863800"/>
              <a:gd name="connsiteX573" fmla="*/ 1582573 w 5594520"/>
              <a:gd name="connsiteY573" fmla="*/ 5296575 h 6863800"/>
              <a:gd name="connsiteX574" fmla="*/ 1606044 w 5594520"/>
              <a:gd name="connsiteY574" fmla="*/ 5158339 h 6863800"/>
              <a:gd name="connsiteX575" fmla="*/ 1714983 w 5594520"/>
              <a:gd name="connsiteY575" fmla="*/ 5014760 h 6863800"/>
              <a:gd name="connsiteX576" fmla="*/ 1677267 w 5594520"/>
              <a:gd name="connsiteY576" fmla="*/ 4996469 h 6863800"/>
              <a:gd name="connsiteX577" fmla="*/ 1616890 w 5594520"/>
              <a:gd name="connsiteY577" fmla="*/ 4830390 h 6863800"/>
              <a:gd name="connsiteX578" fmla="*/ 1783616 w 5594520"/>
              <a:gd name="connsiteY578" fmla="*/ 4764347 h 6863800"/>
              <a:gd name="connsiteX579" fmla="*/ 1834767 w 5594520"/>
              <a:gd name="connsiteY579" fmla="*/ 4745246 h 6863800"/>
              <a:gd name="connsiteX580" fmla="*/ 1870216 w 5594520"/>
              <a:gd name="connsiteY580" fmla="*/ 4611056 h 6863800"/>
              <a:gd name="connsiteX581" fmla="*/ 1926547 w 5594520"/>
              <a:gd name="connsiteY581" fmla="*/ 4506974 h 6863800"/>
              <a:gd name="connsiteX582" fmla="*/ 1928004 w 5594520"/>
              <a:gd name="connsiteY582" fmla="*/ 4443035 h 6863800"/>
              <a:gd name="connsiteX583" fmla="*/ 1882842 w 5594520"/>
              <a:gd name="connsiteY583" fmla="*/ 4287640 h 6863800"/>
              <a:gd name="connsiteX584" fmla="*/ 2021564 w 5594520"/>
              <a:gd name="connsiteY584" fmla="*/ 4213503 h 6863800"/>
              <a:gd name="connsiteX585" fmla="*/ 2100557 w 5594520"/>
              <a:gd name="connsiteY585" fmla="*/ 4156040 h 6863800"/>
              <a:gd name="connsiteX586" fmla="*/ 2005701 w 5594520"/>
              <a:gd name="connsiteY586" fmla="*/ 4197478 h 6863800"/>
              <a:gd name="connsiteX587" fmla="*/ 1911331 w 5594520"/>
              <a:gd name="connsiteY587" fmla="*/ 4159763 h 6863800"/>
              <a:gd name="connsiteX588" fmla="*/ 1891421 w 5594520"/>
              <a:gd name="connsiteY588" fmla="*/ 4010195 h 6863800"/>
              <a:gd name="connsiteX589" fmla="*/ 2029658 w 5594520"/>
              <a:gd name="connsiteY589" fmla="*/ 3948684 h 6863800"/>
              <a:gd name="connsiteX590" fmla="*/ 2131798 w 5594520"/>
              <a:gd name="connsiteY590" fmla="*/ 4089187 h 6863800"/>
              <a:gd name="connsiteX591" fmla="*/ 2203992 w 5594520"/>
              <a:gd name="connsiteY591" fmla="*/ 3938648 h 6863800"/>
              <a:gd name="connsiteX592" fmla="*/ 2193309 w 5594520"/>
              <a:gd name="connsiteY592" fmla="*/ 3903522 h 6863800"/>
              <a:gd name="connsiteX593" fmla="*/ 2161420 w 5594520"/>
              <a:gd name="connsiteY593" fmla="*/ 3747965 h 6863800"/>
              <a:gd name="connsiteX594" fmla="*/ 2299333 w 5594520"/>
              <a:gd name="connsiteY594" fmla="*/ 3678038 h 6863800"/>
              <a:gd name="connsiteX595" fmla="*/ 2333812 w 5594520"/>
              <a:gd name="connsiteY595" fmla="*/ 3647768 h 6863800"/>
              <a:gd name="connsiteX596" fmla="*/ 2201888 w 5594520"/>
              <a:gd name="connsiteY596" fmla="*/ 3630772 h 6863800"/>
              <a:gd name="connsiteX597" fmla="*/ 2154945 w 5594520"/>
              <a:gd name="connsiteY597" fmla="*/ 3561006 h 6863800"/>
              <a:gd name="connsiteX598" fmla="*/ 2228758 w 5594520"/>
              <a:gd name="connsiteY598" fmla="*/ 3412248 h 6863800"/>
              <a:gd name="connsiteX599" fmla="*/ 2406329 w 5594520"/>
              <a:gd name="connsiteY599" fmla="*/ 3494477 h 6863800"/>
              <a:gd name="connsiteX600" fmla="*/ 2437085 w 5594520"/>
              <a:gd name="connsiteY600" fmla="*/ 3431349 h 6863800"/>
              <a:gd name="connsiteX601" fmla="*/ 2433685 w 5594520"/>
              <a:gd name="connsiteY601" fmla="*/ 3326138 h 6863800"/>
              <a:gd name="connsiteX602" fmla="*/ 2509441 w 5594520"/>
              <a:gd name="connsiteY602" fmla="*/ 3137078 h 6863800"/>
              <a:gd name="connsiteX603" fmla="*/ 2557354 w 5594520"/>
              <a:gd name="connsiteY603" fmla="*/ 3124128 h 6863800"/>
              <a:gd name="connsiteX604" fmla="*/ 2420898 w 5594520"/>
              <a:gd name="connsiteY604" fmla="*/ 3026360 h 6863800"/>
              <a:gd name="connsiteX605" fmla="*/ 2482408 w 5594520"/>
              <a:gd name="connsiteY605" fmla="*/ 2883752 h 6863800"/>
              <a:gd name="connsiteX606" fmla="*/ 2664512 w 5594520"/>
              <a:gd name="connsiteY606" fmla="*/ 2932961 h 6863800"/>
              <a:gd name="connsiteX607" fmla="*/ 2706274 w 5594520"/>
              <a:gd name="connsiteY607" fmla="*/ 2842636 h 6863800"/>
              <a:gd name="connsiteX608" fmla="*/ 2707731 w 5594520"/>
              <a:gd name="connsiteY608" fmla="*/ 2807673 h 6863800"/>
              <a:gd name="connsiteX609" fmla="*/ 2810033 w 5594520"/>
              <a:gd name="connsiteY609" fmla="*/ 2595464 h 6863800"/>
              <a:gd name="connsiteX610" fmla="*/ 2829781 w 5594520"/>
              <a:gd name="connsiteY610" fmla="*/ 2585430 h 6863800"/>
              <a:gd name="connsiteX611" fmla="*/ 2688145 w 5594520"/>
              <a:gd name="connsiteY611" fmla="*/ 2485555 h 6863800"/>
              <a:gd name="connsiteX612" fmla="*/ 2702390 w 5594520"/>
              <a:gd name="connsiteY612" fmla="*/ 2384703 h 6863800"/>
              <a:gd name="connsiteX613" fmla="*/ 2919619 w 5594520"/>
              <a:gd name="connsiteY613" fmla="*/ 2373372 h 6863800"/>
              <a:gd name="connsiteX614" fmla="*/ 2958630 w 5594520"/>
              <a:gd name="connsiteY614" fmla="*/ 2203252 h 6863800"/>
              <a:gd name="connsiteX615" fmla="*/ 3063360 w 5594520"/>
              <a:gd name="connsiteY615" fmla="*/ 2049800 h 6863800"/>
              <a:gd name="connsiteX616" fmla="*/ 3030986 w 5594520"/>
              <a:gd name="connsiteY616" fmla="*/ 2034422 h 6863800"/>
              <a:gd name="connsiteX617" fmla="*/ 2970446 w 5594520"/>
              <a:gd name="connsiteY617" fmla="*/ 1864621 h 6863800"/>
              <a:gd name="connsiteX618" fmla="*/ 3138143 w 5594520"/>
              <a:gd name="connsiteY618" fmla="*/ 1801006 h 6863800"/>
              <a:gd name="connsiteX619" fmla="*/ 3194798 w 5594520"/>
              <a:gd name="connsiteY619" fmla="*/ 1776563 h 6863800"/>
              <a:gd name="connsiteX620" fmla="*/ 3222963 w 5594520"/>
              <a:gd name="connsiteY620" fmla="*/ 1642210 h 6863800"/>
              <a:gd name="connsiteX621" fmla="*/ 3283017 w 5594520"/>
              <a:gd name="connsiteY621" fmla="*/ 1530519 h 6863800"/>
              <a:gd name="connsiteX622" fmla="*/ 3315877 w 5594520"/>
              <a:gd name="connsiteY622" fmla="*/ 1505753 h 6863800"/>
              <a:gd name="connsiteX623" fmla="*/ 3230085 w 5594520"/>
              <a:gd name="connsiteY623" fmla="*/ 1339674 h 6863800"/>
              <a:gd name="connsiteX624" fmla="*/ 3376254 w 5594520"/>
              <a:gd name="connsiteY624" fmla="*/ 1247247 h 6863800"/>
              <a:gd name="connsiteX625" fmla="*/ 3458646 w 5594520"/>
              <a:gd name="connsiteY625" fmla="*/ 1187194 h 6863800"/>
              <a:gd name="connsiteX626" fmla="*/ 3366056 w 5594520"/>
              <a:gd name="connsiteY626" fmla="*/ 1234622 h 6863800"/>
              <a:gd name="connsiteX627" fmla="*/ 3269582 w 5594520"/>
              <a:gd name="connsiteY627" fmla="*/ 1202571 h 6863800"/>
              <a:gd name="connsiteX628" fmla="*/ 3242064 w 5594520"/>
              <a:gd name="connsiteY628" fmla="*/ 1049929 h 6863800"/>
              <a:gd name="connsiteX629" fmla="*/ 3387585 w 5594520"/>
              <a:gd name="connsiteY629" fmla="*/ 985825 h 6863800"/>
              <a:gd name="connsiteX630" fmla="*/ 3483412 w 5594520"/>
              <a:gd name="connsiteY630" fmla="*/ 1133129 h 6863800"/>
              <a:gd name="connsiteX631" fmla="*/ 3547836 w 5594520"/>
              <a:gd name="connsiteY631" fmla="*/ 995376 h 6863800"/>
              <a:gd name="connsiteX632" fmla="*/ 3545084 w 5594520"/>
              <a:gd name="connsiteY632" fmla="*/ 946491 h 6863800"/>
              <a:gd name="connsiteX633" fmla="*/ 3503322 w 5594520"/>
              <a:gd name="connsiteY633" fmla="*/ 785916 h 6863800"/>
              <a:gd name="connsiteX634" fmla="*/ 3649329 w 5594520"/>
              <a:gd name="connsiteY634" fmla="*/ 715503 h 6863800"/>
              <a:gd name="connsiteX635" fmla="*/ 3695462 w 5594520"/>
              <a:gd name="connsiteY635" fmla="*/ 677625 h 6863800"/>
              <a:gd name="connsiteX636" fmla="*/ 3499113 w 5594520"/>
              <a:gd name="connsiteY636" fmla="*/ 602841 h 6863800"/>
              <a:gd name="connsiteX637" fmla="*/ 3579077 w 5594520"/>
              <a:gd name="connsiteY637" fmla="*/ 444694 h 6863800"/>
              <a:gd name="connsiteX638" fmla="*/ 3753735 w 5594520"/>
              <a:gd name="connsiteY638" fmla="*/ 551852 h 6863800"/>
              <a:gd name="connsiteX639" fmla="*/ 3813141 w 5594520"/>
              <a:gd name="connsiteY639" fmla="*/ 425432 h 6863800"/>
              <a:gd name="connsiteX640" fmla="*/ 3810066 w 5594520"/>
              <a:gd name="connsiteY640" fmla="*/ 395971 h 6863800"/>
              <a:gd name="connsiteX641" fmla="*/ 3851666 w 5594520"/>
              <a:gd name="connsiteY641" fmla="*/ 171621 h 6863800"/>
              <a:gd name="connsiteX642" fmla="*/ 3796468 w 5594520"/>
              <a:gd name="connsiteY642" fmla="*/ 131639 h 6863800"/>
              <a:gd name="connsiteX643" fmla="*/ 3758915 w 5594520"/>
              <a:gd name="connsiteY643" fmla="*/ 71585 h 6863800"/>
              <a:gd name="connsiteX644" fmla="*/ 3484059 w 5594520"/>
              <a:gd name="connsiteY644" fmla="*/ 67538 h 6863800"/>
              <a:gd name="connsiteX645" fmla="*/ 3415750 w 5594520"/>
              <a:gd name="connsiteY645" fmla="*/ 148311 h 6863800"/>
              <a:gd name="connsiteX646" fmla="*/ 3309887 w 5594520"/>
              <a:gd name="connsiteY646" fmla="*/ 155919 h 6863800"/>
              <a:gd name="connsiteX647" fmla="*/ 3246758 w 5594520"/>
              <a:gd name="connsiteY647" fmla="*/ 107682 h 6863800"/>
              <a:gd name="connsiteX648" fmla="*/ 3225553 w 5594520"/>
              <a:gd name="connsiteY648" fmla="*/ 14607 h 6863800"/>
              <a:gd name="connsiteX649" fmla="*/ 3256430 w 5594520"/>
              <a:gd name="connsiteY649" fmla="*/ 38 h 68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</a:cxnLst>
            <a:rect l="l" t="t" r="r" b="b"/>
            <a:pathLst>
              <a:path w="5594520" h="6863800">
                <a:moveTo>
                  <a:pt x="100492" y="6654824"/>
                </a:moveTo>
                <a:cubicBezTo>
                  <a:pt x="149215" y="6649806"/>
                  <a:pt x="187256" y="6669069"/>
                  <a:pt x="212669" y="6710509"/>
                </a:cubicBezTo>
                <a:cubicBezTo>
                  <a:pt x="237921" y="6751300"/>
                  <a:pt x="234036" y="6799861"/>
                  <a:pt x="203605" y="6839033"/>
                </a:cubicBezTo>
                <a:cubicBezTo>
                  <a:pt x="196806" y="6847613"/>
                  <a:pt x="188713" y="6855382"/>
                  <a:pt x="181267" y="6863476"/>
                </a:cubicBezTo>
                <a:cubicBezTo>
                  <a:pt x="136751" y="6863476"/>
                  <a:pt x="92399" y="6863476"/>
                  <a:pt x="47885" y="6863476"/>
                </a:cubicBezTo>
                <a:cubicBezTo>
                  <a:pt x="12273" y="6830131"/>
                  <a:pt x="-8770" y="6791282"/>
                  <a:pt x="3532" y="6740940"/>
                </a:cubicBezTo>
                <a:cubicBezTo>
                  <a:pt x="14701" y="6695292"/>
                  <a:pt x="54521" y="6659681"/>
                  <a:pt x="100492" y="6654824"/>
                </a:cubicBezTo>
                <a:close/>
                <a:moveTo>
                  <a:pt x="397927" y="6644903"/>
                </a:moveTo>
                <a:cubicBezTo>
                  <a:pt x="433005" y="6646762"/>
                  <a:pt x="467332" y="6664578"/>
                  <a:pt x="488820" y="6694322"/>
                </a:cubicBezTo>
                <a:cubicBezTo>
                  <a:pt x="519413" y="6736570"/>
                  <a:pt x="523298" y="6781408"/>
                  <a:pt x="498370" y="6827703"/>
                </a:cubicBezTo>
                <a:cubicBezTo>
                  <a:pt x="491733" y="6840005"/>
                  <a:pt x="484126" y="6851660"/>
                  <a:pt x="476841" y="6863638"/>
                </a:cubicBezTo>
                <a:cubicBezTo>
                  <a:pt x="419538" y="6863638"/>
                  <a:pt x="362398" y="6863638"/>
                  <a:pt x="305258" y="6863638"/>
                </a:cubicBezTo>
                <a:cubicBezTo>
                  <a:pt x="284377" y="6828674"/>
                  <a:pt x="259935" y="6794520"/>
                  <a:pt x="268999" y="6750168"/>
                </a:cubicBezTo>
                <a:cubicBezTo>
                  <a:pt x="279683" y="6697398"/>
                  <a:pt x="310600" y="6662595"/>
                  <a:pt x="363046" y="6648512"/>
                </a:cubicBezTo>
                <a:cubicBezTo>
                  <a:pt x="374458" y="6645437"/>
                  <a:pt x="386234" y="6644283"/>
                  <a:pt x="397927" y="6644903"/>
                </a:cubicBezTo>
                <a:close/>
                <a:moveTo>
                  <a:pt x="113927" y="6407973"/>
                </a:moveTo>
                <a:cubicBezTo>
                  <a:pt x="163945" y="6407488"/>
                  <a:pt x="208299" y="6451517"/>
                  <a:pt x="208137" y="6501697"/>
                </a:cubicBezTo>
                <a:cubicBezTo>
                  <a:pt x="207975" y="6551877"/>
                  <a:pt x="163298" y="6595743"/>
                  <a:pt x="113280" y="6594772"/>
                </a:cubicBezTo>
                <a:cubicBezTo>
                  <a:pt x="64719" y="6593963"/>
                  <a:pt x="22633" y="6552038"/>
                  <a:pt x="21500" y="6503477"/>
                </a:cubicBezTo>
                <a:cubicBezTo>
                  <a:pt x="20043" y="6453460"/>
                  <a:pt x="63748" y="6408621"/>
                  <a:pt x="113927" y="6407973"/>
                </a:cubicBezTo>
                <a:close/>
                <a:moveTo>
                  <a:pt x="391049" y="6395023"/>
                </a:moveTo>
                <a:cubicBezTo>
                  <a:pt x="452399" y="6395023"/>
                  <a:pt x="498532" y="6442452"/>
                  <a:pt x="497399" y="6503962"/>
                </a:cubicBezTo>
                <a:cubicBezTo>
                  <a:pt x="496427" y="6563045"/>
                  <a:pt x="450456" y="6607883"/>
                  <a:pt x="390887" y="6607883"/>
                </a:cubicBezTo>
                <a:cubicBezTo>
                  <a:pt x="329539" y="6607883"/>
                  <a:pt x="283406" y="6560617"/>
                  <a:pt x="284539" y="6498944"/>
                </a:cubicBezTo>
                <a:cubicBezTo>
                  <a:pt x="285510" y="6439861"/>
                  <a:pt x="331481" y="6395023"/>
                  <a:pt x="391049" y="6395023"/>
                </a:cubicBezTo>
                <a:close/>
                <a:moveTo>
                  <a:pt x="658620" y="6384340"/>
                </a:moveTo>
                <a:cubicBezTo>
                  <a:pt x="724988" y="6384663"/>
                  <a:pt x="775329" y="6435653"/>
                  <a:pt x="775006" y="6502182"/>
                </a:cubicBezTo>
                <a:cubicBezTo>
                  <a:pt x="774682" y="6568549"/>
                  <a:pt x="723693" y="6618890"/>
                  <a:pt x="657163" y="6618567"/>
                </a:cubicBezTo>
                <a:cubicBezTo>
                  <a:pt x="590635" y="6618243"/>
                  <a:pt x="540293" y="6567254"/>
                  <a:pt x="540779" y="6500725"/>
                </a:cubicBezTo>
                <a:cubicBezTo>
                  <a:pt x="541102" y="6434359"/>
                  <a:pt x="592091" y="6384016"/>
                  <a:pt x="658620" y="6384340"/>
                </a:cubicBezTo>
                <a:close/>
                <a:moveTo>
                  <a:pt x="115708" y="6131660"/>
                </a:moveTo>
                <a:cubicBezTo>
                  <a:pt x="164107" y="6132308"/>
                  <a:pt x="206518" y="6173910"/>
                  <a:pt x="208137" y="6222471"/>
                </a:cubicBezTo>
                <a:cubicBezTo>
                  <a:pt x="209755" y="6272326"/>
                  <a:pt x="166536" y="6317488"/>
                  <a:pt x="116193" y="6318459"/>
                </a:cubicBezTo>
                <a:cubicBezTo>
                  <a:pt x="66176" y="6319431"/>
                  <a:pt x="21500" y="6275564"/>
                  <a:pt x="21338" y="6225384"/>
                </a:cubicBezTo>
                <a:cubicBezTo>
                  <a:pt x="21176" y="6175204"/>
                  <a:pt x="65690" y="6131013"/>
                  <a:pt x="115708" y="6131660"/>
                </a:cubicBezTo>
                <a:close/>
                <a:moveTo>
                  <a:pt x="392991" y="6123406"/>
                </a:moveTo>
                <a:cubicBezTo>
                  <a:pt x="447057" y="6124701"/>
                  <a:pt x="492542" y="6170835"/>
                  <a:pt x="492866" y="6224737"/>
                </a:cubicBezTo>
                <a:cubicBezTo>
                  <a:pt x="493028" y="6280259"/>
                  <a:pt x="444466" y="6328172"/>
                  <a:pt x="389106" y="6326877"/>
                </a:cubicBezTo>
                <a:cubicBezTo>
                  <a:pt x="335204" y="6325744"/>
                  <a:pt x="289556" y="6279449"/>
                  <a:pt x="289233" y="6225547"/>
                </a:cubicBezTo>
                <a:cubicBezTo>
                  <a:pt x="289071" y="6170026"/>
                  <a:pt x="337632" y="6122111"/>
                  <a:pt x="392991" y="6123406"/>
                </a:cubicBezTo>
                <a:close/>
                <a:moveTo>
                  <a:pt x="657972" y="6111427"/>
                </a:moveTo>
                <a:cubicBezTo>
                  <a:pt x="720779" y="6111427"/>
                  <a:pt x="773225" y="6165007"/>
                  <a:pt x="771768" y="6227651"/>
                </a:cubicBezTo>
                <a:cubicBezTo>
                  <a:pt x="770311" y="6288514"/>
                  <a:pt x="718675" y="6339017"/>
                  <a:pt x="657810" y="6339017"/>
                </a:cubicBezTo>
                <a:cubicBezTo>
                  <a:pt x="595005" y="6338856"/>
                  <a:pt x="542559" y="6285277"/>
                  <a:pt x="544016" y="6222795"/>
                </a:cubicBezTo>
                <a:cubicBezTo>
                  <a:pt x="545473" y="6161932"/>
                  <a:pt x="597109" y="6111427"/>
                  <a:pt x="657972" y="6111427"/>
                </a:cubicBezTo>
                <a:close/>
                <a:moveTo>
                  <a:pt x="924411" y="6101877"/>
                </a:moveTo>
                <a:cubicBezTo>
                  <a:pt x="992073" y="6101715"/>
                  <a:pt x="1048566" y="6158532"/>
                  <a:pt x="1047919" y="6226032"/>
                </a:cubicBezTo>
                <a:cubicBezTo>
                  <a:pt x="1047271" y="6293694"/>
                  <a:pt x="989969" y="6349700"/>
                  <a:pt x="922468" y="6348406"/>
                </a:cubicBezTo>
                <a:cubicBezTo>
                  <a:pt x="854969" y="6347110"/>
                  <a:pt x="799447" y="6289161"/>
                  <a:pt x="801390" y="6221823"/>
                </a:cubicBezTo>
                <a:cubicBezTo>
                  <a:pt x="803332" y="6155942"/>
                  <a:pt x="858692" y="6102039"/>
                  <a:pt x="924411" y="6101877"/>
                </a:cubicBezTo>
                <a:close/>
                <a:moveTo>
                  <a:pt x="391049" y="5863280"/>
                </a:moveTo>
                <a:cubicBezTo>
                  <a:pt x="443658" y="5863280"/>
                  <a:pt x="487363" y="5907958"/>
                  <a:pt x="486068" y="5960565"/>
                </a:cubicBezTo>
                <a:cubicBezTo>
                  <a:pt x="484773" y="6011392"/>
                  <a:pt x="442039" y="6053316"/>
                  <a:pt x="391211" y="6053316"/>
                </a:cubicBezTo>
                <a:cubicBezTo>
                  <a:pt x="338603" y="6053316"/>
                  <a:pt x="294737" y="6008641"/>
                  <a:pt x="296194" y="5956033"/>
                </a:cubicBezTo>
                <a:cubicBezTo>
                  <a:pt x="297488" y="5905206"/>
                  <a:pt x="340222" y="5863280"/>
                  <a:pt x="391049" y="5863280"/>
                </a:cubicBezTo>
                <a:close/>
                <a:moveTo>
                  <a:pt x="655059" y="5850655"/>
                </a:moveTo>
                <a:cubicBezTo>
                  <a:pt x="716570" y="5849360"/>
                  <a:pt x="764646" y="5895493"/>
                  <a:pt x="765455" y="5956680"/>
                </a:cubicBezTo>
                <a:cubicBezTo>
                  <a:pt x="766264" y="6018191"/>
                  <a:pt x="719646" y="6065781"/>
                  <a:pt x="658296" y="6065943"/>
                </a:cubicBezTo>
                <a:cubicBezTo>
                  <a:pt x="596947" y="6066267"/>
                  <a:pt x="549843" y="6019001"/>
                  <a:pt x="550329" y="5957490"/>
                </a:cubicBezTo>
                <a:cubicBezTo>
                  <a:pt x="550653" y="5898084"/>
                  <a:pt x="595814" y="5851950"/>
                  <a:pt x="655059" y="5850655"/>
                </a:cubicBezTo>
                <a:close/>
                <a:moveTo>
                  <a:pt x="926191" y="5839809"/>
                </a:moveTo>
                <a:cubicBezTo>
                  <a:pt x="991749" y="5840618"/>
                  <a:pt x="1043385" y="5893065"/>
                  <a:pt x="1043224" y="5958622"/>
                </a:cubicBezTo>
                <a:cubicBezTo>
                  <a:pt x="1043062" y="6024342"/>
                  <a:pt x="991101" y="6076464"/>
                  <a:pt x="925543" y="6076950"/>
                </a:cubicBezTo>
                <a:cubicBezTo>
                  <a:pt x="858205" y="6077435"/>
                  <a:pt x="804626" y="6023047"/>
                  <a:pt x="806245" y="5955709"/>
                </a:cubicBezTo>
                <a:cubicBezTo>
                  <a:pt x="807702" y="5890151"/>
                  <a:pt x="860633" y="5839000"/>
                  <a:pt x="926191" y="5839809"/>
                </a:cubicBezTo>
                <a:close/>
                <a:moveTo>
                  <a:pt x="388783" y="5604450"/>
                </a:moveTo>
                <a:cubicBezTo>
                  <a:pt x="438316" y="5603479"/>
                  <a:pt x="477003" y="5640061"/>
                  <a:pt x="478136" y="5689271"/>
                </a:cubicBezTo>
                <a:cubicBezTo>
                  <a:pt x="479107" y="5738803"/>
                  <a:pt x="442525" y="5777490"/>
                  <a:pt x="393315" y="5778623"/>
                </a:cubicBezTo>
                <a:cubicBezTo>
                  <a:pt x="343783" y="5779756"/>
                  <a:pt x="305096" y="5743012"/>
                  <a:pt x="303963" y="5693803"/>
                </a:cubicBezTo>
                <a:cubicBezTo>
                  <a:pt x="302992" y="5644271"/>
                  <a:pt x="339575" y="5605583"/>
                  <a:pt x="388783" y="5604450"/>
                </a:cubicBezTo>
                <a:close/>
                <a:moveTo>
                  <a:pt x="656192" y="5588263"/>
                </a:moveTo>
                <a:cubicBezTo>
                  <a:pt x="711391" y="5587130"/>
                  <a:pt x="760276" y="5634559"/>
                  <a:pt x="761247" y="5690080"/>
                </a:cubicBezTo>
                <a:cubicBezTo>
                  <a:pt x="762380" y="5745278"/>
                  <a:pt x="714952" y="5794163"/>
                  <a:pt x="659430" y="5795134"/>
                </a:cubicBezTo>
                <a:cubicBezTo>
                  <a:pt x="604232" y="5796105"/>
                  <a:pt x="555347" y="5748839"/>
                  <a:pt x="554376" y="5693480"/>
                </a:cubicBezTo>
                <a:cubicBezTo>
                  <a:pt x="553243" y="5638120"/>
                  <a:pt x="600671" y="5589234"/>
                  <a:pt x="656192" y="5588263"/>
                </a:cubicBezTo>
                <a:close/>
                <a:moveTo>
                  <a:pt x="924087" y="5577095"/>
                </a:moveTo>
                <a:cubicBezTo>
                  <a:pt x="987541" y="5576933"/>
                  <a:pt x="1038854" y="5627923"/>
                  <a:pt x="1039016" y="5691214"/>
                </a:cubicBezTo>
                <a:cubicBezTo>
                  <a:pt x="1039178" y="5754667"/>
                  <a:pt x="988188" y="5805979"/>
                  <a:pt x="924896" y="5806142"/>
                </a:cubicBezTo>
                <a:cubicBezTo>
                  <a:pt x="861605" y="5806304"/>
                  <a:pt x="810292" y="5755314"/>
                  <a:pt x="809969" y="5692023"/>
                </a:cubicBezTo>
                <a:cubicBezTo>
                  <a:pt x="809807" y="5628570"/>
                  <a:pt x="860796" y="5577256"/>
                  <a:pt x="924087" y="5577095"/>
                </a:cubicBezTo>
                <a:close/>
                <a:moveTo>
                  <a:pt x="1202665" y="5567706"/>
                </a:moveTo>
                <a:cubicBezTo>
                  <a:pt x="1271137" y="5568516"/>
                  <a:pt x="1325687" y="5624686"/>
                  <a:pt x="1324878" y="5693318"/>
                </a:cubicBezTo>
                <a:cubicBezTo>
                  <a:pt x="1324069" y="5761790"/>
                  <a:pt x="1267900" y="5816340"/>
                  <a:pt x="1199266" y="5815530"/>
                </a:cubicBezTo>
                <a:cubicBezTo>
                  <a:pt x="1130795" y="5814721"/>
                  <a:pt x="1076083" y="5758552"/>
                  <a:pt x="1077054" y="5689919"/>
                </a:cubicBezTo>
                <a:cubicBezTo>
                  <a:pt x="1077863" y="5621448"/>
                  <a:pt x="1134032" y="5566897"/>
                  <a:pt x="1202665" y="5567706"/>
                </a:cubicBezTo>
                <a:close/>
                <a:moveTo>
                  <a:pt x="389268" y="5319883"/>
                </a:moveTo>
                <a:cubicBezTo>
                  <a:pt x="442686" y="5318911"/>
                  <a:pt x="486068" y="5361322"/>
                  <a:pt x="486391" y="5414740"/>
                </a:cubicBezTo>
                <a:cubicBezTo>
                  <a:pt x="486715" y="5468157"/>
                  <a:pt x="443820" y="5511052"/>
                  <a:pt x="390401" y="5510728"/>
                </a:cubicBezTo>
                <a:cubicBezTo>
                  <a:pt x="336984" y="5510405"/>
                  <a:pt x="294736" y="5466862"/>
                  <a:pt x="295546" y="5413444"/>
                </a:cubicBezTo>
                <a:cubicBezTo>
                  <a:pt x="296517" y="5361970"/>
                  <a:pt x="337794" y="5320692"/>
                  <a:pt x="389268" y="5319883"/>
                </a:cubicBezTo>
                <a:close/>
                <a:moveTo>
                  <a:pt x="658134" y="5319560"/>
                </a:moveTo>
                <a:cubicBezTo>
                  <a:pt x="712200" y="5319560"/>
                  <a:pt x="754286" y="5362456"/>
                  <a:pt x="753638" y="5416683"/>
                </a:cubicBezTo>
                <a:cubicBezTo>
                  <a:pt x="752829" y="5470747"/>
                  <a:pt x="709448" y="5512348"/>
                  <a:pt x="655221" y="5511053"/>
                </a:cubicBezTo>
                <a:cubicBezTo>
                  <a:pt x="601318" y="5509758"/>
                  <a:pt x="560203" y="5465729"/>
                  <a:pt x="562145" y="5411503"/>
                </a:cubicBezTo>
                <a:cubicBezTo>
                  <a:pt x="563926" y="5359542"/>
                  <a:pt x="605850" y="5319398"/>
                  <a:pt x="658134" y="5319560"/>
                </a:cubicBezTo>
                <a:close/>
                <a:moveTo>
                  <a:pt x="924086" y="5305800"/>
                </a:moveTo>
                <a:cubicBezTo>
                  <a:pt x="984141" y="5305476"/>
                  <a:pt x="1033026" y="5353390"/>
                  <a:pt x="1033997" y="5413606"/>
                </a:cubicBezTo>
                <a:cubicBezTo>
                  <a:pt x="1034968" y="5475602"/>
                  <a:pt x="984627" y="5525944"/>
                  <a:pt x="922629" y="5524811"/>
                </a:cubicBezTo>
                <a:cubicBezTo>
                  <a:pt x="862576" y="5523678"/>
                  <a:pt x="814662" y="5474631"/>
                  <a:pt x="814986" y="5414578"/>
                </a:cubicBezTo>
                <a:cubicBezTo>
                  <a:pt x="815471" y="5354523"/>
                  <a:pt x="864032" y="5306123"/>
                  <a:pt x="924086" y="5305800"/>
                </a:cubicBezTo>
                <a:close/>
                <a:moveTo>
                  <a:pt x="1204931" y="5294793"/>
                </a:moveTo>
                <a:cubicBezTo>
                  <a:pt x="1269033" y="5297383"/>
                  <a:pt x="1321802" y="5351934"/>
                  <a:pt x="1321478" y="5415711"/>
                </a:cubicBezTo>
                <a:cubicBezTo>
                  <a:pt x="1321155" y="5481268"/>
                  <a:pt x="1264662" y="5536951"/>
                  <a:pt x="1199266" y="5535818"/>
                </a:cubicBezTo>
                <a:cubicBezTo>
                  <a:pt x="1133546" y="5534847"/>
                  <a:pt x="1078511" y="5477707"/>
                  <a:pt x="1080453" y="5412635"/>
                </a:cubicBezTo>
                <a:cubicBezTo>
                  <a:pt x="1082234" y="5346591"/>
                  <a:pt x="1139860" y="5292203"/>
                  <a:pt x="1204931" y="5294793"/>
                </a:cubicBezTo>
                <a:close/>
                <a:moveTo>
                  <a:pt x="659753" y="5060567"/>
                </a:moveTo>
                <a:cubicBezTo>
                  <a:pt x="709287" y="5061538"/>
                  <a:pt x="746193" y="5099417"/>
                  <a:pt x="745869" y="5149273"/>
                </a:cubicBezTo>
                <a:cubicBezTo>
                  <a:pt x="745384" y="5198967"/>
                  <a:pt x="707992" y="5236359"/>
                  <a:pt x="658297" y="5236521"/>
                </a:cubicBezTo>
                <a:cubicBezTo>
                  <a:pt x="606660" y="5236683"/>
                  <a:pt x="568297" y="5197187"/>
                  <a:pt x="569916" y="5145388"/>
                </a:cubicBezTo>
                <a:cubicBezTo>
                  <a:pt x="571372" y="5096017"/>
                  <a:pt x="609897" y="5059596"/>
                  <a:pt x="659753" y="5060567"/>
                </a:cubicBezTo>
                <a:close/>
                <a:moveTo>
                  <a:pt x="922306" y="5043895"/>
                </a:moveTo>
                <a:cubicBezTo>
                  <a:pt x="980257" y="5042600"/>
                  <a:pt x="1028980" y="5090353"/>
                  <a:pt x="1028980" y="5148464"/>
                </a:cubicBezTo>
                <a:cubicBezTo>
                  <a:pt x="1028980" y="5204795"/>
                  <a:pt x="983008" y="5251575"/>
                  <a:pt x="926839" y="5252870"/>
                </a:cubicBezTo>
                <a:cubicBezTo>
                  <a:pt x="868889" y="5254165"/>
                  <a:pt x="820166" y="5206414"/>
                  <a:pt x="820166" y="5148302"/>
                </a:cubicBezTo>
                <a:cubicBezTo>
                  <a:pt x="820166" y="5091971"/>
                  <a:pt x="866137" y="5045190"/>
                  <a:pt x="922306" y="5043895"/>
                </a:cubicBezTo>
                <a:close/>
                <a:moveTo>
                  <a:pt x="1204445" y="5033374"/>
                </a:moveTo>
                <a:cubicBezTo>
                  <a:pt x="1268385" y="5034992"/>
                  <a:pt x="1317269" y="5086306"/>
                  <a:pt x="1316136" y="5150892"/>
                </a:cubicBezTo>
                <a:cubicBezTo>
                  <a:pt x="1315003" y="5214993"/>
                  <a:pt x="1264338" y="5264201"/>
                  <a:pt x="1199751" y="5263715"/>
                </a:cubicBezTo>
                <a:cubicBezTo>
                  <a:pt x="1133546" y="5263068"/>
                  <a:pt x="1083528" y="5210461"/>
                  <a:pt x="1085794" y="5143932"/>
                </a:cubicBezTo>
                <a:cubicBezTo>
                  <a:pt x="1087899" y="5079992"/>
                  <a:pt x="1139697" y="5031755"/>
                  <a:pt x="1204445" y="5033374"/>
                </a:cubicBezTo>
                <a:close/>
                <a:moveTo>
                  <a:pt x="1470074" y="5024147"/>
                </a:moveTo>
                <a:cubicBezTo>
                  <a:pt x="1538870" y="5025280"/>
                  <a:pt x="1592611" y="5080640"/>
                  <a:pt x="1591963" y="5149759"/>
                </a:cubicBezTo>
                <a:cubicBezTo>
                  <a:pt x="1591477" y="5218554"/>
                  <a:pt x="1536604" y="5272780"/>
                  <a:pt x="1467646" y="5272780"/>
                </a:cubicBezTo>
                <a:cubicBezTo>
                  <a:pt x="1396909" y="5272780"/>
                  <a:pt x="1341711" y="5215964"/>
                  <a:pt x="1343330" y="5144903"/>
                </a:cubicBezTo>
                <a:cubicBezTo>
                  <a:pt x="1344949" y="5076269"/>
                  <a:pt x="1400956" y="5023014"/>
                  <a:pt x="1470074" y="5024147"/>
                </a:cubicBezTo>
                <a:close/>
                <a:moveTo>
                  <a:pt x="662019" y="4795910"/>
                </a:moveTo>
                <a:cubicBezTo>
                  <a:pt x="707991" y="4798177"/>
                  <a:pt x="744574" y="4837350"/>
                  <a:pt x="743602" y="4883483"/>
                </a:cubicBezTo>
                <a:cubicBezTo>
                  <a:pt x="742631" y="4931396"/>
                  <a:pt x="701515" y="4969759"/>
                  <a:pt x="653602" y="4967331"/>
                </a:cubicBezTo>
                <a:cubicBezTo>
                  <a:pt x="607630" y="4965065"/>
                  <a:pt x="571048" y="4925893"/>
                  <a:pt x="572019" y="4879760"/>
                </a:cubicBezTo>
                <a:cubicBezTo>
                  <a:pt x="573152" y="4831845"/>
                  <a:pt x="614105" y="4793644"/>
                  <a:pt x="662019" y="4795910"/>
                </a:cubicBezTo>
                <a:close/>
                <a:moveTo>
                  <a:pt x="927162" y="4784579"/>
                </a:moveTo>
                <a:cubicBezTo>
                  <a:pt x="981389" y="4785712"/>
                  <a:pt x="1021695" y="4827152"/>
                  <a:pt x="1021695" y="4881702"/>
                </a:cubicBezTo>
                <a:cubicBezTo>
                  <a:pt x="1021533" y="4938033"/>
                  <a:pt x="978799" y="4979795"/>
                  <a:pt x="922144" y="4978662"/>
                </a:cubicBezTo>
                <a:cubicBezTo>
                  <a:pt x="867917" y="4977529"/>
                  <a:pt x="827450" y="4936090"/>
                  <a:pt x="827612" y="4881540"/>
                </a:cubicBezTo>
                <a:cubicBezTo>
                  <a:pt x="827774" y="4825208"/>
                  <a:pt x="870507" y="4783446"/>
                  <a:pt x="927162" y="4784579"/>
                </a:cubicBezTo>
                <a:close/>
                <a:moveTo>
                  <a:pt x="1199427" y="4769849"/>
                </a:moveTo>
                <a:cubicBezTo>
                  <a:pt x="1259806" y="4768877"/>
                  <a:pt x="1312737" y="4821000"/>
                  <a:pt x="1312899" y="4881540"/>
                </a:cubicBezTo>
                <a:cubicBezTo>
                  <a:pt x="1313061" y="4942079"/>
                  <a:pt x="1260615" y="4994363"/>
                  <a:pt x="1200075" y="4993716"/>
                </a:cubicBezTo>
                <a:cubicBezTo>
                  <a:pt x="1139536" y="4993068"/>
                  <a:pt x="1087575" y="4939651"/>
                  <a:pt x="1089032" y="4879759"/>
                </a:cubicBezTo>
                <a:cubicBezTo>
                  <a:pt x="1090327" y="4820839"/>
                  <a:pt x="1140507" y="4770820"/>
                  <a:pt x="1199427" y="4769849"/>
                </a:cubicBezTo>
                <a:close/>
                <a:moveTo>
                  <a:pt x="1467807" y="4759975"/>
                </a:moveTo>
                <a:cubicBezTo>
                  <a:pt x="1533042" y="4760137"/>
                  <a:pt x="1589535" y="4816630"/>
                  <a:pt x="1589373" y="4881864"/>
                </a:cubicBezTo>
                <a:cubicBezTo>
                  <a:pt x="1589211" y="4947097"/>
                  <a:pt x="1532718" y="5003590"/>
                  <a:pt x="1467484" y="5003428"/>
                </a:cubicBezTo>
                <a:cubicBezTo>
                  <a:pt x="1402250" y="5003266"/>
                  <a:pt x="1345919" y="4946774"/>
                  <a:pt x="1345919" y="4881540"/>
                </a:cubicBezTo>
                <a:cubicBezTo>
                  <a:pt x="1346081" y="4816307"/>
                  <a:pt x="1402574" y="4759813"/>
                  <a:pt x="1467807" y="4759975"/>
                </a:cubicBezTo>
                <a:close/>
                <a:moveTo>
                  <a:pt x="923278" y="4524292"/>
                </a:moveTo>
                <a:cubicBezTo>
                  <a:pt x="973296" y="4523483"/>
                  <a:pt x="1014411" y="4563466"/>
                  <a:pt x="1015221" y="4613645"/>
                </a:cubicBezTo>
                <a:cubicBezTo>
                  <a:pt x="1016030" y="4663663"/>
                  <a:pt x="976048" y="4704778"/>
                  <a:pt x="925867" y="4705588"/>
                </a:cubicBezTo>
                <a:cubicBezTo>
                  <a:pt x="875850" y="4706235"/>
                  <a:pt x="834735" y="4666253"/>
                  <a:pt x="833925" y="4616235"/>
                </a:cubicBezTo>
                <a:cubicBezTo>
                  <a:pt x="833116" y="4566056"/>
                  <a:pt x="873098" y="4525101"/>
                  <a:pt x="923278" y="4524292"/>
                </a:cubicBezTo>
                <a:close/>
                <a:moveTo>
                  <a:pt x="656030" y="4512638"/>
                </a:moveTo>
                <a:cubicBezTo>
                  <a:pt x="711066" y="4511343"/>
                  <a:pt x="760113" y="4559419"/>
                  <a:pt x="760275" y="4614779"/>
                </a:cubicBezTo>
                <a:cubicBezTo>
                  <a:pt x="760437" y="4668196"/>
                  <a:pt x="715113" y="4715138"/>
                  <a:pt x="661210" y="4717404"/>
                </a:cubicBezTo>
                <a:cubicBezTo>
                  <a:pt x="611839" y="4719347"/>
                  <a:pt x="558422" y="4674347"/>
                  <a:pt x="558260" y="4630804"/>
                </a:cubicBezTo>
                <a:cubicBezTo>
                  <a:pt x="558260" y="4568808"/>
                  <a:pt x="603746" y="4513771"/>
                  <a:pt x="656030" y="4512638"/>
                </a:cubicBezTo>
                <a:close/>
                <a:moveTo>
                  <a:pt x="1198780" y="4509562"/>
                </a:moveTo>
                <a:cubicBezTo>
                  <a:pt x="1257863" y="4508590"/>
                  <a:pt x="1305291" y="4554076"/>
                  <a:pt x="1306262" y="4612836"/>
                </a:cubicBezTo>
                <a:cubicBezTo>
                  <a:pt x="1307233" y="4671918"/>
                  <a:pt x="1261748" y="4719346"/>
                  <a:pt x="1202988" y="4720317"/>
                </a:cubicBezTo>
                <a:cubicBezTo>
                  <a:pt x="1143906" y="4721289"/>
                  <a:pt x="1096478" y="4675803"/>
                  <a:pt x="1095507" y="4617044"/>
                </a:cubicBezTo>
                <a:cubicBezTo>
                  <a:pt x="1094535" y="4557961"/>
                  <a:pt x="1140021" y="4510533"/>
                  <a:pt x="1198780" y="4509562"/>
                </a:cubicBezTo>
                <a:close/>
                <a:moveTo>
                  <a:pt x="1468617" y="4498717"/>
                </a:moveTo>
                <a:cubicBezTo>
                  <a:pt x="1534823" y="4499202"/>
                  <a:pt x="1584679" y="4550354"/>
                  <a:pt x="1583708" y="4617045"/>
                </a:cubicBezTo>
                <a:cubicBezTo>
                  <a:pt x="1582736" y="4683249"/>
                  <a:pt x="1531100" y="4732457"/>
                  <a:pt x="1464246" y="4731001"/>
                </a:cubicBezTo>
                <a:cubicBezTo>
                  <a:pt x="1400146" y="4729544"/>
                  <a:pt x="1351585" y="4679688"/>
                  <a:pt x="1351423" y="4615102"/>
                </a:cubicBezTo>
                <a:cubicBezTo>
                  <a:pt x="1351423" y="4548573"/>
                  <a:pt x="1401927" y="4498231"/>
                  <a:pt x="1468617" y="4498717"/>
                </a:cubicBezTo>
                <a:close/>
                <a:moveTo>
                  <a:pt x="1736026" y="4490138"/>
                </a:moveTo>
                <a:cubicBezTo>
                  <a:pt x="1805145" y="4490785"/>
                  <a:pt x="1858886" y="4544851"/>
                  <a:pt x="1859210" y="4614131"/>
                </a:cubicBezTo>
                <a:cubicBezTo>
                  <a:pt x="1859696" y="4685192"/>
                  <a:pt x="1804174" y="4740390"/>
                  <a:pt x="1732950" y="4739742"/>
                </a:cubicBezTo>
                <a:cubicBezTo>
                  <a:pt x="1663832" y="4739094"/>
                  <a:pt x="1610091" y="4685030"/>
                  <a:pt x="1609767" y="4615750"/>
                </a:cubicBezTo>
                <a:cubicBezTo>
                  <a:pt x="1609282" y="4544689"/>
                  <a:pt x="1664803" y="4489490"/>
                  <a:pt x="1736026" y="4490138"/>
                </a:cubicBezTo>
                <a:close/>
                <a:moveTo>
                  <a:pt x="923439" y="4255426"/>
                </a:moveTo>
                <a:cubicBezTo>
                  <a:pt x="968278" y="4254617"/>
                  <a:pt x="1008584" y="4294923"/>
                  <a:pt x="1007936" y="4339761"/>
                </a:cubicBezTo>
                <a:cubicBezTo>
                  <a:pt x="1007127" y="4383142"/>
                  <a:pt x="969249" y="4421020"/>
                  <a:pt x="925867" y="4421830"/>
                </a:cubicBezTo>
                <a:cubicBezTo>
                  <a:pt x="880867" y="4422639"/>
                  <a:pt x="840562" y="4382333"/>
                  <a:pt x="841371" y="4337495"/>
                </a:cubicBezTo>
                <a:cubicBezTo>
                  <a:pt x="842181" y="4294114"/>
                  <a:pt x="880058" y="4256235"/>
                  <a:pt x="923439" y="4255426"/>
                </a:cubicBezTo>
                <a:close/>
                <a:moveTo>
                  <a:pt x="1202341" y="4239401"/>
                </a:moveTo>
                <a:cubicBezTo>
                  <a:pt x="1257702" y="4240211"/>
                  <a:pt x="1300921" y="4284726"/>
                  <a:pt x="1300112" y="4340086"/>
                </a:cubicBezTo>
                <a:cubicBezTo>
                  <a:pt x="1299303" y="4395445"/>
                  <a:pt x="1254950" y="4438664"/>
                  <a:pt x="1199428" y="4437855"/>
                </a:cubicBezTo>
                <a:cubicBezTo>
                  <a:pt x="1144068" y="4437046"/>
                  <a:pt x="1100849" y="4392531"/>
                  <a:pt x="1101658" y="4337172"/>
                </a:cubicBezTo>
                <a:cubicBezTo>
                  <a:pt x="1102468" y="4281812"/>
                  <a:pt x="1146982" y="4238592"/>
                  <a:pt x="1202341" y="4239401"/>
                </a:cubicBezTo>
                <a:close/>
                <a:moveTo>
                  <a:pt x="1466837" y="4225804"/>
                </a:moveTo>
                <a:cubicBezTo>
                  <a:pt x="1526730" y="4225318"/>
                  <a:pt x="1579337" y="4276470"/>
                  <a:pt x="1580632" y="4336686"/>
                </a:cubicBezTo>
                <a:cubicBezTo>
                  <a:pt x="1581927" y="4398358"/>
                  <a:pt x="1528025" y="4452585"/>
                  <a:pt x="1466189" y="4451613"/>
                </a:cubicBezTo>
                <a:cubicBezTo>
                  <a:pt x="1405812" y="4450642"/>
                  <a:pt x="1354499" y="4398520"/>
                  <a:pt x="1354823" y="4338466"/>
                </a:cubicBezTo>
                <a:cubicBezTo>
                  <a:pt x="1354985" y="4278089"/>
                  <a:pt x="1406459" y="4226451"/>
                  <a:pt x="1466837" y="4225804"/>
                </a:cubicBezTo>
                <a:close/>
                <a:moveTo>
                  <a:pt x="1734894" y="4216092"/>
                </a:moveTo>
                <a:cubicBezTo>
                  <a:pt x="1800290" y="4216416"/>
                  <a:pt x="1856459" y="4272424"/>
                  <a:pt x="1856945" y="4337819"/>
                </a:cubicBezTo>
                <a:cubicBezTo>
                  <a:pt x="1857430" y="4403053"/>
                  <a:pt x="1801747" y="4459707"/>
                  <a:pt x="1736351" y="4461002"/>
                </a:cubicBezTo>
                <a:cubicBezTo>
                  <a:pt x="1669498" y="4462297"/>
                  <a:pt x="1610901" y="4403862"/>
                  <a:pt x="1612034" y="4336848"/>
                </a:cubicBezTo>
                <a:cubicBezTo>
                  <a:pt x="1613006" y="4271452"/>
                  <a:pt x="1669660" y="4215768"/>
                  <a:pt x="1734894" y="4216092"/>
                </a:cubicBezTo>
                <a:close/>
                <a:moveTo>
                  <a:pt x="927810" y="3983808"/>
                </a:moveTo>
                <a:cubicBezTo>
                  <a:pt x="976858" y="3985265"/>
                  <a:pt x="1013117" y="4023305"/>
                  <a:pt x="1012793" y="4072676"/>
                </a:cubicBezTo>
                <a:cubicBezTo>
                  <a:pt x="1012307" y="4123827"/>
                  <a:pt x="972973" y="4161543"/>
                  <a:pt x="921497" y="4159924"/>
                </a:cubicBezTo>
                <a:cubicBezTo>
                  <a:pt x="872451" y="4158467"/>
                  <a:pt x="836192" y="4120428"/>
                  <a:pt x="836515" y="4071057"/>
                </a:cubicBezTo>
                <a:cubicBezTo>
                  <a:pt x="837001" y="4019905"/>
                  <a:pt x="876335" y="3982190"/>
                  <a:pt x="927810" y="3983808"/>
                </a:cubicBezTo>
                <a:close/>
                <a:moveTo>
                  <a:pt x="1201046" y="3978305"/>
                </a:moveTo>
                <a:cubicBezTo>
                  <a:pt x="1251388" y="3978305"/>
                  <a:pt x="1295417" y="4022981"/>
                  <a:pt x="1294608" y="4073162"/>
                </a:cubicBezTo>
                <a:cubicBezTo>
                  <a:pt x="1293636" y="4123504"/>
                  <a:pt x="1248474" y="4167046"/>
                  <a:pt x="1198456" y="4165428"/>
                </a:cubicBezTo>
                <a:cubicBezTo>
                  <a:pt x="1147953" y="4163809"/>
                  <a:pt x="1105057" y="4118000"/>
                  <a:pt x="1107323" y="4068306"/>
                </a:cubicBezTo>
                <a:cubicBezTo>
                  <a:pt x="1109589" y="4019582"/>
                  <a:pt x="1152647" y="3978305"/>
                  <a:pt x="1201046" y="3978305"/>
                </a:cubicBezTo>
                <a:close/>
                <a:moveTo>
                  <a:pt x="1468293" y="3965517"/>
                </a:moveTo>
                <a:cubicBezTo>
                  <a:pt x="1529481" y="3965679"/>
                  <a:pt x="1575452" y="4013106"/>
                  <a:pt x="1574157" y="4074618"/>
                </a:cubicBezTo>
                <a:cubicBezTo>
                  <a:pt x="1572862" y="4133863"/>
                  <a:pt x="1526891" y="4178377"/>
                  <a:pt x="1467322" y="4178215"/>
                </a:cubicBezTo>
                <a:cubicBezTo>
                  <a:pt x="1406135" y="4177891"/>
                  <a:pt x="1360002" y="4130463"/>
                  <a:pt x="1361459" y="4069115"/>
                </a:cubicBezTo>
                <a:cubicBezTo>
                  <a:pt x="1362754" y="4009869"/>
                  <a:pt x="1408725" y="3965355"/>
                  <a:pt x="1468293" y="3965517"/>
                </a:cubicBezTo>
                <a:close/>
                <a:moveTo>
                  <a:pt x="1733112" y="3954671"/>
                </a:moveTo>
                <a:cubicBezTo>
                  <a:pt x="1799642" y="3954024"/>
                  <a:pt x="1850955" y="4004366"/>
                  <a:pt x="1851602" y="4070571"/>
                </a:cubicBezTo>
                <a:cubicBezTo>
                  <a:pt x="1852250" y="4137100"/>
                  <a:pt x="1801908" y="4188413"/>
                  <a:pt x="1735702" y="4189060"/>
                </a:cubicBezTo>
                <a:cubicBezTo>
                  <a:pt x="1669336" y="4189707"/>
                  <a:pt x="1618023" y="4139366"/>
                  <a:pt x="1617213" y="4073161"/>
                </a:cubicBezTo>
                <a:cubicBezTo>
                  <a:pt x="1616566" y="4006632"/>
                  <a:pt x="1666907" y="3955319"/>
                  <a:pt x="1733112" y="3954671"/>
                </a:cubicBezTo>
                <a:close/>
                <a:moveTo>
                  <a:pt x="1200236" y="3719799"/>
                </a:moveTo>
                <a:cubicBezTo>
                  <a:pt x="1246046" y="3719313"/>
                  <a:pt x="1285219" y="3757353"/>
                  <a:pt x="1286352" y="3803163"/>
                </a:cubicBezTo>
                <a:cubicBezTo>
                  <a:pt x="1287485" y="3850753"/>
                  <a:pt x="1247017" y="3891382"/>
                  <a:pt x="1199427" y="3890411"/>
                </a:cubicBezTo>
                <a:cubicBezTo>
                  <a:pt x="1153456" y="3889439"/>
                  <a:pt x="1115417" y="3850429"/>
                  <a:pt x="1115740" y="3804782"/>
                </a:cubicBezTo>
                <a:cubicBezTo>
                  <a:pt x="1115902" y="3758810"/>
                  <a:pt x="1154427" y="3720284"/>
                  <a:pt x="1200236" y="3719799"/>
                </a:cubicBezTo>
                <a:close/>
                <a:moveTo>
                  <a:pt x="1471855" y="3703287"/>
                </a:moveTo>
                <a:cubicBezTo>
                  <a:pt x="1526082" y="3706039"/>
                  <a:pt x="1570596" y="3753305"/>
                  <a:pt x="1569463" y="3806885"/>
                </a:cubicBezTo>
                <a:cubicBezTo>
                  <a:pt x="1568168" y="3862568"/>
                  <a:pt x="1518473" y="3909511"/>
                  <a:pt x="1463437" y="3906759"/>
                </a:cubicBezTo>
                <a:cubicBezTo>
                  <a:pt x="1409373" y="3904007"/>
                  <a:pt x="1364859" y="3856741"/>
                  <a:pt x="1365830" y="3803162"/>
                </a:cubicBezTo>
                <a:cubicBezTo>
                  <a:pt x="1367125" y="3747478"/>
                  <a:pt x="1416819" y="3700536"/>
                  <a:pt x="1471855" y="3703287"/>
                </a:cubicBezTo>
                <a:close/>
                <a:moveTo>
                  <a:pt x="1737807" y="3691309"/>
                </a:moveTo>
                <a:cubicBezTo>
                  <a:pt x="1798833" y="3693251"/>
                  <a:pt x="1848850" y="3745212"/>
                  <a:pt x="1848365" y="3806076"/>
                </a:cubicBezTo>
                <a:cubicBezTo>
                  <a:pt x="1847717" y="3868719"/>
                  <a:pt x="1793653" y="3920842"/>
                  <a:pt x="1731170" y="3918899"/>
                </a:cubicBezTo>
                <a:cubicBezTo>
                  <a:pt x="1670307" y="3916957"/>
                  <a:pt x="1620127" y="3864996"/>
                  <a:pt x="1620613" y="3804133"/>
                </a:cubicBezTo>
                <a:cubicBezTo>
                  <a:pt x="1621260" y="3741489"/>
                  <a:pt x="1675325" y="3689366"/>
                  <a:pt x="1737807" y="3691309"/>
                </a:cubicBezTo>
                <a:close/>
                <a:moveTo>
                  <a:pt x="2001332" y="3681759"/>
                </a:moveTo>
                <a:cubicBezTo>
                  <a:pt x="2068994" y="3681921"/>
                  <a:pt x="2125325" y="3738899"/>
                  <a:pt x="2124515" y="3806399"/>
                </a:cubicBezTo>
                <a:cubicBezTo>
                  <a:pt x="2123706" y="3873899"/>
                  <a:pt x="2066080" y="3929745"/>
                  <a:pt x="1998742" y="3928287"/>
                </a:cubicBezTo>
                <a:cubicBezTo>
                  <a:pt x="1931080" y="3926831"/>
                  <a:pt x="1875882" y="3868558"/>
                  <a:pt x="1877986" y="3801382"/>
                </a:cubicBezTo>
                <a:cubicBezTo>
                  <a:pt x="1880091" y="3735500"/>
                  <a:pt x="1935612" y="3681597"/>
                  <a:pt x="2001332" y="3681759"/>
                </a:cubicBezTo>
                <a:close/>
                <a:moveTo>
                  <a:pt x="1203474" y="3450447"/>
                </a:moveTo>
                <a:cubicBezTo>
                  <a:pt x="1247504" y="3451580"/>
                  <a:pt x="1279878" y="3485735"/>
                  <a:pt x="1279230" y="3530088"/>
                </a:cubicBezTo>
                <a:cubicBezTo>
                  <a:pt x="1278583" y="3574279"/>
                  <a:pt x="1245076" y="3607300"/>
                  <a:pt x="1200722" y="3607138"/>
                </a:cubicBezTo>
                <a:cubicBezTo>
                  <a:pt x="1154751" y="3606976"/>
                  <a:pt x="1120759" y="3571365"/>
                  <a:pt x="1122539" y="3525070"/>
                </a:cubicBezTo>
                <a:cubicBezTo>
                  <a:pt x="1124320" y="3481202"/>
                  <a:pt x="1158960" y="3449152"/>
                  <a:pt x="1203474" y="3450447"/>
                </a:cubicBezTo>
                <a:close/>
                <a:moveTo>
                  <a:pt x="1465703" y="3434098"/>
                </a:moveTo>
                <a:cubicBezTo>
                  <a:pt x="1516531" y="3432965"/>
                  <a:pt x="1560560" y="3474889"/>
                  <a:pt x="1562341" y="3525717"/>
                </a:cubicBezTo>
                <a:cubicBezTo>
                  <a:pt x="1564283" y="3578163"/>
                  <a:pt x="1519769" y="3623810"/>
                  <a:pt x="1467160" y="3623487"/>
                </a:cubicBezTo>
                <a:cubicBezTo>
                  <a:pt x="1416495" y="3623163"/>
                  <a:pt x="1373437" y="3580105"/>
                  <a:pt x="1372790" y="3529440"/>
                </a:cubicBezTo>
                <a:cubicBezTo>
                  <a:pt x="1372466" y="3478774"/>
                  <a:pt x="1414876" y="3435231"/>
                  <a:pt x="1465703" y="3434098"/>
                </a:cubicBezTo>
                <a:close/>
                <a:moveTo>
                  <a:pt x="1733598" y="3421472"/>
                </a:moveTo>
                <a:cubicBezTo>
                  <a:pt x="1794948" y="3421149"/>
                  <a:pt x="1841890" y="3467929"/>
                  <a:pt x="1841728" y="3529278"/>
                </a:cubicBezTo>
                <a:cubicBezTo>
                  <a:pt x="1841567" y="3590465"/>
                  <a:pt x="1794139" y="3636922"/>
                  <a:pt x="1732789" y="3636113"/>
                </a:cubicBezTo>
                <a:cubicBezTo>
                  <a:pt x="1671764" y="3635303"/>
                  <a:pt x="1625793" y="3587390"/>
                  <a:pt x="1627088" y="3526041"/>
                </a:cubicBezTo>
                <a:cubicBezTo>
                  <a:pt x="1628383" y="3466796"/>
                  <a:pt x="1674192" y="3421797"/>
                  <a:pt x="1733598" y="3421472"/>
                </a:cubicBezTo>
                <a:close/>
                <a:moveTo>
                  <a:pt x="2004083" y="3410467"/>
                </a:moveTo>
                <a:cubicBezTo>
                  <a:pt x="2069641" y="3411922"/>
                  <a:pt x="2120306" y="3464529"/>
                  <a:pt x="2119497" y="3530249"/>
                </a:cubicBezTo>
                <a:cubicBezTo>
                  <a:pt x="2118687" y="3595968"/>
                  <a:pt x="2066565" y="3647119"/>
                  <a:pt x="2000845" y="3646958"/>
                </a:cubicBezTo>
                <a:cubicBezTo>
                  <a:pt x="1935126" y="3646796"/>
                  <a:pt x="1883489" y="3595321"/>
                  <a:pt x="1883004" y="3529440"/>
                </a:cubicBezTo>
                <a:cubicBezTo>
                  <a:pt x="1882680" y="3461939"/>
                  <a:pt x="1936583" y="3409009"/>
                  <a:pt x="2004083" y="3410467"/>
                </a:cubicBezTo>
                <a:close/>
                <a:moveTo>
                  <a:pt x="1470074" y="3175755"/>
                </a:moveTo>
                <a:cubicBezTo>
                  <a:pt x="1518797" y="3176888"/>
                  <a:pt x="1555866" y="3216547"/>
                  <a:pt x="1554085" y="3265593"/>
                </a:cubicBezTo>
                <a:cubicBezTo>
                  <a:pt x="1552305" y="3314154"/>
                  <a:pt x="1511998" y="3350737"/>
                  <a:pt x="1462951" y="3348309"/>
                </a:cubicBezTo>
                <a:cubicBezTo>
                  <a:pt x="1416333" y="3346042"/>
                  <a:pt x="1380721" y="3307841"/>
                  <a:pt x="1381369" y="3260899"/>
                </a:cubicBezTo>
                <a:cubicBezTo>
                  <a:pt x="1382016" y="3212176"/>
                  <a:pt x="1421189" y="3174622"/>
                  <a:pt x="1470074" y="3175755"/>
                </a:cubicBezTo>
                <a:close/>
                <a:moveTo>
                  <a:pt x="1200398" y="3167177"/>
                </a:moveTo>
                <a:cubicBezTo>
                  <a:pt x="1251065" y="3166854"/>
                  <a:pt x="1294608" y="3209425"/>
                  <a:pt x="1295579" y="3260253"/>
                </a:cubicBezTo>
                <a:cubicBezTo>
                  <a:pt x="1296550" y="3311079"/>
                  <a:pt x="1254626" y="3355107"/>
                  <a:pt x="1203798" y="3356727"/>
                </a:cubicBezTo>
                <a:cubicBezTo>
                  <a:pt x="1151352" y="3358345"/>
                  <a:pt x="1105866" y="3313831"/>
                  <a:pt x="1106190" y="3261224"/>
                </a:cubicBezTo>
                <a:cubicBezTo>
                  <a:pt x="1106514" y="3210558"/>
                  <a:pt x="1149733" y="3167502"/>
                  <a:pt x="1200398" y="3167177"/>
                </a:cubicBezTo>
                <a:close/>
                <a:moveTo>
                  <a:pt x="1732950" y="3158761"/>
                </a:moveTo>
                <a:cubicBezTo>
                  <a:pt x="1787825" y="3157790"/>
                  <a:pt x="1836710" y="3205218"/>
                  <a:pt x="1837681" y="3260416"/>
                </a:cubicBezTo>
                <a:cubicBezTo>
                  <a:pt x="1838652" y="3315288"/>
                  <a:pt x="1791224" y="3364174"/>
                  <a:pt x="1736026" y="3365144"/>
                </a:cubicBezTo>
                <a:cubicBezTo>
                  <a:pt x="1681152" y="3366278"/>
                  <a:pt x="1632267" y="3318850"/>
                  <a:pt x="1631296" y="3263492"/>
                </a:cubicBezTo>
                <a:cubicBezTo>
                  <a:pt x="1630325" y="3208617"/>
                  <a:pt x="1677753" y="3159733"/>
                  <a:pt x="1732950" y="3158761"/>
                </a:cubicBezTo>
                <a:close/>
                <a:moveTo>
                  <a:pt x="2001008" y="3147434"/>
                </a:moveTo>
                <a:cubicBezTo>
                  <a:pt x="2063975" y="3147272"/>
                  <a:pt x="2115612" y="3198584"/>
                  <a:pt x="2115774" y="3261552"/>
                </a:cubicBezTo>
                <a:cubicBezTo>
                  <a:pt x="2115936" y="3324517"/>
                  <a:pt x="2064623" y="3376153"/>
                  <a:pt x="2001655" y="3376316"/>
                </a:cubicBezTo>
                <a:cubicBezTo>
                  <a:pt x="1938525" y="3376639"/>
                  <a:pt x="1887051" y="3325327"/>
                  <a:pt x="1886889" y="3262198"/>
                </a:cubicBezTo>
                <a:cubicBezTo>
                  <a:pt x="1886727" y="3199231"/>
                  <a:pt x="1938040" y="3147595"/>
                  <a:pt x="2001008" y="3147434"/>
                </a:cubicBezTo>
                <a:close/>
                <a:moveTo>
                  <a:pt x="2277806" y="3138210"/>
                </a:moveTo>
                <a:cubicBezTo>
                  <a:pt x="2346115" y="3138371"/>
                  <a:pt x="2401475" y="3193891"/>
                  <a:pt x="2401313" y="3262200"/>
                </a:cubicBezTo>
                <a:cubicBezTo>
                  <a:pt x="2401313" y="3330507"/>
                  <a:pt x="2345629" y="3385866"/>
                  <a:pt x="2277320" y="3385704"/>
                </a:cubicBezTo>
                <a:cubicBezTo>
                  <a:pt x="2209010" y="3385542"/>
                  <a:pt x="2153651" y="3330022"/>
                  <a:pt x="2153813" y="3261715"/>
                </a:cubicBezTo>
                <a:cubicBezTo>
                  <a:pt x="2153974" y="3193406"/>
                  <a:pt x="2209496" y="3138048"/>
                  <a:pt x="2277806" y="3138210"/>
                </a:cubicBezTo>
                <a:close/>
                <a:moveTo>
                  <a:pt x="1465218" y="2918057"/>
                </a:moveTo>
                <a:cubicBezTo>
                  <a:pt x="1509732" y="2916762"/>
                  <a:pt x="1544211" y="2949622"/>
                  <a:pt x="1545020" y="2993974"/>
                </a:cubicBezTo>
                <a:cubicBezTo>
                  <a:pt x="1545668" y="3038489"/>
                  <a:pt x="1512323" y="3072320"/>
                  <a:pt x="1467969" y="3072482"/>
                </a:cubicBezTo>
                <a:cubicBezTo>
                  <a:pt x="1423455" y="3072644"/>
                  <a:pt x="1390110" y="3038813"/>
                  <a:pt x="1390595" y="2994298"/>
                </a:cubicBezTo>
                <a:cubicBezTo>
                  <a:pt x="1391081" y="2951727"/>
                  <a:pt x="1422969" y="2919190"/>
                  <a:pt x="1465218" y="2918057"/>
                </a:cubicBezTo>
                <a:close/>
                <a:moveTo>
                  <a:pt x="1733113" y="2899446"/>
                </a:moveTo>
                <a:cubicBezTo>
                  <a:pt x="1787340" y="2898797"/>
                  <a:pt x="1830236" y="2941046"/>
                  <a:pt x="1830236" y="2995111"/>
                </a:cubicBezTo>
                <a:cubicBezTo>
                  <a:pt x="1830398" y="3049174"/>
                  <a:pt x="1787664" y="3091423"/>
                  <a:pt x="1733437" y="3090938"/>
                </a:cubicBezTo>
                <a:cubicBezTo>
                  <a:pt x="1681153" y="3090453"/>
                  <a:pt x="1639876" y="3049822"/>
                  <a:pt x="1638581" y="2997701"/>
                </a:cubicBezTo>
                <a:cubicBezTo>
                  <a:pt x="1637448" y="2943474"/>
                  <a:pt x="1679048" y="2900093"/>
                  <a:pt x="1733113" y="2899446"/>
                </a:cubicBezTo>
                <a:close/>
                <a:moveTo>
                  <a:pt x="2000683" y="2885689"/>
                </a:moveTo>
                <a:cubicBezTo>
                  <a:pt x="2060738" y="2885365"/>
                  <a:pt x="2109785" y="2933280"/>
                  <a:pt x="2110756" y="2993494"/>
                </a:cubicBezTo>
                <a:cubicBezTo>
                  <a:pt x="2111727" y="3053547"/>
                  <a:pt x="2064461" y="3102919"/>
                  <a:pt x="2004245" y="3104700"/>
                </a:cubicBezTo>
                <a:cubicBezTo>
                  <a:pt x="1942410" y="3106479"/>
                  <a:pt x="1891421" y="3056462"/>
                  <a:pt x="1891745" y="2994628"/>
                </a:cubicBezTo>
                <a:cubicBezTo>
                  <a:pt x="1892068" y="2934413"/>
                  <a:pt x="1940629" y="2886012"/>
                  <a:pt x="2000683" y="2885689"/>
                </a:cubicBezTo>
                <a:close/>
                <a:moveTo>
                  <a:pt x="2279748" y="2874522"/>
                </a:moveTo>
                <a:cubicBezTo>
                  <a:pt x="2343849" y="2875817"/>
                  <a:pt x="2397266" y="2929720"/>
                  <a:pt x="2398237" y="2993659"/>
                </a:cubicBezTo>
                <a:cubicBezTo>
                  <a:pt x="2399046" y="3059217"/>
                  <a:pt x="2343363" y="3115547"/>
                  <a:pt x="2277806" y="3115708"/>
                </a:cubicBezTo>
                <a:cubicBezTo>
                  <a:pt x="2212248" y="3115871"/>
                  <a:pt x="2156241" y="3059702"/>
                  <a:pt x="2157050" y="2994144"/>
                </a:cubicBezTo>
                <a:cubicBezTo>
                  <a:pt x="2157697" y="2928426"/>
                  <a:pt x="2214514" y="2873066"/>
                  <a:pt x="2279748" y="2874522"/>
                </a:cubicBezTo>
                <a:close/>
                <a:moveTo>
                  <a:pt x="1472340" y="2649353"/>
                </a:moveTo>
                <a:cubicBezTo>
                  <a:pt x="1515884" y="2651619"/>
                  <a:pt x="1547934" y="2686583"/>
                  <a:pt x="1546801" y="2730612"/>
                </a:cubicBezTo>
                <a:cubicBezTo>
                  <a:pt x="1545668" y="2776260"/>
                  <a:pt x="1509086" y="2809767"/>
                  <a:pt x="1463114" y="2807339"/>
                </a:cubicBezTo>
                <a:cubicBezTo>
                  <a:pt x="1419571" y="2805073"/>
                  <a:pt x="1387520" y="2770271"/>
                  <a:pt x="1388653" y="2726080"/>
                </a:cubicBezTo>
                <a:cubicBezTo>
                  <a:pt x="1389786" y="2680432"/>
                  <a:pt x="1426369" y="2646925"/>
                  <a:pt x="1472340" y="2649353"/>
                </a:cubicBezTo>
                <a:close/>
                <a:moveTo>
                  <a:pt x="1733274" y="2640452"/>
                </a:moveTo>
                <a:cubicBezTo>
                  <a:pt x="1783131" y="2639966"/>
                  <a:pt x="1821333" y="2676711"/>
                  <a:pt x="1822304" y="2726244"/>
                </a:cubicBezTo>
                <a:cubicBezTo>
                  <a:pt x="1823437" y="2776100"/>
                  <a:pt x="1787178" y="2814787"/>
                  <a:pt x="1737807" y="2816406"/>
                </a:cubicBezTo>
                <a:cubicBezTo>
                  <a:pt x="1686008" y="2818024"/>
                  <a:pt x="1646512" y="2779823"/>
                  <a:pt x="1646350" y="2728186"/>
                </a:cubicBezTo>
                <a:cubicBezTo>
                  <a:pt x="1646350" y="2678492"/>
                  <a:pt x="1683580" y="2640938"/>
                  <a:pt x="1733274" y="2640452"/>
                </a:cubicBezTo>
                <a:close/>
                <a:moveTo>
                  <a:pt x="2000684" y="2624107"/>
                </a:moveTo>
                <a:cubicBezTo>
                  <a:pt x="2058634" y="2623620"/>
                  <a:pt x="2106709" y="2672180"/>
                  <a:pt x="2105738" y="2730132"/>
                </a:cubicBezTo>
                <a:cubicBezTo>
                  <a:pt x="2104767" y="2786139"/>
                  <a:pt x="2058148" y="2832433"/>
                  <a:pt x="2001979" y="2832757"/>
                </a:cubicBezTo>
                <a:cubicBezTo>
                  <a:pt x="1944029" y="2833243"/>
                  <a:pt x="1895954" y="2784520"/>
                  <a:pt x="1896925" y="2726732"/>
                </a:cubicBezTo>
                <a:cubicBezTo>
                  <a:pt x="1897896" y="2670723"/>
                  <a:pt x="1944515" y="2624431"/>
                  <a:pt x="2000684" y="2624107"/>
                </a:cubicBezTo>
                <a:close/>
                <a:moveTo>
                  <a:pt x="2279263" y="2613263"/>
                </a:moveTo>
                <a:cubicBezTo>
                  <a:pt x="2343526" y="2614073"/>
                  <a:pt x="2393058" y="2664412"/>
                  <a:pt x="2392734" y="2729000"/>
                </a:cubicBezTo>
                <a:cubicBezTo>
                  <a:pt x="2392410" y="2793262"/>
                  <a:pt x="2342554" y="2843280"/>
                  <a:pt x="2278130" y="2843604"/>
                </a:cubicBezTo>
                <a:cubicBezTo>
                  <a:pt x="2211924" y="2843929"/>
                  <a:pt x="2160935" y="2791966"/>
                  <a:pt x="2162230" y="2725601"/>
                </a:cubicBezTo>
                <a:cubicBezTo>
                  <a:pt x="2163687" y="2661498"/>
                  <a:pt x="2214676" y="2612454"/>
                  <a:pt x="2279263" y="2613263"/>
                </a:cubicBezTo>
                <a:close/>
                <a:moveTo>
                  <a:pt x="2546024" y="2604041"/>
                </a:moveTo>
                <a:cubicBezTo>
                  <a:pt x="2614819" y="2604850"/>
                  <a:pt x="2668883" y="2659882"/>
                  <a:pt x="2668560" y="2728842"/>
                </a:cubicBezTo>
                <a:cubicBezTo>
                  <a:pt x="2668398" y="2799578"/>
                  <a:pt x="2611258" y="2854615"/>
                  <a:pt x="2540197" y="2852672"/>
                </a:cubicBezTo>
                <a:cubicBezTo>
                  <a:pt x="2471725" y="2850729"/>
                  <a:pt x="2418631" y="2794560"/>
                  <a:pt x="2419926" y="2725442"/>
                </a:cubicBezTo>
                <a:cubicBezTo>
                  <a:pt x="2421383" y="2656807"/>
                  <a:pt x="2476904" y="2603232"/>
                  <a:pt x="2546024" y="2604041"/>
                </a:cubicBezTo>
                <a:close/>
                <a:moveTo>
                  <a:pt x="1735055" y="2373041"/>
                </a:moveTo>
                <a:cubicBezTo>
                  <a:pt x="1779408" y="2373365"/>
                  <a:pt x="1813077" y="2407034"/>
                  <a:pt x="1813401" y="2451387"/>
                </a:cubicBezTo>
                <a:cubicBezTo>
                  <a:pt x="1813725" y="2495902"/>
                  <a:pt x="1780703" y="2530056"/>
                  <a:pt x="1736350" y="2531028"/>
                </a:cubicBezTo>
                <a:cubicBezTo>
                  <a:pt x="1691835" y="2531999"/>
                  <a:pt x="1657033" y="2499302"/>
                  <a:pt x="1655577" y="2454948"/>
                </a:cubicBezTo>
                <a:cubicBezTo>
                  <a:pt x="1654120" y="2408654"/>
                  <a:pt x="1688760" y="2372718"/>
                  <a:pt x="1735055" y="2373041"/>
                </a:cubicBezTo>
                <a:close/>
                <a:moveTo>
                  <a:pt x="2010073" y="2354916"/>
                </a:moveTo>
                <a:cubicBezTo>
                  <a:pt x="2066566" y="2354591"/>
                  <a:pt x="2108652" y="2397163"/>
                  <a:pt x="2107843" y="2453819"/>
                </a:cubicBezTo>
                <a:cubicBezTo>
                  <a:pt x="2107033" y="2508209"/>
                  <a:pt x="2065756" y="2549001"/>
                  <a:pt x="2011368" y="2549325"/>
                </a:cubicBezTo>
                <a:cubicBezTo>
                  <a:pt x="1954875" y="2549649"/>
                  <a:pt x="1912788" y="2507075"/>
                  <a:pt x="1913598" y="2450420"/>
                </a:cubicBezTo>
                <a:cubicBezTo>
                  <a:pt x="1914407" y="2396029"/>
                  <a:pt x="1955684" y="2355240"/>
                  <a:pt x="2010073" y="2354916"/>
                </a:cubicBezTo>
                <a:close/>
                <a:moveTo>
                  <a:pt x="2278615" y="2340349"/>
                </a:moveTo>
                <a:cubicBezTo>
                  <a:pt x="2337374" y="2340996"/>
                  <a:pt x="2387554" y="2390366"/>
                  <a:pt x="2389334" y="2449452"/>
                </a:cubicBezTo>
                <a:cubicBezTo>
                  <a:pt x="2391115" y="2509507"/>
                  <a:pt x="2339640" y="2562764"/>
                  <a:pt x="2279101" y="2563734"/>
                </a:cubicBezTo>
                <a:cubicBezTo>
                  <a:pt x="2218722" y="2564705"/>
                  <a:pt x="2166114" y="2512908"/>
                  <a:pt x="2165953" y="2452364"/>
                </a:cubicBezTo>
                <a:cubicBezTo>
                  <a:pt x="2165791" y="2391661"/>
                  <a:pt x="2218075" y="2339702"/>
                  <a:pt x="2278615" y="2340349"/>
                </a:cubicBezTo>
                <a:close/>
                <a:moveTo>
                  <a:pt x="2546024" y="2330636"/>
                </a:moveTo>
                <a:cubicBezTo>
                  <a:pt x="2611420" y="2331769"/>
                  <a:pt x="2666941" y="2388910"/>
                  <a:pt x="2665808" y="2453823"/>
                </a:cubicBezTo>
                <a:cubicBezTo>
                  <a:pt x="2664675" y="2519222"/>
                  <a:pt x="2607535" y="2574743"/>
                  <a:pt x="2542625" y="2573610"/>
                </a:cubicBezTo>
                <a:cubicBezTo>
                  <a:pt x="2477229" y="2572478"/>
                  <a:pt x="2421707" y="2515337"/>
                  <a:pt x="2422840" y="2450424"/>
                </a:cubicBezTo>
                <a:cubicBezTo>
                  <a:pt x="2423973" y="2385025"/>
                  <a:pt x="2481114" y="2329504"/>
                  <a:pt x="2546024" y="2330636"/>
                </a:cubicBezTo>
                <a:close/>
                <a:moveTo>
                  <a:pt x="1731332" y="2113079"/>
                </a:moveTo>
                <a:cubicBezTo>
                  <a:pt x="1770667" y="2111135"/>
                  <a:pt x="1805632" y="2143834"/>
                  <a:pt x="1806765" y="2183330"/>
                </a:cubicBezTo>
                <a:cubicBezTo>
                  <a:pt x="1807898" y="2222827"/>
                  <a:pt x="1774714" y="2257143"/>
                  <a:pt x="1735217" y="2257629"/>
                </a:cubicBezTo>
                <a:cubicBezTo>
                  <a:pt x="1695721" y="2257952"/>
                  <a:pt x="1662052" y="2224445"/>
                  <a:pt x="1662214" y="2184949"/>
                </a:cubicBezTo>
                <a:cubicBezTo>
                  <a:pt x="1662538" y="2147233"/>
                  <a:pt x="1693617" y="2114858"/>
                  <a:pt x="1731332" y="2113079"/>
                </a:cubicBezTo>
                <a:close/>
                <a:moveTo>
                  <a:pt x="2009587" y="2094303"/>
                </a:moveTo>
                <a:cubicBezTo>
                  <a:pt x="2059443" y="2093494"/>
                  <a:pt x="2101205" y="2134123"/>
                  <a:pt x="2101853" y="2184142"/>
                </a:cubicBezTo>
                <a:cubicBezTo>
                  <a:pt x="2102662" y="2233998"/>
                  <a:pt x="2062033" y="2275759"/>
                  <a:pt x="2012015" y="2276405"/>
                </a:cubicBezTo>
                <a:cubicBezTo>
                  <a:pt x="1962158" y="2277054"/>
                  <a:pt x="1920396" y="2236425"/>
                  <a:pt x="1919748" y="2186570"/>
                </a:cubicBezTo>
                <a:cubicBezTo>
                  <a:pt x="1918939" y="2136713"/>
                  <a:pt x="1959568" y="2094951"/>
                  <a:pt x="2009587" y="2094303"/>
                </a:cubicBezTo>
                <a:close/>
                <a:moveTo>
                  <a:pt x="2276997" y="2080062"/>
                </a:moveTo>
                <a:cubicBezTo>
                  <a:pt x="2335917" y="2079738"/>
                  <a:pt x="2382536" y="2126033"/>
                  <a:pt x="2382698" y="2184793"/>
                </a:cubicBezTo>
                <a:cubicBezTo>
                  <a:pt x="2383022" y="2243711"/>
                  <a:pt x="2336727" y="2290334"/>
                  <a:pt x="2277968" y="2290494"/>
                </a:cubicBezTo>
                <a:cubicBezTo>
                  <a:pt x="2219208" y="2290651"/>
                  <a:pt x="2172590" y="2244522"/>
                  <a:pt x="2172266" y="2185765"/>
                </a:cubicBezTo>
                <a:cubicBezTo>
                  <a:pt x="2171942" y="2126841"/>
                  <a:pt x="2218237" y="2080224"/>
                  <a:pt x="2276997" y="2080062"/>
                </a:cubicBezTo>
                <a:close/>
                <a:moveTo>
                  <a:pt x="2542625" y="2069543"/>
                </a:moveTo>
                <a:cubicBezTo>
                  <a:pt x="2609154" y="2068734"/>
                  <a:pt x="2660143" y="2118753"/>
                  <a:pt x="2660305" y="2184956"/>
                </a:cubicBezTo>
                <a:cubicBezTo>
                  <a:pt x="2660467" y="2251322"/>
                  <a:pt x="2609963" y="2301664"/>
                  <a:pt x="2543597" y="2301337"/>
                </a:cubicBezTo>
                <a:cubicBezTo>
                  <a:pt x="2477391" y="2301017"/>
                  <a:pt x="2427535" y="2250027"/>
                  <a:pt x="2428344" y="2183661"/>
                </a:cubicBezTo>
                <a:cubicBezTo>
                  <a:pt x="2429153" y="2119401"/>
                  <a:pt x="2478362" y="2070190"/>
                  <a:pt x="2542625" y="2069543"/>
                </a:cubicBezTo>
                <a:close/>
                <a:moveTo>
                  <a:pt x="2813110" y="2060642"/>
                </a:moveTo>
                <a:cubicBezTo>
                  <a:pt x="2882228" y="2061451"/>
                  <a:pt x="2935807" y="2115680"/>
                  <a:pt x="2935969" y="2184960"/>
                </a:cubicBezTo>
                <a:cubicBezTo>
                  <a:pt x="2936131" y="2256017"/>
                  <a:pt x="2880610" y="2310892"/>
                  <a:pt x="2809225" y="2310083"/>
                </a:cubicBezTo>
                <a:cubicBezTo>
                  <a:pt x="2740106" y="2309272"/>
                  <a:pt x="2686527" y="2254884"/>
                  <a:pt x="2686365" y="2185768"/>
                </a:cubicBezTo>
                <a:cubicBezTo>
                  <a:pt x="2686203" y="2114709"/>
                  <a:pt x="2741724" y="2059834"/>
                  <a:pt x="2813110" y="2060642"/>
                </a:cubicBezTo>
                <a:close/>
                <a:moveTo>
                  <a:pt x="2011368" y="1834987"/>
                </a:moveTo>
                <a:cubicBezTo>
                  <a:pt x="2054749" y="1835310"/>
                  <a:pt x="2093112" y="1873350"/>
                  <a:pt x="2094245" y="1916731"/>
                </a:cubicBezTo>
                <a:cubicBezTo>
                  <a:pt x="2095378" y="1961731"/>
                  <a:pt x="2055073" y="2002523"/>
                  <a:pt x="2010073" y="2002036"/>
                </a:cubicBezTo>
                <a:cubicBezTo>
                  <a:pt x="1966691" y="2001713"/>
                  <a:pt x="1928328" y="1963673"/>
                  <a:pt x="1927195" y="1920292"/>
                </a:cubicBezTo>
                <a:cubicBezTo>
                  <a:pt x="1926061" y="1875292"/>
                  <a:pt x="1966367" y="1834501"/>
                  <a:pt x="2011368" y="1834987"/>
                </a:cubicBezTo>
                <a:close/>
                <a:moveTo>
                  <a:pt x="1733275" y="1832073"/>
                </a:moveTo>
                <a:cubicBezTo>
                  <a:pt x="1782322" y="1831587"/>
                  <a:pt x="1820848" y="1869627"/>
                  <a:pt x="1820848" y="1918511"/>
                </a:cubicBezTo>
                <a:cubicBezTo>
                  <a:pt x="1820848" y="1967397"/>
                  <a:pt x="1782161" y="2005437"/>
                  <a:pt x="1733275" y="2004789"/>
                </a:cubicBezTo>
                <a:cubicBezTo>
                  <a:pt x="1684552" y="2004303"/>
                  <a:pt x="1646998" y="1965130"/>
                  <a:pt x="1648131" y="1916083"/>
                </a:cubicBezTo>
                <a:cubicBezTo>
                  <a:pt x="1649264" y="1869303"/>
                  <a:pt x="1686333" y="1832558"/>
                  <a:pt x="1733275" y="1832073"/>
                </a:cubicBezTo>
                <a:close/>
                <a:moveTo>
                  <a:pt x="2275540" y="1819288"/>
                </a:moveTo>
                <a:cubicBezTo>
                  <a:pt x="2330900" y="1818155"/>
                  <a:pt x="2375737" y="1861052"/>
                  <a:pt x="2376871" y="1916411"/>
                </a:cubicBezTo>
                <a:cubicBezTo>
                  <a:pt x="2378004" y="1971771"/>
                  <a:pt x="2335108" y="2016609"/>
                  <a:pt x="2279749" y="2017742"/>
                </a:cubicBezTo>
                <a:cubicBezTo>
                  <a:pt x="2224388" y="2018875"/>
                  <a:pt x="2179388" y="1975979"/>
                  <a:pt x="2178417" y="1920620"/>
                </a:cubicBezTo>
                <a:cubicBezTo>
                  <a:pt x="2177284" y="1865260"/>
                  <a:pt x="2220179" y="1820421"/>
                  <a:pt x="2275540" y="1819288"/>
                </a:cubicBezTo>
                <a:close/>
                <a:moveTo>
                  <a:pt x="2547967" y="1805532"/>
                </a:moveTo>
                <a:cubicBezTo>
                  <a:pt x="2608506" y="1807960"/>
                  <a:pt x="2658848" y="1861377"/>
                  <a:pt x="2657229" y="1921108"/>
                </a:cubicBezTo>
                <a:cubicBezTo>
                  <a:pt x="2655611" y="1983266"/>
                  <a:pt x="2599280" y="2035389"/>
                  <a:pt x="2538254" y="2031342"/>
                </a:cubicBezTo>
                <a:cubicBezTo>
                  <a:pt x="2477714" y="2027295"/>
                  <a:pt x="2428344" y="1972907"/>
                  <a:pt x="2431420" y="1913501"/>
                </a:cubicBezTo>
                <a:cubicBezTo>
                  <a:pt x="2434495" y="1852961"/>
                  <a:pt x="2488236" y="1803104"/>
                  <a:pt x="2547967" y="1805532"/>
                </a:cubicBezTo>
                <a:close/>
                <a:moveTo>
                  <a:pt x="2811977" y="1795985"/>
                </a:moveTo>
                <a:cubicBezTo>
                  <a:pt x="2877211" y="1796471"/>
                  <a:pt x="2933380" y="1852478"/>
                  <a:pt x="2933703" y="1917875"/>
                </a:cubicBezTo>
                <a:cubicBezTo>
                  <a:pt x="2934027" y="1983108"/>
                  <a:pt x="2878344" y="2039763"/>
                  <a:pt x="2812948" y="2040895"/>
                </a:cubicBezTo>
                <a:cubicBezTo>
                  <a:pt x="2746095" y="2042190"/>
                  <a:pt x="2687498" y="1983594"/>
                  <a:pt x="2688955" y="1916580"/>
                </a:cubicBezTo>
                <a:cubicBezTo>
                  <a:pt x="2690088" y="1851183"/>
                  <a:pt x="2746904" y="1795500"/>
                  <a:pt x="2811977" y="1795985"/>
                </a:cubicBezTo>
                <a:close/>
                <a:moveTo>
                  <a:pt x="2009749" y="1568871"/>
                </a:moveTo>
                <a:cubicBezTo>
                  <a:pt x="2048436" y="1568224"/>
                  <a:pt x="2083400" y="1602217"/>
                  <a:pt x="2084048" y="1641065"/>
                </a:cubicBezTo>
                <a:cubicBezTo>
                  <a:pt x="2084695" y="1679752"/>
                  <a:pt x="2050702" y="1714716"/>
                  <a:pt x="2011854" y="1715365"/>
                </a:cubicBezTo>
                <a:cubicBezTo>
                  <a:pt x="1973166" y="1716011"/>
                  <a:pt x="1938202" y="1682180"/>
                  <a:pt x="1937554" y="1643170"/>
                </a:cubicBezTo>
                <a:cubicBezTo>
                  <a:pt x="1936907" y="1604483"/>
                  <a:pt x="1970900" y="1569519"/>
                  <a:pt x="2009749" y="1568871"/>
                </a:cubicBezTo>
                <a:close/>
                <a:moveTo>
                  <a:pt x="2281367" y="1548963"/>
                </a:moveTo>
                <a:cubicBezTo>
                  <a:pt x="2329928" y="1551229"/>
                  <a:pt x="2371043" y="1594125"/>
                  <a:pt x="2371043" y="1642363"/>
                </a:cubicBezTo>
                <a:cubicBezTo>
                  <a:pt x="2370881" y="1692543"/>
                  <a:pt x="2326367" y="1736409"/>
                  <a:pt x="2276348" y="1735600"/>
                </a:cubicBezTo>
                <a:cubicBezTo>
                  <a:pt x="2226007" y="1734791"/>
                  <a:pt x="2182626" y="1689629"/>
                  <a:pt x="2184406" y="1639935"/>
                </a:cubicBezTo>
                <a:cubicBezTo>
                  <a:pt x="2185863" y="1589592"/>
                  <a:pt x="2231672" y="1546697"/>
                  <a:pt x="2281367" y="1548963"/>
                </a:cubicBezTo>
                <a:close/>
                <a:moveTo>
                  <a:pt x="2548291" y="1536179"/>
                </a:moveTo>
                <a:cubicBezTo>
                  <a:pt x="2607374" y="1537959"/>
                  <a:pt x="2651726" y="1585225"/>
                  <a:pt x="2650431" y="1644956"/>
                </a:cubicBezTo>
                <a:cubicBezTo>
                  <a:pt x="2649136" y="1706305"/>
                  <a:pt x="2600251" y="1751144"/>
                  <a:pt x="2538092" y="1748230"/>
                </a:cubicBezTo>
                <a:cubicBezTo>
                  <a:pt x="2479333" y="1745317"/>
                  <a:pt x="2435952" y="1697078"/>
                  <a:pt x="2438380" y="1637186"/>
                </a:cubicBezTo>
                <a:cubicBezTo>
                  <a:pt x="2440647" y="1578265"/>
                  <a:pt x="2488398" y="1534398"/>
                  <a:pt x="2548291" y="1536179"/>
                </a:cubicBezTo>
                <a:close/>
                <a:moveTo>
                  <a:pt x="2815214" y="1525336"/>
                </a:moveTo>
                <a:cubicBezTo>
                  <a:pt x="2880933" y="1527278"/>
                  <a:pt x="2929980" y="1579563"/>
                  <a:pt x="2928037" y="1646254"/>
                </a:cubicBezTo>
                <a:cubicBezTo>
                  <a:pt x="2926095" y="1711974"/>
                  <a:pt x="2873811" y="1761022"/>
                  <a:pt x="2807120" y="1759078"/>
                </a:cubicBezTo>
                <a:cubicBezTo>
                  <a:pt x="2741400" y="1757137"/>
                  <a:pt x="2692354" y="1704852"/>
                  <a:pt x="2694296" y="1638160"/>
                </a:cubicBezTo>
                <a:cubicBezTo>
                  <a:pt x="2696238" y="1572441"/>
                  <a:pt x="2748522" y="1523394"/>
                  <a:pt x="2815214" y="1525336"/>
                </a:cubicBezTo>
                <a:close/>
                <a:moveTo>
                  <a:pt x="3091526" y="1516921"/>
                </a:moveTo>
                <a:cubicBezTo>
                  <a:pt x="3162101" y="1518540"/>
                  <a:pt x="3215033" y="1575518"/>
                  <a:pt x="3212767" y="1647390"/>
                </a:cubicBezTo>
                <a:cubicBezTo>
                  <a:pt x="3210501" y="1718128"/>
                  <a:pt x="3153198" y="1770250"/>
                  <a:pt x="3081165" y="1767498"/>
                </a:cubicBezTo>
                <a:cubicBezTo>
                  <a:pt x="3012533" y="1764746"/>
                  <a:pt x="2960896" y="1709224"/>
                  <a:pt x="2962191" y="1639458"/>
                </a:cubicBezTo>
                <a:cubicBezTo>
                  <a:pt x="2963486" y="1568558"/>
                  <a:pt x="3019817" y="1515141"/>
                  <a:pt x="3091526" y="1516921"/>
                </a:cubicBezTo>
                <a:close/>
                <a:moveTo>
                  <a:pt x="2015415" y="1305184"/>
                </a:moveTo>
                <a:cubicBezTo>
                  <a:pt x="2054102" y="1307612"/>
                  <a:pt x="2082106" y="1338692"/>
                  <a:pt x="2080973" y="1377703"/>
                </a:cubicBezTo>
                <a:cubicBezTo>
                  <a:pt x="2079839" y="1418333"/>
                  <a:pt x="2046980" y="1448117"/>
                  <a:pt x="2006026" y="1445527"/>
                </a:cubicBezTo>
                <a:cubicBezTo>
                  <a:pt x="1967339" y="1443099"/>
                  <a:pt x="1939335" y="1412020"/>
                  <a:pt x="1940468" y="1373009"/>
                </a:cubicBezTo>
                <a:cubicBezTo>
                  <a:pt x="1941763" y="1332380"/>
                  <a:pt x="1974623" y="1302756"/>
                  <a:pt x="2015415" y="1305184"/>
                </a:cubicBezTo>
                <a:close/>
                <a:moveTo>
                  <a:pt x="2277805" y="1290295"/>
                </a:moveTo>
                <a:cubicBezTo>
                  <a:pt x="2323939" y="1290457"/>
                  <a:pt x="2362950" y="1329629"/>
                  <a:pt x="2362788" y="1375600"/>
                </a:cubicBezTo>
                <a:cubicBezTo>
                  <a:pt x="2362626" y="1421734"/>
                  <a:pt x="2323453" y="1460745"/>
                  <a:pt x="2277481" y="1460583"/>
                </a:cubicBezTo>
                <a:cubicBezTo>
                  <a:pt x="2231348" y="1460421"/>
                  <a:pt x="2192338" y="1421248"/>
                  <a:pt x="2192500" y="1375276"/>
                </a:cubicBezTo>
                <a:cubicBezTo>
                  <a:pt x="2192662" y="1329144"/>
                  <a:pt x="2231834" y="1290132"/>
                  <a:pt x="2277805" y="1290295"/>
                </a:cubicBezTo>
                <a:close/>
                <a:moveTo>
                  <a:pt x="2545701" y="1273786"/>
                </a:moveTo>
                <a:cubicBezTo>
                  <a:pt x="2601384" y="1274757"/>
                  <a:pt x="2648326" y="1324129"/>
                  <a:pt x="2645898" y="1379165"/>
                </a:cubicBezTo>
                <a:cubicBezTo>
                  <a:pt x="2643470" y="1433230"/>
                  <a:pt x="2596528" y="1477744"/>
                  <a:pt x="2542949" y="1476935"/>
                </a:cubicBezTo>
                <a:cubicBezTo>
                  <a:pt x="2487265" y="1476125"/>
                  <a:pt x="2440322" y="1426754"/>
                  <a:pt x="2442750" y="1371558"/>
                </a:cubicBezTo>
                <a:cubicBezTo>
                  <a:pt x="2445179" y="1317492"/>
                  <a:pt x="2492121" y="1272977"/>
                  <a:pt x="2545701" y="1273786"/>
                </a:cubicBezTo>
                <a:close/>
                <a:moveTo>
                  <a:pt x="2811814" y="1261810"/>
                </a:moveTo>
                <a:cubicBezTo>
                  <a:pt x="2874296" y="1262134"/>
                  <a:pt x="2926742" y="1316036"/>
                  <a:pt x="2924962" y="1378358"/>
                </a:cubicBezTo>
                <a:cubicBezTo>
                  <a:pt x="2923181" y="1438897"/>
                  <a:pt x="2871221" y="1489400"/>
                  <a:pt x="2810681" y="1489076"/>
                </a:cubicBezTo>
                <a:cubicBezTo>
                  <a:pt x="2748199" y="1488754"/>
                  <a:pt x="2695753" y="1434850"/>
                  <a:pt x="2697533" y="1372530"/>
                </a:cubicBezTo>
                <a:cubicBezTo>
                  <a:pt x="2699314" y="1311990"/>
                  <a:pt x="2751274" y="1261486"/>
                  <a:pt x="2811814" y="1261810"/>
                </a:cubicBezTo>
                <a:close/>
                <a:moveTo>
                  <a:pt x="3088288" y="1252101"/>
                </a:moveTo>
                <a:cubicBezTo>
                  <a:pt x="3155950" y="1252749"/>
                  <a:pt x="3211957" y="1310050"/>
                  <a:pt x="3210662" y="1377551"/>
                </a:cubicBezTo>
                <a:cubicBezTo>
                  <a:pt x="3209367" y="1445051"/>
                  <a:pt x="3151417" y="1500572"/>
                  <a:pt x="3084080" y="1498631"/>
                </a:cubicBezTo>
                <a:cubicBezTo>
                  <a:pt x="3016579" y="1496688"/>
                  <a:pt x="2961543" y="1438253"/>
                  <a:pt x="2964133" y="1370915"/>
                </a:cubicBezTo>
                <a:cubicBezTo>
                  <a:pt x="2966723" y="1305032"/>
                  <a:pt x="3022568" y="1251616"/>
                  <a:pt x="3088288" y="1252101"/>
                </a:cubicBezTo>
                <a:close/>
                <a:moveTo>
                  <a:pt x="2276997" y="1032920"/>
                </a:moveTo>
                <a:cubicBezTo>
                  <a:pt x="2317950" y="1032597"/>
                  <a:pt x="2352914" y="1067237"/>
                  <a:pt x="2353238" y="1108190"/>
                </a:cubicBezTo>
                <a:cubicBezTo>
                  <a:pt x="2353562" y="1149144"/>
                  <a:pt x="2318921" y="1184108"/>
                  <a:pt x="2277968" y="1184432"/>
                </a:cubicBezTo>
                <a:cubicBezTo>
                  <a:pt x="2237014" y="1184594"/>
                  <a:pt x="2202212" y="1150114"/>
                  <a:pt x="2201726" y="1109161"/>
                </a:cubicBezTo>
                <a:cubicBezTo>
                  <a:pt x="2201403" y="1068208"/>
                  <a:pt x="2236043" y="1033244"/>
                  <a:pt x="2276997" y="1032920"/>
                </a:cubicBezTo>
                <a:close/>
                <a:moveTo>
                  <a:pt x="2012663" y="1014307"/>
                </a:moveTo>
                <a:cubicBezTo>
                  <a:pt x="2063166" y="1015439"/>
                  <a:pt x="2105900" y="1059469"/>
                  <a:pt x="2105252" y="1109810"/>
                </a:cubicBezTo>
                <a:cubicBezTo>
                  <a:pt x="2104605" y="1160153"/>
                  <a:pt x="2060900" y="1203372"/>
                  <a:pt x="2010557" y="1203210"/>
                </a:cubicBezTo>
                <a:cubicBezTo>
                  <a:pt x="1965719" y="1203048"/>
                  <a:pt x="1916835" y="1160639"/>
                  <a:pt x="1918453" y="1123409"/>
                </a:cubicBezTo>
                <a:cubicBezTo>
                  <a:pt x="1921367" y="1060602"/>
                  <a:pt x="1962158" y="1013173"/>
                  <a:pt x="2012663" y="1014307"/>
                </a:cubicBezTo>
                <a:close/>
                <a:moveTo>
                  <a:pt x="2545863" y="1013984"/>
                </a:moveTo>
                <a:cubicBezTo>
                  <a:pt x="2596690" y="1014793"/>
                  <a:pt x="2639262" y="1058337"/>
                  <a:pt x="2639100" y="1109002"/>
                </a:cubicBezTo>
                <a:cubicBezTo>
                  <a:pt x="2638938" y="1159668"/>
                  <a:pt x="2595881" y="1202888"/>
                  <a:pt x="2545215" y="1203374"/>
                </a:cubicBezTo>
                <a:cubicBezTo>
                  <a:pt x="2492606" y="1203859"/>
                  <a:pt x="2448092" y="1158535"/>
                  <a:pt x="2449711" y="1106089"/>
                </a:cubicBezTo>
                <a:cubicBezTo>
                  <a:pt x="2451168" y="1055100"/>
                  <a:pt x="2495196" y="1013174"/>
                  <a:pt x="2545863" y="1013984"/>
                </a:cubicBezTo>
                <a:close/>
                <a:moveTo>
                  <a:pt x="2815538" y="1001521"/>
                </a:moveTo>
                <a:cubicBezTo>
                  <a:pt x="2874297" y="1003464"/>
                  <a:pt x="2918811" y="1050084"/>
                  <a:pt x="2918488" y="1109491"/>
                </a:cubicBezTo>
                <a:cubicBezTo>
                  <a:pt x="2918164" y="1170678"/>
                  <a:pt x="2870736" y="1216973"/>
                  <a:pt x="2809225" y="1216002"/>
                </a:cubicBezTo>
                <a:cubicBezTo>
                  <a:pt x="2748199" y="1215031"/>
                  <a:pt x="2702390" y="1166954"/>
                  <a:pt x="2703847" y="1105768"/>
                </a:cubicBezTo>
                <a:cubicBezTo>
                  <a:pt x="2705466" y="1044903"/>
                  <a:pt x="2754027" y="999417"/>
                  <a:pt x="2815538" y="1001521"/>
                </a:cubicBezTo>
                <a:close/>
                <a:moveTo>
                  <a:pt x="3087317" y="989546"/>
                </a:moveTo>
                <a:cubicBezTo>
                  <a:pt x="3154008" y="989546"/>
                  <a:pt x="3207911" y="1044420"/>
                  <a:pt x="3206454" y="1110951"/>
                </a:cubicBezTo>
                <a:cubicBezTo>
                  <a:pt x="3205159" y="1175861"/>
                  <a:pt x="3152227" y="1227660"/>
                  <a:pt x="3087479" y="1227660"/>
                </a:cubicBezTo>
                <a:cubicBezTo>
                  <a:pt x="3020788" y="1227660"/>
                  <a:pt x="2967047" y="1172947"/>
                  <a:pt x="2968342" y="1106255"/>
                </a:cubicBezTo>
                <a:cubicBezTo>
                  <a:pt x="2969637" y="1041345"/>
                  <a:pt x="3022569" y="989546"/>
                  <a:pt x="3087317" y="989546"/>
                </a:cubicBezTo>
                <a:close/>
                <a:moveTo>
                  <a:pt x="2278615" y="776365"/>
                </a:moveTo>
                <a:cubicBezTo>
                  <a:pt x="2312122" y="777012"/>
                  <a:pt x="2342068" y="806958"/>
                  <a:pt x="2342877" y="840465"/>
                </a:cubicBezTo>
                <a:cubicBezTo>
                  <a:pt x="2343687" y="875591"/>
                  <a:pt x="2311636" y="907804"/>
                  <a:pt x="2276511" y="907157"/>
                </a:cubicBezTo>
                <a:cubicBezTo>
                  <a:pt x="2243003" y="906671"/>
                  <a:pt x="2213057" y="876724"/>
                  <a:pt x="2212247" y="843055"/>
                </a:cubicBezTo>
                <a:cubicBezTo>
                  <a:pt x="2211438" y="807768"/>
                  <a:pt x="2243326" y="775717"/>
                  <a:pt x="2278615" y="776365"/>
                </a:cubicBezTo>
                <a:close/>
                <a:moveTo>
                  <a:pt x="2541653" y="755638"/>
                </a:moveTo>
                <a:cubicBezTo>
                  <a:pt x="2590377" y="754181"/>
                  <a:pt x="2629873" y="791735"/>
                  <a:pt x="2630682" y="840296"/>
                </a:cubicBezTo>
                <a:cubicBezTo>
                  <a:pt x="2631491" y="889181"/>
                  <a:pt x="2593452" y="928031"/>
                  <a:pt x="2544729" y="928193"/>
                </a:cubicBezTo>
                <a:cubicBezTo>
                  <a:pt x="2496005" y="928354"/>
                  <a:pt x="2457642" y="889828"/>
                  <a:pt x="2458128" y="841106"/>
                </a:cubicBezTo>
                <a:cubicBezTo>
                  <a:pt x="2458451" y="794325"/>
                  <a:pt x="2495034" y="756933"/>
                  <a:pt x="2541653" y="755638"/>
                </a:cubicBezTo>
                <a:close/>
                <a:moveTo>
                  <a:pt x="2813272" y="738643"/>
                </a:moveTo>
                <a:cubicBezTo>
                  <a:pt x="2868631" y="740100"/>
                  <a:pt x="2915735" y="789148"/>
                  <a:pt x="2914440" y="844022"/>
                </a:cubicBezTo>
                <a:cubicBezTo>
                  <a:pt x="2912984" y="899381"/>
                  <a:pt x="2863937" y="946485"/>
                  <a:pt x="2809063" y="945190"/>
                </a:cubicBezTo>
                <a:cubicBezTo>
                  <a:pt x="2753703" y="943734"/>
                  <a:pt x="2706598" y="894687"/>
                  <a:pt x="2707893" y="839813"/>
                </a:cubicBezTo>
                <a:cubicBezTo>
                  <a:pt x="2709350" y="784453"/>
                  <a:pt x="2758397" y="737348"/>
                  <a:pt x="2813272" y="738643"/>
                </a:cubicBezTo>
                <a:close/>
                <a:moveTo>
                  <a:pt x="3085213" y="727316"/>
                </a:moveTo>
                <a:cubicBezTo>
                  <a:pt x="3148990" y="726183"/>
                  <a:pt x="3200950" y="776201"/>
                  <a:pt x="3202083" y="839654"/>
                </a:cubicBezTo>
                <a:cubicBezTo>
                  <a:pt x="3203216" y="903431"/>
                  <a:pt x="3153198" y="955391"/>
                  <a:pt x="3089745" y="956524"/>
                </a:cubicBezTo>
                <a:cubicBezTo>
                  <a:pt x="3025967" y="957657"/>
                  <a:pt x="2974007" y="907639"/>
                  <a:pt x="2972874" y="844186"/>
                </a:cubicBezTo>
                <a:cubicBezTo>
                  <a:pt x="2971741" y="780409"/>
                  <a:pt x="3021759" y="728449"/>
                  <a:pt x="3085213" y="727316"/>
                </a:cubicBezTo>
                <a:close/>
                <a:moveTo>
                  <a:pt x="3353917" y="718092"/>
                </a:moveTo>
                <a:cubicBezTo>
                  <a:pt x="3422227" y="717930"/>
                  <a:pt x="3477910" y="773127"/>
                  <a:pt x="3478072" y="841436"/>
                </a:cubicBezTo>
                <a:cubicBezTo>
                  <a:pt x="3478233" y="909584"/>
                  <a:pt x="3423036" y="965430"/>
                  <a:pt x="3354727" y="965592"/>
                </a:cubicBezTo>
                <a:cubicBezTo>
                  <a:pt x="3286417" y="965915"/>
                  <a:pt x="3230733" y="910556"/>
                  <a:pt x="3230572" y="842246"/>
                </a:cubicBezTo>
                <a:cubicBezTo>
                  <a:pt x="3230410" y="773937"/>
                  <a:pt x="3285607" y="718253"/>
                  <a:pt x="3353917" y="718092"/>
                </a:cubicBezTo>
                <a:close/>
                <a:moveTo>
                  <a:pt x="2275702" y="489037"/>
                </a:moveTo>
                <a:cubicBezTo>
                  <a:pt x="2319407" y="488066"/>
                  <a:pt x="2354209" y="522221"/>
                  <a:pt x="2354047" y="565926"/>
                </a:cubicBezTo>
                <a:cubicBezTo>
                  <a:pt x="2353885" y="607850"/>
                  <a:pt x="2321349" y="641034"/>
                  <a:pt x="2279587" y="642006"/>
                </a:cubicBezTo>
                <a:cubicBezTo>
                  <a:pt x="2235881" y="643139"/>
                  <a:pt x="2200917" y="608821"/>
                  <a:pt x="2201240" y="565116"/>
                </a:cubicBezTo>
                <a:cubicBezTo>
                  <a:pt x="2201403" y="523192"/>
                  <a:pt x="2233938" y="490009"/>
                  <a:pt x="2275702" y="489037"/>
                </a:cubicBezTo>
                <a:close/>
                <a:moveTo>
                  <a:pt x="2543759" y="488714"/>
                </a:moveTo>
                <a:cubicBezTo>
                  <a:pt x="2587787" y="488390"/>
                  <a:pt x="2621618" y="522059"/>
                  <a:pt x="2621294" y="566087"/>
                </a:cubicBezTo>
                <a:cubicBezTo>
                  <a:pt x="2620971" y="610116"/>
                  <a:pt x="2586654" y="643299"/>
                  <a:pt x="2542625" y="642490"/>
                </a:cubicBezTo>
                <a:cubicBezTo>
                  <a:pt x="2498920" y="641681"/>
                  <a:pt x="2466060" y="606717"/>
                  <a:pt x="2467517" y="562688"/>
                </a:cubicBezTo>
                <a:cubicBezTo>
                  <a:pt x="2468974" y="520764"/>
                  <a:pt x="2501671" y="489037"/>
                  <a:pt x="2543759" y="488714"/>
                </a:cubicBezTo>
                <a:close/>
                <a:moveTo>
                  <a:pt x="2812462" y="470102"/>
                </a:moveTo>
                <a:cubicBezTo>
                  <a:pt x="2866041" y="470749"/>
                  <a:pt x="2907804" y="514454"/>
                  <a:pt x="2906509" y="568195"/>
                </a:cubicBezTo>
                <a:cubicBezTo>
                  <a:pt x="2905214" y="621774"/>
                  <a:pt x="2861023" y="663051"/>
                  <a:pt x="2807281" y="661109"/>
                </a:cubicBezTo>
                <a:cubicBezTo>
                  <a:pt x="2755645" y="659166"/>
                  <a:pt x="2715501" y="617241"/>
                  <a:pt x="2715501" y="565443"/>
                </a:cubicBezTo>
                <a:cubicBezTo>
                  <a:pt x="2715663" y="511702"/>
                  <a:pt x="2758720" y="469292"/>
                  <a:pt x="2812462" y="470102"/>
                </a:cubicBezTo>
                <a:close/>
                <a:moveTo>
                  <a:pt x="3089422" y="455535"/>
                </a:moveTo>
                <a:cubicBezTo>
                  <a:pt x="3149475" y="456830"/>
                  <a:pt x="3197713" y="506362"/>
                  <a:pt x="3197227" y="566255"/>
                </a:cubicBezTo>
                <a:cubicBezTo>
                  <a:pt x="3196741" y="626309"/>
                  <a:pt x="3147857" y="675194"/>
                  <a:pt x="3087803" y="675355"/>
                </a:cubicBezTo>
                <a:cubicBezTo>
                  <a:pt x="3025968" y="675679"/>
                  <a:pt x="2975626" y="624043"/>
                  <a:pt x="2977569" y="562207"/>
                </a:cubicBezTo>
                <a:cubicBezTo>
                  <a:pt x="2979511" y="501992"/>
                  <a:pt x="3029529" y="454402"/>
                  <a:pt x="3089422" y="455535"/>
                </a:cubicBezTo>
                <a:close/>
                <a:moveTo>
                  <a:pt x="3354242" y="445177"/>
                </a:moveTo>
                <a:cubicBezTo>
                  <a:pt x="3419961" y="445177"/>
                  <a:pt x="3475320" y="501185"/>
                  <a:pt x="3474511" y="566743"/>
                </a:cubicBezTo>
                <a:cubicBezTo>
                  <a:pt x="3473701" y="632624"/>
                  <a:pt x="3417209" y="687498"/>
                  <a:pt x="3351813" y="685879"/>
                </a:cubicBezTo>
                <a:cubicBezTo>
                  <a:pt x="3287712" y="684260"/>
                  <a:pt x="3234619" y="630681"/>
                  <a:pt x="3233971" y="566743"/>
                </a:cubicBezTo>
                <a:cubicBezTo>
                  <a:pt x="3233162" y="501185"/>
                  <a:pt x="3288521" y="445177"/>
                  <a:pt x="3354242" y="445177"/>
                </a:cubicBezTo>
                <a:close/>
                <a:moveTo>
                  <a:pt x="2544891" y="232149"/>
                </a:moveTo>
                <a:cubicBezTo>
                  <a:pt x="2580826" y="232473"/>
                  <a:pt x="2610772" y="262095"/>
                  <a:pt x="2611096" y="298193"/>
                </a:cubicBezTo>
                <a:cubicBezTo>
                  <a:pt x="2611420" y="334128"/>
                  <a:pt x="2582121" y="364560"/>
                  <a:pt x="2546186" y="365531"/>
                </a:cubicBezTo>
                <a:cubicBezTo>
                  <a:pt x="2508307" y="366502"/>
                  <a:pt x="2476743" y="334937"/>
                  <a:pt x="2477714" y="297222"/>
                </a:cubicBezTo>
                <a:cubicBezTo>
                  <a:pt x="2478523" y="261124"/>
                  <a:pt x="2508793" y="231825"/>
                  <a:pt x="2544891" y="232149"/>
                </a:cubicBezTo>
                <a:close/>
                <a:moveTo>
                  <a:pt x="2814729" y="211270"/>
                </a:moveTo>
                <a:cubicBezTo>
                  <a:pt x="2863775" y="212888"/>
                  <a:pt x="2899711" y="251575"/>
                  <a:pt x="2898577" y="301270"/>
                </a:cubicBezTo>
                <a:cubicBezTo>
                  <a:pt x="2897444" y="350479"/>
                  <a:pt x="2859243" y="386900"/>
                  <a:pt x="2809711" y="386252"/>
                </a:cubicBezTo>
                <a:cubicBezTo>
                  <a:pt x="2760340" y="385605"/>
                  <a:pt x="2723595" y="348213"/>
                  <a:pt x="2723433" y="298681"/>
                </a:cubicBezTo>
                <a:cubicBezTo>
                  <a:pt x="2723595" y="247205"/>
                  <a:pt x="2763091" y="209489"/>
                  <a:pt x="2814729" y="211270"/>
                </a:cubicBezTo>
                <a:close/>
                <a:moveTo>
                  <a:pt x="3090716" y="194114"/>
                </a:moveTo>
                <a:cubicBezTo>
                  <a:pt x="3147047" y="196056"/>
                  <a:pt x="3192371" y="243323"/>
                  <a:pt x="3191885" y="299654"/>
                </a:cubicBezTo>
                <a:cubicBezTo>
                  <a:pt x="3191399" y="357927"/>
                  <a:pt x="3142191" y="405193"/>
                  <a:pt x="3084079" y="403251"/>
                </a:cubicBezTo>
                <a:cubicBezTo>
                  <a:pt x="3027748" y="401470"/>
                  <a:pt x="2982425" y="354204"/>
                  <a:pt x="2982910" y="297712"/>
                </a:cubicBezTo>
                <a:cubicBezTo>
                  <a:pt x="2983396" y="239438"/>
                  <a:pt x="3032604" y="192172"/>
                  <a:pt x="3090716" y="194114"/>
                </a:cubicBezTo>
                <a:close/>
                <a:moveTo>
                  <a:pt x="3355536" y="183596"/>
                </a:moveTo>
                <a:cubicBezTo>
                  <a:pt x="3419475" y="184081"/>
                  <a:pt x="3469331" y="234585"/>
                  <a:pt x="3469331" y="298685"/>
                </a:cubicBezTo>
                <a:cubicBezTo>
                  <a:pt x="3469331" y="362947"/>
                  <a:pt x="3419475" y="413289"/>
                  <a:pt x="3355374" y="413775"/>
                </a:cubicBezTo>
                <a:cubicBezTo>
                  <a:pt x="3289168" y="414422"/>
                  <a:pt x="3238018" y="362624"/>
                  <a:pt x="3239151" y="296257"/>
                </a:cubicBezTo>
                <a:cubicBezTo>
                  <a:pt x="3240284" y="232318"/>
                  <a:pt x="3291273" y="182948"/>
                  <a:pt x="3355536" y="183596"/>
                </a:cubicBezTo>
                <a:close/>
                <a:moveTo>
                  <a:pt x="3620841" y="172105"/>
                </a:moveTo>
                <a:cubicBezTo>
                  <a:pt x="3686722" y="172105"/>
                  <a:pt x="3744510" y="230217"/>
                  <a:pt x="3745157" y="297393"/>
                </a:cubicBezTo>
                <a:cubicBezTo>
                  <a:pt x="3745966" y="366187"/>
                  <a:pt x="3692064" y="421871"/>
                  <a:pt x="3623431" y="423004"/>
                </a:cubicBezTo>
                <a:cubicBezTo>
                  <a:pt x="3554473" y="424137"/>
                  <a:pt x="3498466" y="370558"/>
                  <a:pt x="3496685" y="302249"/>
                </a:cubicBezTo>
                <a:cubicBezTo>
                  <a:pt x="3495067" y="232806"/>
                  <a:pt x="3552854" y="172105"/>
                  <a:pt x="3620841" y="172105"/>
                </a:cubicBezTo>
                <a:close/>
                <a:moveTo>
                  <a:pt x="3256430" y="38"/>
                </a:moveTo>
                <a:cubicBezTo>
                  <a:pt x="3269420" y="443"/>
                  <a:pt x="3283826" y="3923"/>
                  <a:pt x="3295805" y="3923"/>
                </a:cubicBezTo>
                <a:cubicBezTo>
                  <a:pt x="4042025" y="3276"/>
                  <a:pt x="4788408" y="3923"/>
                  <a:pt x="5534628" y="2305"/>
                </a:cubicBezTo>
                <a:cubicBezTo>
                  <a:pt x="5581247" y="2305"/>
                  <a:pt x="5594520" y="11531"/>
                  <a:pt x="5594520" y="61063"/>
                </a:cubicBezTo>
                <a:cubicBezTo>
                  <a:pt x="5593063" y="2328698"/>
                  <a:pt x="5593225" y="4596164"/>
                  <a:pt x="5593225" y="6863800"/>
                </a:cubicBezTo>
                <a:cubicBezTo>
                  <a:pt x="4002043" y="6863800"/>
                  <a:pt x="2410862" y="6863800"/>
                  <a:pt x="819680" y="6863800"/>
                </a:cubicBezTo>
                <a:cubicBezTo>
                  <a:pt x="809482" y="6841301"/>
                  <a:pt x="799285" y="6818801"/>
                  <a:pt x="788601" y="6795168"/>
                </a:cubicBezTo>
                <a:cubicBezTo>
                  <a:pt x="775813" y="6819772"/>
                  <a:pt x="764321" y="6841786"/>
                  <a:pt x="752990" y="6863800"/>
                </a:cubicBezTo>
                <a:cubicBezTo>
                  <a:pt x="689537" y="6863800"/>
                  <a:pt x="625922" y="6863800"/>
                  <a:pt x="562469" y="6863800"/>
                </a:cubicBezTo>
                <a:cubicBezTo>
                  <a:pt x="544016" y="6828998"/>
                  <a:pt x="522163" y="6795653"/>
                  <a:pt x="528800" y="6752919"/>
                </a:cubicBezTo>
                <a:cubicBezTo>
                  <a:pt x="538350" y="6690923"/>
                  <a:pt x="583674" y="6645924"/>
                  <a:pt x="645670" y="6638963"/>
                </a:cubicBezTo>
                <a:cubicBezTo>
                  <a:pt x="707019" y="6632002"/>
                  <a:pt x="756389" y="6666966"/>
                  <a:pt x="787468" y="6743369"/>
                </a:cubicBezTo>
                <a:cubicBezTo>
                  <a:pt x="819195" y="6657254"/>
                  <a:pt x="880058" y="6621805"/>
                  <a:pt x="968762" y="6630870"/>
                </a:cubicBezTo>
                <a:cubicBezTo>
                  <a:pt x="930885" y="6626175"/>
                  <a:pt x="893331" y="6632488"/>
                  <a:pt x="860310" y="6610474"/>
                </a:cubicBezTo>
                <a:cubicBezTo>
                  <a:pt x="826802" y="6588136"/>
                  <a:pt x="804464" y="6558999"/>
                  <a:pt x="799932" y="6518208"/>
                </a:cubicBezTo>
                <a:cubicBezTo>
                  <a:pt x="793134" y="6456697"/>
                  <a:pt x="825831" y="6403119"/>
                  <a:pt x="882162" y="6382885"/>
                </a:cubicBezTo>
                <a:cubicBezTo>
                  <a:pt x="944158" y="6360709"/>
                  <a:pt x="996928" y="6383694"/>
                  <a:pt x="1048402" y="6458963"/>
                </a:cubicBezTo>
                <a:cubicBezTo>
                  <a:pt x="1067503" y="6418334"/>
                  <a:pt x="1085309" y="6379971"/>
                  <a:pt x="1103438" y="6341932"/>
                </a:cubicBezTo>
                <a:cubicBezTo>
                  <a:pt x="1109427" y="6329306"/>
                  <a:pt x="1107161" y="6319756"/>
                  <a:pt x="1100039" y="6307130"/>
                </a:cubicBezTo>
                <a:cubicBezTo>
                  <a:pt x="1041766" y="6203857"/>
                  <a:pt x="1073978" y="6127454"/>
                  <a:pt x="1188582" y="6094109"/>
                </a:cubicBezTo>
                <a:cubicBezTo>
                  <a:pt x="1193114" y="6092814"/>
                  <a:pt x="1197647" y="6091519"/>
                  <a:pt x="1215128" y="6086501"/>
                </a:cubicBezTo>
                <a:cubicBezTo>
                  <a:pt x="1172395" y="6084559"/>
                  <a:pt x="1143582" y="6077112"/>
                  <a:pt x="1120111" y="6056717"/>
                </a:cubicBezTo>
                <a:cubicBezTo>
                  <a:pt x="1096478" y="6036321"/>
                  <a:pt x="1080453" y="6011555"/>
                  <a:pt x="1075920" y="5980152"/>
                </a:cubicBezTo>
                <a:cubicBezTo>
                  <a:pt x="1067827" y="5924145"/>
                  <a:pt x="1091945" y="5873318"/>
                  <a:pt x="1139211" y="5847095"/>
                </a:cubicBezTo>
                <a:cubicBezTo>
                  <a:pt x="1191819" y="5817797"/>
                  <a:pt x="1247017" y="5829613"/>
                  <a:pt x="1311117" y="5886429"/>
                </a:cubicBezTo>
                <a:cubicBezTo>
                  <a:pt x="1326495" y="5853084"/>
                  <a:pt x="1340740" y="5820710"/>
                  <a:pt x="1356279" y="5789146"/>
                </a:cubicBezTo>
                <a:cubicBezTo>
                  <a:pt x="1361944" y="5777815"/>
                  <a:pt x="1360002" y="5769559"/>
                  <a:pt x="1355632" y="5758229"/>
                </a:cubicBezTo>
                <a:cubicBezTo>
                  <a:pt x="1316459" y="5656250"/>
                  <a:pt x="1345272" y="5596520"/>
                  <a:pt x="1449192" y="5561233"/>
                </a:cubicBezTo>
                <a:cubicBezTo>
                  <a:pt x="1453563" y="5559776"/>
                  <a:pt x="1457286" y="5556700"/>
                  <a:pt x="1461333" y="5554435"/>
                </a:cubicBezTo>
                <a:cubicBezTo>
                  <a:pt x="1460038" y="5536629"/>
                  <a:pt x="1445469" y="5541970"/>
                  <a:pt x="1436405" y="5539219"/>
                </a:cubicBezTo>
                <a:cubicBezTo>
                  <a:pt x="1384768" y="5523517"/>
                  <a:pt x="1351261" y="5490658"/>
                  <a:pt x="1342682" y="5436593"/>
                </a:cubicBezTo>
                <a:cubicBezTo>
                  <a:pt x="1334103" y="5383176"/>
                  <a:pt x="1351747" y="5338824"/>
                  <a:pt x="1397556" y="5309040"/>
                </a:cubicBezTo>
                <a:cubicBezTo>
                  <a:pt x="1442879" y="5279579"/>
                  <a:pt x="1491440" y="5278446"/>
                  <a:pt x="1536117" y="5308716"/>
                </a:cubicBezTo>
                <a:cubicBezTo>
                  <a:pt x="1560883" y="5325550"/>
                  <a:pt x="1570595" y="5326359"/>
                  <a:pt x="1582573" y="5296575"/>
                </a:cubicBezTo>
                <a:cubicBezTo>
                  <a:pt x="1600541" y="5251738"/>
                  <a:pt x="1617537" y="5213050"/>
                  <a:pt x="1606044" y="5158339"/>
                </a:cubicBezTo>
                <a:cubicBezTo>
                  <a:pt x="1591314" y="5088411"/>
                  <a:pt x="1639713" y="5040821"/>
                  <a:pt x="1714983" y="5014760"/>
                </a:cubicBezTo>
                <a:cubicBezTo>
                  <a:pt x="1697663" y="5006343"/>
                  <a:pt x="1687303" y="5001810"/>
                  <a:pt x="1677267" y="4996469"/>
                </a:cubicBezTo>
                <a:cubicBezTo>
                  <a:pt x="1614947" y="4963447"/>
                  <a:pt x="1589534" y="4893196"/>
                  <a:pt x="1616890" y="4830390"/>
                </a:cubicBezTo>
                <a:cubicBezTo>
                  <a:pt x="1645055" y="4765966"/>
                  <a:pt x="1718220" y="4734401"/>
                  <a:pt x="1783616" y="4764347"/>
                </a:cubicBezTo>
                <a:cubicBezTo>
                  <a:pt x="1813076" y="4777782"/>
                  <a:pt x="1824245" y="4773736"/>
                  <a:pt x="1834767" y="4745246"/>
                </a:cubicBezTo>
                <a:cubicBezTo>
                  <a:pt x="1850954" y="4701703"/>
                  <a:pt x="1877500" y="4663826"/>
                  <a:pt x="1870216" y="4611056"/>
                </a:cubicBezTo>
                <a:cubicBezTo>
                  <a:pt x="1864551" y="4569456"/>
                  <a:pt x="1889155" y="4530931"/>
                  <a:pt x="1926547" y="4506974"/>
                </a:cubicBezTo>
                <a:cubicBezTo>
                  <a:pt x="1960701" y="4485121"/>
                  <a:pt x="1973813" y="4470067"/>
                  <a:pt x="1928004" y="4443035"/>
                </a:cubicBezTo>
                <a:cubicBezTo>
                  <a:pt x="1874587" y="4411471"/>
                  <a:pt x="1858723" y="4343971"/>
                  <a:pt x="1882842" y="4287640"/>
                </a:cubicBezTo>
                <a:cubicBezTo>
                  <a:pt x="1906313" y="4232928"/>
                  <a:pt x="1966043" y="4195050"/>
                  <a:pt x="2021564" y="4213503"/>
                </a:cubicBezTo>
                <a:cubicBezTo>
                  <a:pt x="2078057" y="4232119"/>
                  <a:pt x="2089064" y="4202496"/>
                  <a:pt x="2100557" y="4156040"/>
                </a:cubicBezTo>
                <a:cubicBezTo>
                  <a:pt x="2069316" y="4177245"/>
                  <a:pt x="2042122" y="4197802"/>
                  <a:pt x="2005701" y="4197478"/>
                </a:cubicBezTo>
                <a:cubicBezTo>
                  <a:pt x="1968633" y="4197316"/>
                  <a:pt x="1937230" y="4185986"/>
                  <a:pt x="1911331" y="4159763"/>
                </a:cubicBezTo>
                <a:cubicBezTo>
                  <a:pt x="1872482" y="4120266"/>
                  <a:pt x="1864389" y="4058270"/>
                  <a:pt x="1891421" y="4010195"/>
                </a:cubicBezTo>
                <a:cubicBezTo>
                  <a:pt x="1918615" y="3961796"/>
                  <a:pt x="1974460" y="3937030"/>
                  <a:pt x="2029658" y="3948684"/>
                </a:cubicBezTo>
                <a:cubicBezTo>
                  <a:pt x="2089226" y="3961148"/>
                  <a:pt x="2123057" y="4008738"/>
                  <a:pt x="2131798" y="4089187"/>
                </a:cubicBezTo>
                <a:cubicBezTo>
                  <a:pt x="2143938" y="4033018"/>
                  <a:pt x="2176474" y="3987047"/>
                  <a:pt x="2203992" y="3938648"/>
                </a:cubicBezTo>
                <a:cubicBezTo>
                  <a:pt x="2214028" y="3921166"/>
                  <a:pt x="2203830" y="3914368"/>
                  <a:pt x="2193309" y="3903522"/>
                </a:cubicBezTo>
                <a:cubicBezTo>
                  <a:pt x="2145395" y="3854638"/>
                  <a:pt x="2135035" y="3801868"/>
                  <a:pt x="2161420" y="3747965"/>
                </a:cubicBezTo>
                <a:cubicBezTo>
                  <a:pt x="2186672" y="3696491"/>
                  <a:pt x="2233452" y="3670754"/>
                  <a:pt x="2299333" y="3678038"/>
                </a:cubicBezTo>
                <a:cubicBezTo>
                  <a:pt x="2324100" y="3680789"/>
                  <a:pt x="2329603" y="3670592"/>
                  <a:pt x="2333812" y="3647768"/>
                </a:cubicBezTo>
                <a:cubicBezTo>
                  <a:pt x="2286869" y="3657480"/>
                  <a:pt x="2241546" y="3661689"/>
                  <a:pt x="2201888" y="3630772"/>
                </a:cubicBezTo>
                <a:cubicBezTo>
                  <a:pt x="2178578" y="3612642"/>
                  <a:pt x="2162068" y="3589819"/>
                  <a:pt x="2154945" y="3561006"/>
                </a:cubicBezTo>
                <a:cubicBezTo>
                  <a:pt x="2139568" y="3498524"/>
                  <a:pt x="2170485" y="3436852"/>
                  <a:pt x="2228758" y="3412248"/>
                </a:cubicBezTo>
                <a:cubicBezTo>
                  <a:pt x="2296096" y="3383924"/>
                  <a:pt x="2351617" y="3408850"/>
                  <a:pt x="2406329" y="3494477"/>
                </a:cubicBezTo>
                <a:cubicBezTo>
                  <a:pt x="2417175" y="3472139"/>
                  <a:pt x="2426401" y="3451258"/>
                  <a:pt x="2437085" y="3431349"/>
                </a:cubicBezTo>
                <a:cubicBezTo>
                  <a:pt x="2456347" y="3395415"/>
                  <a:pt x="2463631" y="3367090"/>
                  <a:pt x="2433685" y="3326138"/>
                </a:cubicBezTo>
                <a:cubicBezTo>
                  <a:pt x="2383182" y="3257185"/>
                  <a:pt x="2424621" y="3165081"/>
                  <a:pt x="2509441" y="3137078"/>
                </a:cubicBezTo>
                <a:cubicBezTo>
                  <a:pt x="2525789" y="3131737"/>
                  <a:pt x="2542624" y="3128013"/>
                  <a:pt x="2557354" y="3124128"/>
                </a:cubicBezTo>
                <a:cubicBezTo>
                  <a:pt x="2480628" y="3118300"/>
                  <a:pt x="2434333" y="3085442"/>
                  <a:pt x="2420898" y="3026360"/>
                </a:cubicBezTo>
                <a:cubicBezTo>
                  <a:pt x="2407948" y="2969057"/>
                  <a:pt x="2432714" y="2911593"/>
                  <a:pt x="2482408" y="2883752"/>
                </a:cubicBezTo>
                <a:cubicBezTo>
                  <a:pt x="2538577" y="2852186"/>
                  <a:pt x="2591509" y="2866270"/>
                  <a:pt x="2664512" y="2932961"/>
                </a:cubicBezTo>
                <a:cubicBezTo>
                  <a:pt x="2678595" y="2902529"/>
                  <a:pt x="2692839" y="2872745"/>
                  <a:pt x="2706274" y="2842636"/>
                </a:cubicBezTo>
                <a:cubicBezTo>
                  <a:pt x="2711293" y="2831467"/>
                  <a:pt x="2714854" y="2822241"/>
                  <a:pt x="2707731" y="2807673"/>
                </a:cubicBezTo>
                <a:cubicBezTo>
                  <a:pt x="2652695" y="2695010"/>
                  <a:pt x="2688469" y="2622170"/>
                  <a:pt x="2810033" y="2595464"/>
                </a:cubicBezTo>
                <a:cubicBezTo>
                  <a:pt x="2812947" y="2594816"/>
                  <a:pt x="2815537" y="2592713"/>
                  <a:pt x="2829781" y="2585430"/>
                </a:cubicBezTo>
                <a:cubicBezTo>
                  <a:pt x="2757911" y="2577012"/>
                  <a:pt x="2705951" y="2551439"/>
                  <a:pt x="2688145" y="2485555"/>
                </a:cubicBezTo>
                <a:cubicBezTo>
                  <a:pt x="2678595" y="2450588"/>
                  <a:pt x="2682965" y="2416269"/>
                  <a:pt x="2702390" y="2384703"/>
                </a:cubicBezTo>
                <a:cubicBezTo>
                  <a:pt x="2747551" y="2311701"/>
                  <a:pt x="2831724" y="2306036"/>
                  <a:pt x="2919619" y="2373372"/>
                </a:cubicBezTo>
                <a:cubicBezTo>
                  <a:pt x="2941633" y="2317853"/>
                  <a:pt x="2983881" y="2273986"/>
                  <a:pt x="2958630" y="2203252"/>
                </a:cubicBezTo>
                <a:cubicBezTo>
                  <a:pt x="2937587" y="2144166"/>
                  <a:pt x="2979511" y="2091885"/>
                  <a:pt x="3063360" y="2049800"/>
                </a:cubicBezTo>
                <a:cubicBezTo>
                  <a:pt x="3051219" y="2043972"/>
                  <a:pt x="3040860" y="2039602"/>
                  <a:pt x="3030986" y="2034422"/>
                </a:cubicBezTo>
                <a:cubicBezTo>
                  <a:pt x="2966723" y="2001239"/>
                  <a:pt x="2940986" y="1928884"/>
                  <a:pt x="2970446" y="1864621"/>
                </a:cubicBezTo>
                <a:cubicBezTo>
                  <a:pt x="2999745" y="1800682"/>
                  <a:pt x="3073881" y="1769117"/>
                  <a:pt x="3138143" y="1801006"/>
                </a:cubicBezTo>
                <a:cubicBezTo>
                  <a:pt x="3174402" y="1818973"/>
                  <a:pt x="3182496" y="1804891"/>
                  <a:pt x="3194798" y="1776563"/>
                </a:cubicBezTo>
                <a:cubicBezTo>
                  <a:pt x="3213575" y="1733506"/>
                  <a:pt x="3232837" y="1694494"/>
                  <a:pt x="3222963" y="1642210"/>
                </a:cubicBezTo>
                <a:cubicBezTo>
                  <a:pt x="3214546" y="1597534"/>
                  <a:pt x="3243521" y="1557713"/>
                  <a:pt x="3283017" y="1530519"/>
                </a:cubicBezTo>
                <a:cubicBezTo>
                  <a:pt x="3294186" y="1522749"/>
                  <a:pt x="3310859" y="1521778"/>
                  <a:pt x="3315877" y="1505753"/>
                </a:cubicBezTo>
                <a:cubicBezTo>
                  <a:pt x="3233647" y="1448938"/>
                  <a:pt x="3211471" y="1405556"/>
                  <a:pt x="3230085" y="1339674"/>
                </a:cubicBezTo>
                <a:cubicBezTo>
                  <a:pt x="3248215" y="1275897"/>
                  <a:pt x="3315067" y="1233489"/>
                  <a:pt x="3376254" y="1247247"/>
                </a:cubicBezTo>
                <a:cubicBezTo>
                  <a:pt x="3436793" y="1260843"/>
                  <a:pt x="3436793" y="1260843"/>
                  <a:pt x="3458646" y="1187194"/>
                </a:cubicBezTo>
                <a:cubicBezTo>
                  <a:pt x="3428862" y="1212447"/>
                  <a:pt x="3402153" y="1233004"/>
                  <a:pt x="3366056" y="1234622"/>
                </a:cubicBezTo>
                <a:cubicBezTo>
                  <a:pt x="3329312" y="1236240"/>
                  <a:pt x="3297100" y="1227662"/>
                  <a:pt x="3269582" y="1202571"/>
                </a:cubicBezTo>
                <a:cubicBezTo>
                  <a:pt x="3227172" y="1163885"/>
                  <a:pt x="3215679" y="1100269"/>
                  <a:pt x="3242064" y="1049929"/>
                </a:cubicBezTo>
                <a:cubicBezTo>
                  <a:pt x="3269258" y="997966"/>
                  <a:pt x="3329474" y="971419"/>
                  <a:pt x="3387585" y="985825"/>
                </a:cubicBezTo>
                <a:cubicBezTo>
                  <a:pt x="3447477" y="1000718"/>
                  <a:pt x="3479203" y="1049766"/>
                  <a:pt x="3483412" y="1133129"/>
                </a:cubicBezTo>
                <a:cubicBezTo>
                  <a:pt x="3484059" y="1077122"/>
                  <a:pt x="3503322" y="1030987"/>
                  <a:pt x="3547836" y="995376"/>
                </a:cubicBezTo>
                <a:cubicBezTo>
                  <a:pt x="3565480" y="981293"/>
                  <a:pt x="3569689" y="965592"/>
                  <a:pt x="3545084" y="946491"/>
                </a:cubicBezTo>
                <a:cubicBezTo>
                  <a:pt x="3489401" y="903110"/>
                  <a:pt x="3476128" y="843542"/>
                  <a:pt x="3503322" y="785916"/>
                </a:cubicBezTo>
                <a:cubicBezTo>
                  <a:pt x="3529221" y="731042"/>
                  <a:pt x="3583771" y="702229"/>
                  <a:pt x="3649329" y="715503"/>
                </a:cubicBezTo>
                <a:cubicBezTo>
                  <a:pt x="3685587" y="722787"/>
                  <a:pt x="3687206" y="700611"/>
                  <a:pt x="3695462" y="677625"/>
                </a:cubicBezTo>
                <a:cubicBezTo>
                  <a:pt x="3590246" y="706114"/>
                  <a:pt x="3521451" y="679406"/>
                  <a:pt x="3499113" y="602841"/>
                </a:cubicBezTo>
                <a:cubicBezTo>
                  <a:pt x="3480013" y="537446"/>
                  <a:pt x="3515948" y="466223"/>
                  <a:pt x="3579077" y="444694"/>
                </a:cubicBezTo>
                <a:cubicBezTo>
                  <a:pt x="3652728" y="419604"/>
                  <a:pt x="3716019" y="456996"/>
                  <a:pt x="3753735" y="551852"/>
                </a:cubicBezTo>
                <a:cubicBezTo>
                  <a:pt x="3774454" y="507500"/>
                  <a:pt x="3793555" y="466385"/>
                  <a:pt x="3813141" y="425432"/>
                </a:cubicBezTo>
                <a:cubicBezTo>
                  <a:pt x="3818483" y="414263"/>
                  <a:pt x="3817997" y="407140"/>
                  <a:pt x="3810066" y="395971"/>
                </a:cubicBezTo>
                <a:cubicBezTo>
                  <a:pt x="3739976" y="297231"/>
                  <a:pt x="3751630" y="236530"/>
                  <a:pt x="3851666" y="171621"/>
                </a:cubicBezTo>
                <a:cubicBezTo>
                  <a:pt x="3833051" y="158347"/>
                  <a:pt x="3813627" y="146207"/>
                  <a:pt x="3796468" y="131639"/>
                </a:cubicBezTo>
                <a:cubicBezTo>
                  <a:pt x="3778663" y="116585"/>
                  <a:pt x="3768951" y="94894"/>
                  <a:pt x="3758915" y="71585"/>
                </a:cubicBezTo>
                <a:cubicBezTo>
                  <a:pt x="3679760" y="214840"/>
                  <a:pt x="3534077" y="186351"/>
                  <a:pt x="3484059" y="67538"/>
                </a:cubicBezTo>
                <a:cubicBezTo>
                  <a:pt x="3467549" y="101531"/>
                  <a:pt x="3449581" y="131639"/>
                  <a:pt x="3415750" y="148311"/>
                </a:cubicBezTo>
                <a:cubicBezTo>
                  <a:pt x="3381110" y="165308"/>
                  <a:pt x="3346470" y="169354"/>
                  <a:pt x="3309887" y="155919"/>
                </a:cubicBezTo>
                <a:cubicBezTo>
                  <a:pt x="3283826" y="146369"/>
                  <a:pt x="3261650" y="130991"/>
                  <a:pt x="3246758" y="107682"/>
                </a:cubicBezTo>
                <a:cubicBezTo>
                  <a:pt x="3228629" y="79355"/>
                  <a:pt x="3209366" y="46171"/>
                  <a:pt x="3225553" y="14607"/>
                </a:cubicBezTo>
                <a:cubicBezTo>
                  <a:pt x="3231866" y="2305"/>
                  <a:pt x="3243440" y="-366"/>
                  <a:pt x="3256430" y="3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638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20C5A5B-EA99-43AA-96A1-ED7C72E5A2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540" y="955514"/>
            <a:ext cx="4948946" cy="4951914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9F17-2F62-4574-A555-0F6C702EA9FA}" type="datetime1">
              <a:rPr lang="id-ID" smtClean="0"/>
              <a:t>30/10/2023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01AF-F421-46F2-A751-95290F3DE16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 userDrawn="1"/>
        </p:nvGrpSpPr>
        <p:grpSpPr bwMode="auto">
          <a:xfrm flipV="1">
            <a:off x="5427683" y="1143020"/>
            <a:ext cx="1335087" cy="220663"/>
            <a:chOff x="5809673" y="3008118"/>
            <a:chExt cx="2419398" cy="398889"/>
          </a:xfrm>
        </p:grpSpPr>
        <p:sp>
          <p:nvSpPr>
            <p:cNvPr id="4" name="Rectangle 3"/>
            <p:cNvSpPr/>
            <p:nvPr/>
          </p:nvSpPr>
          <p:spPr>
            <a:xfrm>
              <a:off x="5809673" y="3008118"/>
              <a:ext cx="399876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15992" y="3008118"/>
              <a:ext cx="399876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22311" y="3008118"/>
              <a:ext cx="394122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22876" y="3008118"/>
              <a:ext cx="399876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829195" y="3008118"/>
              <a:ext cx="399876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5" y="339619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90F4717-9F16-4CC3-885E-9E2F6EC0EE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2" y="4670"/>
            <a:ext cx="10995847" cy="1919827"/>
          </a:xfrm>
          <a:custGeom>
            <a:avLst/>
            <a:gdLst>
              <a:gd name="connsiteX0" fmla="*/ 0 w 10997278"/>
              <a:gd name="connsiteY0" fmla="*/ 0 h 1919383"/>
              <a:gd name="connsiteX1" fmla="*/ 10997278 w 10997278"/>
              <a:gd name="connsiteY1" fmla="*/ 0 h 1919383"/>
              <a:gd name="connsiteX2" fmla="*/ 9472612 w 10997278"/>
              <a:gd name="connsiteY2" fmla="*/ 633412 h 1919383"/>
              <a:gd name="connsiteX3" fmla="*/ 5284375 w 10997278"/>
              <a:gd name="connsiteY3" fmla="*/ 817150 h 1919383"/>
              <a:gd name="connsiteX4" fmla="*/ 5027200 w 10997278"/>
              <a:gd name="connsiteY4" fmla="*/ 1239679 h 1919383"/>
              <a:gd name="connsiteX5" fmla="*/ 0 w 10997278"/>
              <a:gd name="connsiteY5" fmla="*/ 1919383 h 19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7278" h="1919383">
                <a:moveTo>
                  <a:pt x="0" y="0"/>
                </a:moveTo>
                <a:lnTo>
                  <a:pt x="10997278" y="0"/>
                </a:lnTo>
                <a:cubicBezTo>
                  <a:pt x="10997278" y="0"/>
                  <a:pt x="9564433" y="596646"/>
                  <a:pt x="9472612" y="633412"/>
                </a:cubicBezTo>
                <a:cubicBezTo>
                  <a:pt x="9380791" y="670179"/>
                  <a:pt x="5284375" y="817150"/>
                  <a:pt x="5284375" y="817150"/>
                </a:cubicBezTo>
                <a:lnTo>
                  <a:pt x="5027200" y="1239679"/>
                </a:lnTo>
                <a:lnTo>
                  <a:pt x="0" y="19193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7309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9414910-6FA4-45C5-855C-8019C69B4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" y="6352"/>
            <a:ext cx="12180889" cy="3847040"/>
          </a:xfrm>
          <a:custGeom>
            <a:avLst/>
            <a:gdLst>
              <a:gd name="connsiteX0" fmla="*/ 0 w 12182475"/>
              <a:gd name="connsiteY0" fmla="*/ 0 h 3846149"/>
              <a:gd name="connsiteX1" fmla="*/ 12182475 w 12182475"/>
              <a:gd name="connsiteY1" fmla="*/ 0 h 3846149"/>
              <a:gd name="connsiteX2" fmla="*/ 12182475 w 12182475"/>
              <a:gd name="connsiteY2" fmla="*/ 659713 h 3846149"/>
              <a:gd name="connsiteX3" fmla="*/ 6862160 w 12182475"/>
              <a:gd name="connsiteY3" fmla="*/ 3645032 h 3846149"/>
              <a:gd name="connsiteX4" fmla="*/ 5320316 w 12182475"/>
              <a:gd name="connsiteY4" fmla="*/ 3645032 h 3846149"/>
              <a:gd name="connsiteX5" fmla="*/ 0 w 12182475"/>
              <a:gd name="connsiteY5" fmla="*/ 659713 h 3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2475" h="3846149">
                <a:moveTo>
                  <a:pt x="0" y="0"/>
                </a:moveTo>
                <a:cubicBezTo>
                  <a:pt x="0" y="0"/>
                  <a:pt x="0" y="0"/>
                  <a:pt x="12182475" y="0"/>
                </a:cubicBezTo>
                <a:cubicBezTo>
                  <a:pt x="12182475" y="0"/>
                  <a:pt x="12182475" y="0"/>
                  <a:pt x="12182475" y="659713"/>
                </a:cubicBezTo>
                <a:cubicBezTo>
                  <a:pt x="12182475" y="659713"/>
                  <a:pt x="12182475" y="659713"/>
                  <a:pt x="6862160" y="3645032"/>
                </a:cubicBezTo>
                <a:cubicBezTo>
                  <a:pt x="6383903" y="3913188"/>
                  <a:pt x="5798573" y="3913188"/>
                  <a:pt x="5320316" y="3645032"/>
                </a:cubicBezTo>
                <a:cubicBezTo>
                  <a:pt x="5320316" y="3645032"/>
                  <a:pt x="5320316" y="3645032"/>
                  <a:pt x="0" y="6597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457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B100B16-CE08-4851-B5F7-8C4917347F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8" y="-25120"/>
            <a:ext cx="12180890" cy="6870418"/>
          </a:xfrm>
          <a:custGeom>
            <a:avLst/>
            <a:gdLst>
              <a:gd name="connsiteX0" fmla="*/ 7602538 w 12182476"/>
              <a:gd name="connsiteY0" fmla="*/ 25114 h 6868827"/>
              <a:gd name="connsiteX1" fmla="*/ 12182476 w 12182476"/>
              <a:gd name="connsiteY1" fmla="*/ 25114 h 6868827"/>
              <a:gd name="connsiteX2" fmla="*/ 12182476 w 12182476"/>
              <a:gd name="connsiteY2" fmla="*/ 2480115 h 6868827"/>
              <a:gd name="connsiteX3" fmla="*/ 11889836 w 12182476"/>
              <a:gd name="connsiteY3" fmla="*/ 2463414 h 6868827"/>
              <a:gd name="connsiteX4" fmla="*/ 11249834 w 12182476"/>
              <a:gd name="connsiteY4" fmla="*/ 2076913 h 6868827"/>
              <a:gd name="connsiteX5" fmla="*/ 10733550 w 12182476"/>
              <a:gd name="connsiteY5" fmla="*/ 1523404 h 6868827"/>
              <a:gd name="connsiteX6" fmla="*/ 9282245 w 12182476"/>
              <a:gd name="connsiteY6" fmla="*/ 860148 h 6868827"/>
              <a:gd name="connsiteX7" fmla="*/ 8594660 w 12182476"/>
              <a:gd name="connsiteY7" fmla="*/ 769488 h 6868827"/>
              <a:gd name="connsiteX8" fmla="*/ 8152131 w 12182476"/>
              <a:gd name="connsiteY8" fmla="*/ 478418 h 6868827"/>
              <a:gd name="connsiteX9" fmla="*/ 7602538 w 12182476"/>
              <a:gd name="connsiteY9" fmla="*/ 25114 h 6868827"/>
              <a:gd name="connsiteX10" fmla="*/ 0 w 12182476"/>
              <a:gd name="connsiteY10" fmla="*/ 0 h 6868827"/>
              <a:gd name="connsiteX11" fmla="*/ 3974286 w 12182476"/>
              <a:gd name="connsiteY11" fmla="*/ 0 h 6868827"/>
              <a:gd name="connsiteX12" fmla="*/ 5099937 w 12182476"/>
              <a:gd name="connsiteY12" fmla="*/ 1886543 h 6868827"/>
              <a:gd name="connsiteX13" fmla="*/ 4366956 w 12182476"/>
              <a:gd name="connsiteY13" fmla="*/ 4152301 h 6868827"/>
              <a:gd name="connsiteX14" fmla="*/ 3960008 w 12182476"/>
              <a:gd name="connsiteY14" fmla="*/ 4481433 h 6868827"/>
              <a:gd name="connsiteX15" fmla="*/ 3722026 w 12182476"/>
              <a:gd name="connsiteY15" fmla="*/ 4934585 h 6868827"/>
              <a:gd name="connsiteX16" fmla="*/ 3907652 w 12182476"/>
              <a:gd name="connsiteY16" fmla="*/ 5442592 h 6868827"/>
              <a:gd name="connsiteX17" fmla="*/ 4562100 w 12182476"/>
              <a:gd name="connsiteY17" fmla="*/ 6270190 h 6868827"/>
              <a:gd name="connsiteX18" fmla="*/ 4835778 w 12182476"/>
              <a:gd name="connsiteY18" fmla="*/ 6868827 h 6868827"/>
              <a:gd name="connsiteX19" fmla="*/ 0 w 12182476"/>
              <a:gd name="connsiteY19" fmla="*/ 6868827 h 6868827"/>
              <a:gd name="connsiteX20" fmla="*/ 0 w 12182476"/>
              <a:gd name="connsiteY20" fmla="*/ 0 h 686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82476" h="6868827">
                <a:moveTo>
                  <a:pt x="7602538" y="25114"/>
                </a:moveTo>
                <a:cubicBezTo>
                  <a:pt x="12182476" y="25114"/>
                  <a:pt x="12182476" y="25114"/>
                  <a:pt x="12182476" y="25114"/>
                </a:cubicBezTo>
                <a:lnTo>
                  <a:pt x="12182476" y="2480115"/>
                </a:lnTo>
                <a:cubicBezTo>
                  <a:pt x="12182476" y="2480115"/>
                  <a:pt x="12137272" y="2515902"/>
                  <a:pt x="11889836" y="2463414"/>
                </a:cubicBezTo>
                <a:cubicBezTo>
                  <a:pt x="11642400" y="2413312"/>
                  <a:pt x="11428273" y="2255849"/>
                  <a:pt x="11249834" y="2076913"/>
                </a:cubicBezTo>
                <a:cubicBezTo>
                  <a:pt x="11071395" y="1900362"/>
                  <a:pt x="10916748" y="1697569"/>
                  <a:pt x="10733550" y="1523404"/>
                </a:cubicBezTo>
                <a:cubicBezTo>
                  <a:pt x="10343363" y="1146446"/>
                  <a:pt x="9822321" y="907865"/>
                  <a:pt x="9282245" y="860148"/>
                </a:cubicBezTo>
                <a:cubicBezTo>
                  <a:pt x="9051464" y="841062"/>
                  <a:pt x="8811166" y="850605"/>
                  <a:pt x="8594660" y="769488"/>
                </a:cubicBezTo>
                <a:cubicBezTo>
                  <a:pt x="8430496" y="705071"/>
                  <a:pt x="8290124" y="590552"/>
                  <a:pt x="8152131" y="478418"/>
                </a:cubicBezTo>
                <a:cubicBezTo>
                  <a:pt x="7838078" y="220751"/>
                  <a:pt x="7914212" y="282782"/>
                  <a:pt x="7602538" y="25114"/>
                </a:cubicBezTo>
                <a:close/>
                <a:moveTo>
                  <a:pt x="0" y="0"/>
                </a:moveTo>
                <a:cubicBezTo>
                  <a:pt x="3974286" y="0"/>
                  <a:pt x="3974286" y="0"/>
                  <a:pt x="3974286" y="0"/>
                </a:cubicBezTo>
                <a:cubicBezTo>
                  <a:pt x="4531162" y="500852"/>
                  <a:pt x="4959529" y="1154345"/>
                  <a:pt x="5099937" y="1886543"/>
                </a:cubicBezTo>
                <a:cubicBezTo>
                  <a:pt x="5254625" y="2704601"/>
                  <a:pt x="5004745" y="3618059"/>
                  <a:pt x="4366956" y="4152301"/>
                </a:cubicBezTo>
                <a:cubicBezTo>
                  <a:pt x="4233686" y="4266782"/>
                  <a:pt x="4086137" y="4359797"/>
                  <a:pt x="3960008" y="4481433"/>
                </a:cubicBezTo>
                <a:cubicBezTo>
                  <a:pt x="3836257" y="4605453"/>
                  <a:pt x="3733925" y="4760479"/>
                  <a:pt x="3722026" y="4934585"/>
                </a:cubicBezTo>
                <a:cubicBezTo>
                  <a:pt x="3712507" y="5118230"/>
                  <a:pt x="3802940" y="5292336"/>
                  <a:pt x="3907652" y="5442592"/>
                </a:cubicBezTo>
                <a:cubicBezTo>
                  <a:pt x="4107556" y="5733563"/>
                  <a:pt x="4362196" y="5981604"/>
                  <a:pt x="4562100" y="6270190"/>
                </a:cubicBezTo>
                <a:cubicBezTo>
                  <a:pt x="4688231" y="6451451"/>
                  <a:pt x="4790562" y="6656561"/>
                  <a:pt x="4835778" y="6868827"/>
                </a:cubicBezTo>
                <a:cubicBezTo>
                  <a:pt x="0" y="6868827"/>
                  <a:pt x="0" y="6868827"/>
                  <a:pt x="0" y="6868827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881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019EFD6-786C-4F57-88A1-95868C7E3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460" y="1307324"/>
            <a:ext cx="4243407" cy="4244942"/>
          </a:xfrm>
          <a:custGeom>
            <a:avLst/>
            <a:gdLst>
              <a:gd name="connsiteX0" fmla="*/ 2121979 w 4243959"/>
              <a:gd name="connsiteY0" fmla="*/ 0 h 4243959"/>
              <a:gd name="connsiteX1" fmla="*/ 4243959 w 4243959"/>
              <a:gd name="connsiteY1" fmla="*/ 2121979 h 4243959"/>
              <a:gd name="connsiteX2" fmla="*/ 4242340 w 4243959"/>
              <a:gd name="connsiteY2" fmla="*/ 2205418 h 4243959"/>
              <a:gd name="connsiteX3" fmla="*/ 4152043 w 4243959"/>
              <a:gd name="connsiteY3" fmla="*/ 2741676 h 4243959"/>
              <a:gd name="connsiteX4" fmla="*/ 4108132 w 4243959"/>
              <a:gd name="connsiteY4" fmla="*/ 2870644 h 4243959"/>
              <a:gd name="connsiteX5" fmla="*/ 2121979 w 4243959"/>
              <a:gd name="connsiteY5" fmla="*/ 4243959 h 4243959"/>
              <a:gd name="connsiteX6" fmla="*/ 875824 w 4243959"/>
              <a:gd name="connsiteY6" fmla="*/ 3839622 h 4243959"/>
              <a:gd name="connsiteX7" fmla="*/ 0 w 4243959"/>
              <a:gd name="connsiteY7" fmla="*/ 2121979 h 4243959"/>
              <a:gd name="connsiteX8" fmla="*/ 2121979 w 4243959"/>
              <a:gd name="connsiteY8" fmla="*/ 0 h 42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959" h="4243959">
                <a:moveTo>
                  <a:pt x="2121979" y="0"/>
                </a:moveTo>
                <a:cubicBezTo>
                  <a:pt x="3293935" y="0"/>
                  <a:pt x="4243959" y="950023"/>
                  <a:pt x="4243959" y="2121979"/>
                </a:cubicBezTo>
                <a:cubicBezTo>
                  <a:pt x="4243959" y="2149888"/>
                  <a:pt x="4243387" y="2177796"/>
                  <a:pt x="4242340" y="2205418"/>
                </a:cubicBezTo>
                <a:cubicBezTo>
                  <a:pt x="4235196" y="2391346"/>
                  <a:pt x="4204145" y="2571083"/>
                  <a:pt x="4152043" y="2741676"/>
                </a:cubicBezTo>
                <a:cubicBezTo>
                  <a:pt x="4138803" y="2785301"/>
                  <a:pt x="4124134" y="2828258"/>
                  <a:pt x="4108132" y="2870644"/>
                </a:cubicBezTo>
                <a:cubicBezTo>
                  <a:pt x="3805428" y="3673126"/>
                  <a:pt x="3030379" y="4243959"/>
                  <a:pt x="2121979" y="4243959"/>
                </a:cubicBezTo>
                <a:cubicBezTo>
                  <a:pt x="1656302" y="4243959"/>
                  <a:pt x="1225772" y="4093940"/>
                  <a:pt x="875824" y="3839622"/>
                </a:cubicBezTo>
                <a:cubicBezTo>
                  <a:pt x="345091" y="3453955"/>
                  <a:pt x="0" y="2828258"/>
                  <a:pt x="0" y="2121979"/>
                </a:cubicBezTo>
                <a:cubicBezTo>
                  <a:pt x="0" y="950023"/>
                  <a:pt x="950023" y="0"/>
                  <a:pt x="2121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387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B7A0B9B-3AF2-40E0-8A0D-98A014FF45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8478" y="-41575"/>
            <a:ext cx="2451936" cy="6901162"/>
          </a:xfrm>
          <a:custGeom>
            <a:avLst/>
            <a:gdLst>
              <a:gd name="connsiteX0" fmla="*/ 1052945 w 2452255"/>
              <a:gd name="connsiteY0" fmla="*/ 0 h 6899564"/>
              <a:gd name="connsiteX1" fmla="*/ 2452255 w 2452255"/>
              <a:gd name="connsiteY1" fmla="*/ 41564 h 6899564"/>
              <a:gd name="connsiteX2" fmla="*/ 2452255 w 2452255"/>
              <a:gd name="connsiteY2" fmla="*/ 6899564 h 6899564"/>
              <a:gd name="connsiteX3" fmla="*/ 0 w 2452255"/>
              <a:gd name="connsiteY3" fmla="*/ 6899564 h 689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255" h="6899564">
                <a:moveTo>
                  <a:pt x="1052945" y="0"/>
                </a:moveTo>
                <a:lnTo>
                  <a:pt x="2452255" y="41564"/>
                </a:lnTo>
                <a:lnTo>
                  <a:pt x="2452255" y="6899564"/>
                </a:lnTo>
                <a:lnTo>
                  <a:pt x="0" y="68995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7636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D8D0B63-CD05-4138-ABDD-F53119D7F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0413" cy="685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474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340B52EF-39E7-4CB0-99E1-9CE6F63A0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098" y="2276"/>
            <a:ext cx="12190413" cy="68595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290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340B52EF-39E7-4CB0-99E1-9CE6F63A0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098" y="2276"/>
            <a:ext cx="12190413" cy="34275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746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86FE52D-137A-49AD-9985-2BE3372507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999944" cy="3798179"/>
          </a:xfrm>
          <a:custGeom>
            <a:avLst/>
            <a:gdLst>
              <a:gd name="connsiteX0" fmla="*/ 0 w 11001376"/>
              <a:gd name="connsiteY0" fmla="*/ 0 h 3797300"/>
              <a:gd name="connsiteX1" fmla="*/ 4371885 w 11001376"/>
              <a:gd name="connsiteY1" fmla="*/ 0 h 3797300"/>
              <a:gd name="connsiteX2" fmla="*/ 5430838 w 11001376"/>
              <a:gd name="connsiteY2" fmla="*/ 0 h 3797300"/>
              <a:gd name="connsiteX3" fmla="*/ 11001376 w 11001376"/>
              <a:gd name="connsiteY3" fmla="*/ 0 h 3797300"/>
              <a:gd name="connsiteX4" fmla="*/ 9546934 w 11001376"/>
              <a:gd name="connsiteY4" fmla="*/ 1001207 h 3797300"/>
              <a:gd name="connsiteX5" fmla="*/ 7904440 w 11001376"/>
              <a:gd name="connsiteY5" fmla="*/ 1157794 h 3797300"/>
              <a:gd name="connsiteX6" fmla="*/ 6345260 w 11001376"/>
              <a:gd name="connsiteY6" fmla="*/ 835130 h 3797300"/>
              <a:gd name="connsiteX7" fmla="*/ 4110038 w 11001376"/>
              <a:gd name="connsiteY7" fmla="*/ 1943100 h 3797300"/>
              <a:gd name="connsiteX8" fmla="*/ 4110865 w 11001376"/>
              <a:gd name="connsiteY8" fmla="*/ 1936964 h 3797300"/>
              <a:gd name="connsiteX9" fmla="*/ 3955670 w 11001376"/>
              <a:gd name="connsiteY9" fmla="*/ 2079462 h 3797300"/>
              <a:gd name="connsiteX10" fmla="*/ 0 w 11001376"/>
              <a:gd name="connsiteY10" fmla="*/ 3797300 h 3797300"/>
              <a:gd name="connsiteX11" fmla="*/ 0 w 11001376"/>
              <a:gd name="connsiteY11" fmla="*/ 0 h 37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01376" h="3797300">
                <a:moveTo>
                  <a:pt x="0" y="0"/>
                </a:moveTo>
                <a:lnTo>
                  <a:pt x="4371885" y="0"/>
                </a:lnTo>
                <a:lnTo>
                  <a:pt x="5430838" y="0"/>
                </a:lnTo>
                <a:lnTo>
                  <a:pt x="11001376" y="0"/>
                </a:lnTo>
                <a:cubicBezTo>
                  <a:pt x="10572899" y="419937"/>
                  <a:pt x="10103955" y="785307"/>
                  <a:pt x="9546934" y="1001207"/>
                </a:cubicBezTo>
                <a:cubicBezTo>
                  <a:pt x="9025621" y="1200499"/>
                  <a:pt x="8451938" y="1255067"/>
                  <a:pt x="7904440" y="1157794"/>
                </a:cubicBezTo>
                <a:cubicBezTo>
                  <a:pt x="7380746" y="1062892"/>
                  <a:pt x="6876095" y="832757"/>
                  <a:pt x="6345260" y="835130"/>
                </a:cubicBezTo>
                <a:cubicBezTo>
                  <a:pt x="5616849" y="837502"/>
                  <a:pt x="4733710" y="1409282"/>
                  <a:pt x="4110038" y="1943100"/>
                </a:cubicBezTo>
                <a:lnTo>
                  <a:pt x="4110865" y="1936964"/>
                </a:lnTo>
                <a:lnTo>
                  <a:pt x="3955670" y="2079462"/>
                </a:lnTo>
                <a:cubicBezTo>
                  <a:pt x="2970557" y="2926931"/>
                  <a:pt x="1584342" y="3622526"/>
                  <a:pt x="0" y="379730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99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58372-CB9D-40C9-9580-B77CA046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43EC6-4191-4117-8BBE-B98CA51D2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749DD0-1274-4FBE-8BB5-01B65CEF2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37CF69-FCF1-48A8-88E5-9BE7EAB5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CFED9C-86CF-4183-AAFD-130B7608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B19229-9933-4028-9982-03DB3309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52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3168-8B4C-4883-97A8-F8BB22C2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E5E821-9202-4E03-A8B0-1116D9A29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D31305-8AD5-4895-AD1E-71BFFF451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35838A-9DF0-40E6-8710-E30CA253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C0F36B-A1BA-408D-85C9-C4597F4C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BDA4DD-FACE-45F5-839B-7872A91C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663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D5A73-7594-4AC4-A0CF-BD4A2323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57D892-7FCA-4418-9135-8D8F23F08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3A7F1-C5AA-4C30-AD97-9F1B9F48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2CB054-2A85-43C5-B759-03DAE447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451FF3-EA84-4EF6-BFBD-D08E5B75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226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556CD0-2A24-4A0B-A8F5-9A5F46DCD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9C9821-5668-4CB8-81BF-63BAA00AA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F2E6FA-803E-4967-8BF1-3AEB2D6C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59A292-3A4D-43F6-AFA0-64985298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FEE7D8-9126-4D56-A9F0-45E04BAB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8596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57DA700-D493-4724-A7E6-2C18A3598372}"/>
              </a:ext>
            </a:extLst>
          </p:cNvPr>
          <p:cNvGrpSpPr/>
          <p:nvPr userDrawn="1"/>
        </p:nvGrpSpPr>
        <p:grpSpPr>
          <a:xfrm flipH="1">
            <a:off x="592702" y="1333809"/>
            <a:ext cx="4033937" cy="4936169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87" y="339588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295" y="1641094"/>
            <a:ext cx="3630935" cy="3158476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83239325-648E-4C47-A0FE-7713B34A5F6E}"/>
              </a:ext>
            </a:extLst>
          </p:cNvPr>
          <p:cNvGrpSpPr/>
          <p:nvPr userDrawn="1"/>
        </p:nvGrpSpPr>
        <p:grpSpPr>
          <a:xfrm flipV="1">
            <a:off x="5426655" y="1143533"/>
            <a:ext cx="1337104" cy="220530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0677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87" y="339588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xmlns="" id="{36BA39E4-4787-4A57-95AF-71D0542315A0}"/>
              </a:ext>
            </a:extLst>
          </p:cNvPr>
          <p:cNvGrpSpPr/>
          <p:nvPr userDrawn="1"/>
        </p:nvGrpSpPr>
        <p:grpSpPr>
          <a:xfrm flipV="1">
            <a:off x="5426655" y="1143533"/>
            <a:ext cx="1337104" cy="220530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56981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7226742" cy="6859588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93364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B77183B-D91C-4877-8446-04AF82AD0211}"/>
              </a:ext>
            </a:extLst>
          </p:cNvPr>
          <p:cNvSpPr/>
          <p:nvPr userDrawn="1"/>
        </p:nvSpPr>
        <p:spPr>
          <a:xfrm>
            <a:off x="0" y="6650817"/>
            <a:ext cx="9892088" cy="85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87" y="339588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378F7C02-C4E1-41FB-B50E-9077B2D466F1}"/>
              </a:ext>
            </a:extLst>
          </p:cNvPr>
          <p:cNvGrpSpPr/>
          <p:nvPr/>
        </p:nvGrpSpPr>
        <p:grpSpPr>
          <a:xfrm>
            <a:off x="9916693" y="6250464"/>
            <a:ext cx="2134590" cy="539073"/>
            <a:chOff x="3459679" y="2564932"/>
            <a:chExt cx="5250757" cy="1325555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xmlns="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xmlns="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701">
                <a:solidFill>
                  <a:prstClr val="white"/>
                </a:solidFill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xmlns="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xmlns="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xmlns="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xmlns="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270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xmlns="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701" dirty="0">
                <a:solidFill>
                  <a:prstClr val="black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xmlns="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75171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A63685B-5063-4C41-9D58-B233215F828A}"/>
              </a:ext>
            </a:extLst>
          </p:cNvPr>
          <p:cNvGrpSpPr/>
          <p:nvPr userDrawn="1"/>
        </p:nvGrpSpPr>
        <p:grpSpPr>
          <a:xfrm>
            <a:off x="8913033" y="1703057"/>
            <a:ext cx="2307468" cy="2310363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4">
            <a:extLst>
              <a:ext uri="{FF2B5EF4-FFF2-40B4-BE49-F238E27FC236}">
                <a16:creationId xmlns:a16="http://schemas.microsoft.com/office/drawing/2014/main" xmlns="" id="{C14116F5-393E-4744-A622-A82EEA785FE3}"/>
              </a:ext>
            </a:extLst>
          </p:cNvPr>
          <p:cNvGrpSpPr/>
          <p:nvPr userDrawn="1"/>
        </p:nvGrpSpPr>
        <p:grpSpPr>
          <a:xfrm>
            <a:off x="925868" y="1703057"/>
            <a:ext cx="2307468" cy="2310363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그룹 3">
            <a:extLst>
              <a:ext uri="{FF2B5EF4-FFF2-40B4-BE49-F238E27FC236}">
                <a16:creationId xmlns:a16="http://schemas.microsoft.com/office/drawing/2014/main" xmlns="" id="{06FEAAE9-970B-4450-A325-434A1A5C7E5D}"/>
              </a:ext>
            </a:extLst>
          </p:cNvPr>
          <p:cNvGrpSpPr/>
          <p:nvPr userDrawn="1"/>
        </p:nvGrpSpPr>
        <p:grpSpPr>
          <a:xfrm>
            <a:off x="4919450" y="1703057"/>
            <a:ext cx="2307468" cy="2310363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040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89622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3205" y="1874209"/>
            <a:ext cx="1967129" cy="1968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169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1751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5334" y="4913134"/>
            <a:ext cx="2462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xmlns="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87" y="339588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58C2A5-98FC-4D03-AF58-B0CF7460B76D}"/>
              </a:ext>
            </a:extLst>
          </p:cNvPr>
          <p:cNvSpPr txBox="1"/>
          <p:nvPr userDrawn="1"/>
        </p:nvSpPr>
        <p:spPr>
          <a:xfrm>
            <a:off x="0" y="6520956"/>
            <a:ext cx="12190413" cy="338632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spc="300" dirty="0">
                <a:solidFill>
                  <a:prstClr val="white"/>
                </a:solidFill>
                <a:latin typeface="Calibri"/>
                <a:cs typeface="+mn-cs"/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39197529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1"/>
            <a:ext cx="12190413" cy="686318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1800" dirty="0">
              <a:solidFill>
                <a:prstClr val="white"/>
              </a:solidFill>
            </a:endParaRPr>
          </a:p>
        </p:txBody>
      </p:sp>
      <p:sp>
        <p:nvSpPr>
          <p:cNvPr id="124" name="Trapezoid 123"/>
          <p:cNvSpPr/>
          <p:nvPr userDrawn="1"/>
        </p:nvSpPr>
        <p:spPr>
          <a:xfrm>
            <a:off x="536283" y="-3601"/>
            <a:ext cx="5181226" cy="6859588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xmlns="" id="{A63F1A39-2E59-4862-90F3-AD41D3829929}"/>
              </a:ext>
            </a:extLst>
          </p:cNvPr>
          <p:cNvSpPr/>
          <p:nvPr userDrawn="1"/>
        </p:nvSpPr>
        <p:spPr>
          <a:xfrm rot="10800000">
            <a:off x="232979" y="4548722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xmlns="" id="{75506DCC-9AFB-4D1E-8C6B-B75031C23490}"/>
              </a:ext>
            </a:extLst>
          </p:cNvPr>
          <p:cNvSpPr/>
          <p:nvPr userDrawn="1"/>
        </p:nvSpPr>
        <p:spPr>
          <a:xfrm rot="10800000">
            <a:off x="1819668" y="4548722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xmlns="" id="{7E1186C2-4163-41C3-BA40-FC3F7F78F74E}"/>
              </a:ext>
            </a:extLst>
          </p:cNvPr>
          <p:cNvSpPr/>
          <p:nvPr userDrawn="1"/>
        </p:nvSpPr>
        <p:spPr>
          <a:xfrm rot="10800000">
            <a:off x="4993051" y="4548722"/>
            <a:ext cx="998333" cy="2154989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xmlns="" id="{FFD8C746-2191-41DA-975C-4CDE68F32824}"/>
              </a:ext>
            </a:extLst>
          </p:cNvPr>
          <p:cNvSpPr/>
          <p:nvPr userDrawn="1"/>
        </p:nvSpPr>
        <p:spPr>
          <a:xfrm rot="10800000">
            <a:off x="3406358" y="4548722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xmlns="" id="{DEB821F8-4756-419A-A003-BF59C6854386}"/>
              </a:ext>
            </a:extLst>
          </p:cNvPr>
          <p:cNvSpPr/>
          <p:nvPr userDrawn="1"/>
        </p:nvSpPr>
        <p:spPr>
          <a:xfrm rot="3709911">
            <a:off x="2541215" y="214778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xmlns="" id="{28E19587-63C1-4D35-B862-D1E4D947E769}"/>
              </a:ext>
            </a:extLst>
          </p:cNvPr>
          <p:cNvSpPr/>
          <p:nvPr userDrawn="1"/>
        </p:nvSpPr>
        <p:spPr>
          <a:xfrm rot="19437896">
            <a:off x="1667484" y="2396210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xmlns="" id="{D01EAC9B-77E3-4F2A-B1A7-DA8703EA503E}"/>
              </a:ext>
            </a:extLst>
          </p:cNvPr>
          <p:cNvSpPr/>
          <p:nvPr userDrawn="1"/>
        </p:nvSpPr>
        <p:spPr>
          <a:xfrm rot="3709911">
            <a:off x="2770867" y="1889035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xmlns="" id="{6E6B823F-9505-482A-B8B1-DF126CEEDF7D}"/>
              </a:ext>
            </a:extLst>
          </p:cNvPr>
          <p:cNvSpPr/>
          <p:nvPr userDrawn="1"/>
        </p:nvSpPr>
        <p:spPr>
          <a:xfrm>
            <a:off x="1531650" y="771774"/>
            <a:ext cx="1103546" cy="10113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xmlns="" id="{2D8F8763-74DE-48D8-82F2-4DED48BDB492}"/>
              </a:ext>
            </a:extLst>
          </p:cNvPr>
          <p:cNvSpPr/>
          <p:nvPr userDrawn="1"/>
        </p:nvSpPr>
        <p:spPr>
          <a:xfrm rot="19437896">
            <a:off x="-106599" y="29482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xmlns="" id="{2335DB93-B002-455A-922C-59CDE2F7860E}"/>
              </a:ext>
            </a:extLst>
          </p:cNvPr>
          <p:cNvSpPr/>
          <p:nvPr userDrawn="1"/>
        </p:nvSpPr>
        <p:spPr>
          <a:xfrm rot="19437896">
            <a:off x="3098757" y="566894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xmlns="" id="{7EDB26AF-D59B-4DAC-BFAB-D4CAACD5D1D3}"/>
              </a:ext>
            </a:extLst>
          </p:cNvPr>
          <p:cNvSpPr/>
          <p:nvPr userDrawn="1"/>
        </p:nvSpPr>
        <p:spPr>
          <a:xfrm rot="3709911">
            <a:off x="153244" y="1568856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xmlns="" id="{212DFC34-D15A-4488-BFA7-A702AFE4C877}"/>
              </a:ext>
            </a:extLst>
          </p:cNvPr>
          <p:cNvSpPr/>
          <p:nvPr userDrawn="1"/>
        </p:nvSpPr>
        <p:spPr>
          <a:xfrm rot="8100000">
            <a:off x="1367770" y="62035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xmlns="" id="{CF93B13D-A20E-4CD7-9A16-10EA50F4A5F5}"/>
              </a:ext>
            </a:extLst>
          </p:cNvPr>
          <p:cNvSpPr/>
          <p:nvPr userDrawn="1"/>
        </p:nvSpPr>
        <p:spPr>
          <a:xfrm rot="8100000">
            <a:off x="879182" y="1267132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xmlns="" id="{6AA68F63-074F-4CD0-B095-61269FC12F01}"/>
              </a:ext>
            </a:extLst>
          </p:cNvPr>
          <p:cNvSpPr/>
          <p:nvPr userDrawn="1"/>
        </p:nvSpPr>
        <p:spPr>
          <a:xfrm rot="5157174">
            <a:off x="3374921" y="1764697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xmlns="" id="{443ADD24-71DF-40D3-95BC-47201FAB2C7D}"/>
              </a:ext>
            </a:extLst>
          </p:cNvPr>
          <p:cNvSpPr/>
          <p:nvPr userDrawn="1"/>
        </p:nvSpPr>
        <p:spPr>
          <a:xfrm rot="900000">
            <a:off x="3220587" y="2809257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xmlns="" id="{6588E49C-5C36-4A73-AD43-6AE2961B8DDE}"/>
              </a:ext>
            </a:extLst>
          </p:cNvPr>
          <p:cNvSpPr/>
          <p:nvPr userDrawn="1"/>
        </p:nvSpPr>
        <p:spPr>
          <a:xfrm rot="900000">
            <a:off x="1247025" y="3391712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xmlns="" id="{C3F71828-438F-43CD-AC64-74D2828A0E90}"/>
              </a:ext>
            </a:extLst>
          </p:cNvPr>
          <p:cNvSpPr/>
          <p:nvPr userDrawn="1"/>
        </p:nvSpPr>
        <p:spPr>
          <a:xfrm rot="3709911">
            <a:off x="130290" y="3539207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xmlns="" id="{80C82425-1CFE-461A-B474-2D06AF206930}"/>
              </a:ext>
            </a:extLst>
          </p:cNvPr>
          <p:cNvSpPr/>
          <p:nvPr userDrawn="1"/>
        </p:nvSpPr>
        <p:spPr>
          <a:xfrm rot="19437896">
            <a:off x="41481" y="232406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xmlns="" id="{6BD50034-4A1E-4917-A1D6-4075DB469CB3}"/>
              </a:ext>
            </a:extLst>
          </p:cNvPr>
          <p:cNvSpPr/>
          <p:nvPr userDrawn="1"/>
        </p:nvSpPr>
        <p:spPr>
          <a:xfrm rot="3709911">
            <a:off x="3868244" y="3365828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xmlns="" id="{845997A6-F744-4590-8B08-A41D124DE9EF}"/>
              </a:ext>
            </a:extLst>
          </p:cNvPr>
          <p:cNvSpPr/>
          <p:nvPr userDrawn="1"/>
        </p:nvSpPr>
        <p:spPr>
          <a:xfrm rot="8100000">
            <a:off x="4751066" y="691617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xmlns="" id="{4CF0B8C1-B839-4BC7-8419-AE9A8FD050E8}"/>
              </a:ext>
            </a:extLst>
          </p:cNvPr>
          <p:cNvSpPr/>
          <p:nvPr userDrawn="1"/>
        </p:nvSpPr>
        <p:spPr>
          <a:xfrm rot="8100000">
            <a:off x="4262478" y="1896714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xmlns="" id="{3B35F268-30FF-4DB5-8968-9AC0F8A3334B}"/>
              </a:ext>
            </a:extLst>
          </p:cNvPr>
          <p:cNvSpPr/>
          <p:nvPr userDrawn="1"/>
        </p:nvSpPr>
        <p:spPr>
          <a:xfrm rot="19437896">
            <a:off x="4743713" y="1862370"/>
            <a:ext cx="1299764" cy="119112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xmlns="" id="{182AE9B8-EA51-485B-A12B-D4038C532683}"/>
              </a:ext>
            </a:extLst>
          </p:cNvPr>
          <p:cNvSpPr/>
          <p:nvPr userDrawn="1"/>
        </p:nvSpPr>
        <p:spPr>
          <a:xfrm rot="900000">
            <a:off x="1986745" y="2562247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xmlns="" id="{F414A7D9-B1E2-4BFC-95B2-9F786767E9F2}"/>
              </a:ext>
            </a:extLst>
          </p:cNvPr>
          <p:cNvSpPr/>
          <p:nvPr userDrawn="1"/>
        </p:nvSpPr>
        <p:spPr>
          <a:xfrm rot="3709911">
            <a:off x="2519388" y="3534954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xmlns="" id="{4EB703FD-2B5F-4AED-B451-A30CADDE2F31}"/>
              </a:ext>
            </a:extLst>
          </p:cNvPr>
          <p:cNvSpPr/>
          <p:nvPr userDrawn="1"/>
        </p:nvSpPr>
        <p:spPr>
          <a:xfrm rot="3709911">
            <a:off x="3391544" y="303135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xmlns="" id="{50BD6020-C4FF-4760-A425-86AA968DED12}"/>
              </a:ext>
            </a:extLst>
          </p:cNvPr>
          <p:cNvSpPr/>
          <p:nvPr userDrawn="1"/>
        </p:nvSpPr>
        <p:spPr>
          <a:xfrm rot="8100000">
            <a:off x="5018703" y="-26792"/>
            <a:ext cx="1309911" cy="120042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xmlns="" id="{3EE70CB4-2D96-46EB-8977-1B1B79804844}"/>
              </a:ext>
            </a:extLst>
          </p:cNvPr>
          <p:cNvSpPr/>
          <p:nvPr userDrawn="1"/>
        </p:nvSpPr>
        <p:spPr>
          <a:xfrm rot="8100000">
            <a:off x="1936808" y="-77653"/>
            <a:ext cx="1309911" cy="120042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xmlns="" id="{86DA3905-5344-46C3-A880-8671CA140E70}"/>
              </a:ext>
            </a:extLst>
          </p:cNvPr>
          <p:cNvSpPr/>
          <p:nvPr userDrawn="1"/>
        </p:nvSpPr>
        <p:spPr>
          <a:xfrm rot="900000">
            <a:off x="5089516" y="3171648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xmlns="" id="{E5357039-4981-49B5-A9BC-C8EE3D049AAF}"/>
              </a:ext>
            </a:extLst>
          </p:cNvPr>
          <p:cNvSpPr/>
          <p:nvPr userDrawn="1"/>
        </p:nvSpPr>
        <p:spPr>
          <a:xfrm rot="900000">
            <a:off x="5406332" y="1111227"/>
            <a:ext cx="1002551" cy="9187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xmlns="" id="{11DA530B-C00F-4683-BEC9-A839D71312FA}"/>
              </a:ext>
            </a:extLst>
          </p:cNvPr>
          <p:cNvSpPr/>
          <p:nvPr userDrawn="1"/>
        </p:nvSpPr>
        <p:spPr>
          <a:xfrm rot="3709911">
            <a:off x="8141466" y="709347"/>
            <a:ext cx="1330399" cy="12183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xmlns="" id="{1A082356-B1F6-4535-B5E4-18E1F0D65B29}"/>
              </a:ext>
            </a:extLst>
          </p:cNvPr>
          <p:cNvSpPr/>
          <p:nvPr userDrawn="1"/>
        </p:nvSpPr>
        <p:spPr>
          <a:xfrm rot="19437896">
            <a:off x="7267735" y="2890778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xmlns="" id="{DC785FC9-409C-46D7-9E50-8B54D1F5C686}"/>
              </a:ext>
            </a:extLst>
          </p:cNvPr>
          <p:cNvSpPr/>
          <p:nvPr userDrawn="1"/>
        </p:nvSpPr>
        <p:spPr>
          <a:xfrm rot="3709911">
            <a:off x="8371118" y="2383604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xmlns="" id="{9E28926F-5E44-49C1-B6BE-0E896F422420}"/>
              </a:ext>
            </a:extLst>
          </p:cNvPr>
          <p:cNvSpPr/>
          <p:nvPr userDrawn="1"/>
        </p:nvSpPr>
        <p:spPr>
          <a:xfrm>
            <a:off x="7131901" y="1266342"/>
            <a:ext cx="1103546" cy="10113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xmlns="" id="{4781A321-140D-4659-BF8B-C8F0459A607D}"/>
              </a:ext>
            </a:extLst>
          </p:cNvPr>
          <p:cNvSpPr/>
          <p:nvPr userDrawn="1"/>
        </p:nvSpPr>
        <p:spPr>
          <a:xfrm rot="19437896">
            <a:off x="8699008" y="1061463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xmlns="" id="{9A0D302C-CB24-4586-ABBD-B34C82AC03CE}"/>
              </a:ext>
            </a:extLst>
          </p:cNvPr>
          <p:cNvSpPr/>
          <p:nvPr userDrawn="1"/>
        </p:nvSpPr>
        <p:spPr>
          <a:xfrm rot="3709911">
            <a:off x="5753495" y="2063425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xmlns="" id="{9581F6BD-EC04-4182-A089-8F5E688FE5A0}"/>
              </a:ext>
            </a:extLst>
          </p:cNvPr>
          <p:cNvSpPr/>
          <p:nvPr userDrawn="1"/>
        </p:nvSpPr>
        <p:spPr>
          <a:xfrm rot="8100000">
            <a:off x="6968021" y="556603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xmlns="" id="{66979805-A54A-49AC-8EF2-284A82BF61BB}"/>
              </a:ext>
            </a:extLst>
          </p:cNvPr>
          <p:cNvSpPr/>
          <p:nvPr userDrawn="1"/>
        </p:nvSpPr>
        <p:spPr>
          <a:xfrm rot="8100000">
            <a:off x="6479433" y="1761701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xmlns="" id="{3DC90682-259B-4FF5-A432-AEFA8C7231E8}"/>
              </a:ext>
            </a:extLst>
          </p:cNvPr>
          <p:cNvSpPr/>
          <p:nvPr userDrawn="1"/>
        </p:nvSpPr>
        <p:spPr>
          <a:xfrm rot="5157174">
            <a:off x="8975172" y="2259266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xmlns="" id="{C4C59401-DA11-4364-8292-66738EC61A54}"/>
              </a:ext>
            </a:extLst>
          </p:cNvPr>
          <p:cNvSpPr/>
          <p:nvPr userDrawn="1"/>
        </p:nvSpPr>
        <p:spPr>
          <a:xfrm rot="900000">
            <a:off x="8820837" y="3303825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xmlns="" id="{A6776DA6-ADAF-4122-827B-86FE09B753EC}"/>
              </a:ext>
            </a:extLst>
          </p:cNvPr>
          <p:cNvSpPr/>
          <p:nvPr userDrawn="1"/>
        </p:nvSpPr>
        <p:spPr>
          <a:xfrm rot="900000">
            <a:off x="9048084" y="65867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xmlns="" id="{AE2E80A3-9393-4530-9F6B-61B1B4C85604}"/>
              </a:ext>
            </a:extLst>
          </p:cNvPr>
          <p:cNvSpPr/>
          <p:nvPr userDrawn="1"/>
        </p:nvSpPr>
        <p:spPr>
          <a:xfrm rot="3709911">
            <a:off x="5939719" y="3817706"/>
            <a:ext cx="919013" cy="8415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xmlns="" id="{0AE7D6AC-D567-4A7D-BB82-7F020E5E71D1}"/>
              </a:ext>
            </a:extLst>
          </p:cNvPr>
          <p:cNvSpPr/>
          <p:nvPr userDrawn="1"/>
        </p:nvSpPr>
        <p:spPr>
          <a:xfrm rot="19437896">
            <a:off x="5641732" y="2818637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xmlns="" id="{B56681DA-9D88-4B22-B921-81303E32A8ED}"/>
              </a:ext>
            </a:extLst>
          </p:cNvPr>
          <p:cNvSpPr/>
          <p:nvPr userDrawn="1"/>
        </p:nvSpPr>
        <p:spPr>
          <a:xfrm rot="8100000">
            <a:off x="10351317" y="1186185"/>
            <a:ext cx="956933" cy="8769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xmlns="" id="{74FD78FD-473B-4B30-9754-1918941DA669}"/>
              </a:ext>
            </a:extLst>
          </p:cNvPr>
          <p:cNvSpPr/>
          <p:nvPr userDrawn="1"/>
        </p:nvSpPr>
        <p:spPr>
          <a:xfrm rot="8100000">
            <a:off x="9862728" y="2391282"/>
            <a:ext cx="2266454" cy="207702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xmlns="" id="{AAC9B54D-9216-4D7E-94C6-7CEEEAA05305}"/>
              </a:ext>
            </a:extLst>
          </p:cNvPr>
          <p:cNvSpPr/>
          <p:nvPr userDrawn="1"/>
        </p:nvSpPr>
        <p:spPr>
          <a:xfrm rot="19437896">
            <a:off x="10343964" y="2356939"/>
            <a:ext cx="1299764" cy="119112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xmlns="" id="{C01AA50C-FF44-47BA-84D1-A3345F8B6FD2}"/>
              </a:ext>
            </a:extLst>
          </p:cNvPr>
          <p:cNvSpPr/>
          <p:nvPr userDrawn="1"/>
        </p:nvSpPr>
        <p:spPr>
          <a:xfrm rot="900000">
            <a:off x="7586996" y="3056815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xmlns="" id="{128CB1AF-92AE-49BF-94D8-75DE08510796}"/>
              </a:ext>
            </a:extLst>
          </p:cNvPr>
          <p:cNvSpPr/>
          <p:nvPr userDrawn="1"/>
        </p:nvSpPr>
        <p:spPr>
          <a:xfrm rot="3709911">
            <a:off x="10320447" y="209110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xmlns="" id="{80958B31-EE7F-4458-8D19-C793103117BA}"/>
              </a:ext>
            </a:extLst>
          </p:cNvPr>
          <p:cNvSpPr/>
          <p:nvPr userDrawn="1"/>
        </p:nvSpPr>
        <p:spPr>
          <a:xfrm rot="3709911">
            <a:off x="8991795" y="797704"/>
            <a:ext cx="1038666" cy="951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xmlns="" id="{A241C97F-5AE0-4C3E-9EC9-60FD191185C6}"/>
              </a:ext>
            </a:extLst>
          </p:cNvPr>
          <p:cNvSpPr/>
          <p:nvPr userDrawn="1"/>
        </p:nvSpPr>
        <p:spPr>
          <a:xfrm rot="900000">
            <a:off x="10956715" y="3588257"/>
            <a:ext cx="1132511" cy="1037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xmlns="" id="{5A020C5F-B87D-40B9-B406-A080D65C5BF1}"/>
              </a:ext>
            </a:extLst>
          </p:cNvPr>
          <p:cNvSpPr/>
          <p:nvPr userDrawn="1"/>
        </p:nvSpPr>
        <p:spPr>
          <a:xfrm rot="900000">
            <a:off x="11006583" y="1605796"/>
            <a:ext cx="1002551" cy="9187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xmlns="" id="{F1B50547-68CF-4D1D-AA64-6E0D7A6D7299}"/>
              </a:ext>
            </a:extLst>
          </p:cNvPr>
          <p:cNvSpPr/>
          <p:nvPr userDrawn="1"/>
        </p:nvSpPr>
        <p:spPr>
          <a:xfrm rot="19437896">
            <a:off x="6563319" y="801701"/>
            <a:ext cx="1857836" cy="170255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xmlns="" id="{4E89952A-824E-4B4C-963E-C52E790B7C08}"/>
              </a:ext>
            </a:extLst>
          </p:cNvPr>
          <p:cNvSpPr/>
          <p:nvPr userDrawn="1"/>
        </p:nvSpPr>
        <p:spPr>
          <a:xfrm rot="900000">
            <a:off x="5938891" y="52357"/>
            <a:ext cx="1009355" cy="92499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xmlns="" id="{35A6149A-9121-4093-BB29-6274808CCFFE}"/>
              </a:ext>
            </a:extLst>
          </p:cNvPr>
          <p:cNvSpPr/>
          <p:nvPr userDrawn="1"/>
        </p:nvSpPr>
        <p:spPr>
          <a:xfrm rot="5157174">
            <a:off x="6222642" y="288043"/>
            <a:ext cx="1514024" cy="13864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xmlns="" id="{B8086D41-5E5D-4335-986C-A50CDC5DA2D6}"/>
              </a:ext>
            </a:extLst>
          </p:cNvPr>
          <p:cNvSpPr/>
          <p:nvPr userDrawn="1"/>
        </p:nvSpPr>
        <p:spPr>
          <a:xfrm rot="8100000">
            <a:off x="7462098" y="-218523"/>
            <a:ext cx="1617346" cy="148216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xmlns="" id="{96E9F1D1-F86B-4A0A-9649-F4401DDECF4A}"/>
              </a:ext>
            </a:extLst>
          </p:cNvPr>
          <p:cNvSpPr/>
          <p:nvPr userDrawn="1"/>
        </p:nvSpPr>
        <p:spPr>
          <a:xfrm rot="8100000">
            <a:off x="11307796" y="475700"/>
            <a:ext cx="1068100" cy="9788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xmlns="" id="{A3375275-560B-442E-B781-DE31B3913F4C}"/>
              </a:ext>
            </a:extLst>
          </p:cNvPr>
          <p:cNvSpPr/>
          <p:nvPr userDrawn="1"/>
        </p:nvSpPr>
        <p:spPr>
          <a:xfrm rot="10800000">
            <a:off x="6059157" y="4548722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xmlns="" id="{30BE70AC-15A6-4011-BF38-1EFE55CB0F01}"/>
              </a:ext>
            </a:extLst>
          </p:cNvPr>
          <p:cNvSpPr/>
          <p:nvPr userDrawn="1"/>
        </p:nvSpPr>
        <p:spPr>
          <a:xfrm rot="10800000">
            <a:off x="7645846" y="4548722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xmlns="" id="{E7139256-4FFF-47FB-85F9-EDE7EA43DB44}"/>
              </a:ext>
            </a:extLst>
          </p:cNvPr>
          <p:cNvSpPr/>
          <p:nvPr userDrawn="1"/>
        </p:nvSpPr>
        <p:spPr>
          <a:xfrm rot="10800000">
            <a:off x="9232535" y="4548722"/>
            <a:ext cx="1531456" cy="2154989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xmlns="" id="{83B66B17-5B31-42F4-B9C7-2F4B6601413E}"/>
              </a:ext>
            </a:extLst>
          </p:cNvPr>
          <p:cNvSpPr/>
          <p:nvPr userDrawn="1"/>
        </p:nvSpPr>
        <p:spPr>
          <a:xfrm rot="10800000">
            <a:off x="10854673" y="4558493"/>
            <a:ext cx="998333" cy="2154989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C34150EA-9630-48C8-89B6-28D1B3BCA21C}"/>
              </a:ext>
            </a:extLst>
          </p:cNvPr>
          <p:cNvSpPr/>
          <p:nvPr userDrawn="1"/>
        </p:nvSpPr>
        <p:spPr>
          <a:xfrm>
            <a:off x="4833903" y="0"/>
            <a:ext cx="7356509" cy="6859588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81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" y="-3175"/>
            <a:ext cx="12190413" cy="686276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536595" y="-3175"/>
            <a:ext cx="5181600" cy="6859588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" name="Round Same Side Corner Rectangle 6"/>
          <p:cNvSpPr/>
          <p:nvPr/>
        </p:nvSpPr>
        <p:spPr>
          <a:xfrm rot="10800000">
            <a:off x="233363" y="4549795"/>
            <a:ext cx="1531937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" name="Round Same Side Corner Rectangle 6"/>
          <p:cNvSpPr/>
          <p:nvPr/>
        </p:nvSpPr>
        <p:spPr>
          <a:xfrm rot="10800000">
            <a:off x="1819275" y="4549795"/>
            <a:ext cx="1531938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" name="Round Same Side Corner Rectangle 6"/>
          <p:cNvSpPr/>
          <p:nvPr/>
        </p:nvSpPr>
        <p:spPr>
          <a:xfrm rot="10800000">
            <a:off x="4994275" y="4549795"/>
            <a:ext cx="998538" cy="215423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3406795" y="4549795"/>
            <a:ext cx="1531938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" name="Oval 2"/>
          <p:cNvSpPr/>
          <p:nvPr/>
        </p:nvSpPr>
        <p:spPr>
          <a:xfrm rot="3709911">
            <a:off x="2541607" y="214333"/>
            <a:ext cx="1330325" cy="12192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9" name="Oval 2"/>
          <p:cNvSpPr/>
          <p:nvPr/>
        </p:nvSpPr>
        <p:spPr>
          <a:xfrm rot="19437896">
            <a:off x="1668483" y="2395558"/>
            <a:ext cx="1857375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0" name="Oval 2"/>
          <p:cNvSpPr/>
          <p:nvPr/>
        </p:nvSpPr>
        <p:spPr>
          <a:xfrm rot="3709911">
            <a:off x="2770982" y="1888351"/>
            <a:ext cx="919162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1" name="Oval 2"/>
          <p:cNvSpPr/>
          <p:nvPr/>
        </p:nvSpPr>
        <p:spPr>
          <a:xfrm>
            <a:off x="1531938" y="771525"/>
            <a:ext cx="1103312" cy="101123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2" name="Oval 2"/>
          <p:cNvSpPr/>
          <p:nvPr/>
        </p:nvSpPr>
        <p:spPr>
          <a:xfrm rot="19437896">
            <a:off x="-106363" y="295275"/>
            <a:ext cx="1857376" cy="17018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3" name="Oval 2"/>
          <p:cNvSpPr/>
          <p:nvPr/>
        </p:nvSpPr>
        <p:spPr>
          <a:xfrm rot="19437896">
            <a:off x="3098820" y="566738"/>
            <a:ext cx="1858963" cy="17018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4" name="Oval 2"/>
          <p:cNvSpPr/>
          <p:nvPr/>
        </p:nvSpPr>
        <p:spPr>
          <a:xfrm rot="3709911">
            <a:off x="154008" y="1568470"/>
            <a:ext cx="917575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5" name="Oval 2"/>
          <p:cNvSpPr/>
          <p:nvPr/>
        </p:nvSpPr>
        <p:spPr>
          <a:xfrm rot="8100000">
            <a:off x="1368425" y="61933"/>
            <a:ext cx="957263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6" name="Oval 2"/>
          <p:cNvSpPr/>
          <p:nvPr/>
        </p:nvSpPr>
        <p:spPr>
          <a:xfrm rot="8100000">
            <a:off x="879495" y="1266845"/>
            <a:ext cx="2266950" cy="20764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7" name="Oval 2"/>
          <p:cNvSpPr/>
          <p:nvPr/>
        </p:nvSpPr>
        <p:spPr>
          <a:xfrm rot="5157174">
            <a:off x="3375045" y="1763713"/>
            <a:ext cx="1514475" cy="13874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8" name="Oval 2"/>
          <p:cNvSpPr/>
          <p:nvPr/>
        </p:nvSpPr>
        <p:spPr>
          <a:xfrm rot="900000">
            <a:off x="3221038" y="2808288"/>
            <a:ext cx="1131887" cy="10398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9" name="Oval 2"/>
          <p:cNvSpPr/>
          <p:nvPr/>
        </p:nvSpPr>
        <p:spPr>
          <a:xfrm rot="900000">
            <a:off x="1247795" y="3390920"/>
            <a:ext cx="1131888" cy="10398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0" name="Oval 2"/>
          <p:cNvSpPr/>
          <p:nvPr/>
        </p:nvSpPr>
        <p:spPr>
          <a:xfrm rot="3709911">
            <a:off x="130989" y="3539351"/>
            <a:ext cx="917575" cy="84296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1" name="Oval 2"/>
          <p:cNvSpPr/>
          <p:nvPr/>
        </p:nvSpPr>
        <p:spPr>
          <a:xfrm rot="19437896">
            <a:off x="41295" y="2324100"/>
            <a:ext cx="1858963" cy="170338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2" name="Oval 2"/>
          <p:cNvSpPr/>
          <p:nvPr/>
        </p:nvSpPr>
        <p:spPr>
          <a:xfrm rot="3709911">
            <a:off x="3867963" y="3364707"/>
            <a:ext cx="1331913" cy="12192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3" name="Oval 2"/>
          <p:cNvSpPr/>
          <p:nvPr/>
        </p:nvSpPr>
        <p:spPr>
          <a:xfrm rot="8100000">
            <a:off x="4751388" y="692170"/>
            <a:ext cx="957262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4" name="Oval 2"/>
          <p:cNvSpPr/>
          <p:nvPr/>
        </p:nvSpPr>
        <p:spPr>
          <a:xfrm rot="8100000">
            <a:off x="4262458" y="1897063"/>
            <a:ext cx="2265362" cy="207803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5" name="Oval 2"/>
          <p:cNvSpPr/>
          <p:nvPr/>
        </p:nvSpPr>
        <p:spPr>
          <a:xfrm rot="19437896">
            <a:off x="4745038" y="1862158"/>
            <a:ext cx="1298575" cy="11906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6" name="Oval 2"/>
          <p:cNvSpPr/>
          <p:nvPr/>
        </p:nvSpPr>
        <p:spPr>
          <a:xfrm rot="900000">
            <a:off x="1987570" y="2562245"/>
            <a:ext cx="1009650" cy="9255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7" name="Oval 2"/>
          <p:cNvSpPr/>
          <p:nvPr/>
        </p:nvSpPr>
        <p:spPr>
          <a:xfrm rot="3709911">
            <a:off x="2520176" y="3536157"/>
            <a:ext cx="1038225" cy="9509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8" name="Oval 2"/>
          <p:cNvSpPr/>
          <p:nvPr/>
        </p:nvSpPr>
        <p:spPr>
          <a:xfrm rot="3709911">
            <a:off x="3391714" y="302439"/>
            <a:ext cx="1038225" cy="9509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9" name="Oval 2"/>
          <p:cNvSpPr/>
          <p:nvPr/>
        </p:nvSpPr>
        <p:spPr>
          <a:xfrm rot="8100000">
            <a:off x="5019675" y="-26968"/>
            <a:ext cx="1308100" cy="120015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0" name="Oval 2"/>
          <p:cNvSpPr/>
          <p:nvPr/>
        </p:nvSpPr>
        <p:spPr>
          <a:xfrm rot="8100000">
            <a:off x="1936770" y="-77768"/>
            <a:ext cx="1309688" cy="120015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1" name="Oval 2"/>
          <p:cNvSpPr/>
          <p:nvPr/>
        </p:nvSpPr>
        <p:spPr>
          <a:xfrm rot="900000">
            <a:off x="5089545" y="3170238"/>
            <a:ext cx="1131888" cy="10398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2" name="Oval 2"/>
          <p:cNvSpPr/>
          <p:nvPr/>
        </p:nvSpPr>
        <p:spPr>
          <a:xfrm rot="900000">
            <a:off x="5407045" y="1111270"/>
            <a:ext cx="1001713" cy="9175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3" name="Oval 2"/>
          <p:cNvSpPr/>
          <p:nvPr/>
        </p:nvSpPr>
        <p:spPr>
          <a:xfrm rot="3709911">
            <a:off x="8140720" y="708026"/>
            <a:ext cx="1330325" cy="12192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4" name="Oval 2"/>
          <p:cNvSpPr/>
          <p:nvPr/>
        </p:nvSpPr>
        <p:spPr>
          <a:xfrm rot="19437896">
            <a:off x="7267595" y="2890858"/>
            <a:ext cx="1857375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5" name="Oval 2"/>
          <p:cNvSpPr/>
          <p:nvPr/>
        </p:nvSpPr>
        <p:spPr>
          <a:xfrm rot="3709911">
            <a:off x="8370115" y="2383651"/>
            <a:ext cx="919162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6" name="Oval 2"/>
          <p:cNvSpPr/>
          <p:nvPr/>
        </p:nvSpPr>
        <p:spPr>
          <a:xfrm>
            <a:off x="7131070" y="1266825"/>
            <a:ext cx="1103313" cy="10096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7" name="Oval 2"/>
          <p:cNvSpPr/>
          <p:nvPr/>
        </p:nvSpPr>
        <p:spPr>
          <a:xfrm rot="19437896">
            <a:off x="8697913" y="1060450"/>
            <a:ext cx="1858962" cy="170338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8" name="Oval 2"/>
          <p:cNvSpPr/>
          <p:nvPr/>
        </p:nvSpPr>
        <p:spPr>
          <a:xfrm rot="3709911">
            <a:off x="5753101" y="2063750"/>
            <a:ext cx="919162" cy="8397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9" name="Oval 2"/>
          <p:cNvSpPr/>
          <p:nvPr/>
        </p:nvSpPr>
        <p:spPr>
          <a:xfrm rot="8100000">
            <a:off x="6967558" y="557213"/>
            <a:ext cx="957262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0" name="Oval 2"/>
          <p:cNvSpPr/>
          <p:nvPr/>
        </p:nvSpPr>
        <p:spPr>
          <a:xfrm rot="8100000">
            <a:off x="6478588" y="1760558"/>
            <a:ext cx="2266950" cy="20796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1" name="Oval 2"/>
          <p:cNvSpPr/>
          <p:nvPr/>
        </p:nvSpPr>
        <p:spPr>
          <a:xfrm rot="5157174">
            <a:off x="8974951" y="2259807"/>
            <a:ext cx="1514475" cy="138588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2" name="Oval 2"/>
          <p:cNvSpPr/>
          <p:nvPr/>
        </p:nvSpPr>
        <p:spPr>
          <a:xfrm rot="900000">
            <a:off x="8820170" y="3303608"/>
            <a:ext cx="1133475" cy="10382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3" name="Oval 2"/>
          <p:cNvSpPr/>
          <p:nvPr/>
        </p:nvSpPr>
        <p:spPr>
          <a:xfrm rot="900000">
            <a:off x="9047183" y="65108"/>
            <a:ext cx="1133475" cy="10382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4" name="Oval 2"/>
          <p:cNvSpPr/>
          <p:nvPr/>
        </p:nvSpPr>
        <p:spPr>
          <a:xfrm rot="3709911">
            <a:off x="5939652" y="3818751"/>
            <a:ext cx="919162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5" name="Oval 2"/>
          <p:cNvSpPr/>
          <p:nvPr/>
        </p:nvSpPr>
        <p:spPr>
          <a:xfrm rot="19437896">
            <a:off x="5641995" y="2817833"/>
            <a:ext cx="1857375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6" name="Oval 2"/>
          <p:cNvSpPr/>
          <p:nvPr/>
        </p:nvSpPr>
        <p:spPr>
          <a:xfrm rot="8100000">
            <a:off x="10350520" y="1185883"/>
            <a:ext cx="957263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7" name="Oval 2"/>
          <p:cNvSpPr/>
          <p:nvPr/>
        </p:nvSpPr>
        <p:spPr>
          <a:xfrm rot="8100000">
            <a:off x="9863158" y="2390776"/>
            <a:ext cx="2265362" cy="207803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8" name="Oval 2"/>
          <p:cNvSpPr/>
          <p:nvPr/>
        </p:nvSpPr>
        <p:spPr>
          <a:xfrm rot="19437896">
            <a:off x="10344150" y="2355870"/>
            <a:ext cx="1300163" cy="11922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9" name="Oval 2"/>
          <p:cNvSpPr/>
          <p:nvPr/>
        </p:nvSpPr>
        <p:spPr>
          <a:xfrm rot="900000">
            <a:off x="7586683" y="3055958"/>
            <a:ext cx="1009650" cy="9271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0" name="Oval 2"/>
          <p:cNvSpPr/>
          <p:nvPr/>
        </p:nvSpPr>
        <p:spPr>
          <a:xfrm rot="3709911">
            <a:off x="10320357" y="207963"/>
            <a:ext cx="1038225" cy="9525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1" name="Oval 2"/>
          <p:cNvSpPr/>
          <p:nvPr/>
        </p:nvSpPr>
        <p:spPr>
          <a:xfrm rot="3709911">
            <a:off x="8991620" y="796926"/>
            <a:ext cx="1038225" cy="9525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2" name="Oval 2"/>
          <p:cNvSpPr/>
          <p:nvPr/>
        </p:nvSpPr>
        <p:spPr>
          <a:xfrm rot="900000">
            <a:off x="10956945" y="3589358"/>
            <a:ext cx="1131888" cy="103663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3" name="Oval 2"/>
          <p:cNvSpPr/>
          <p:nvPr/>
        </p:nvSpPr>
        <p:spPr>
          <a:xfrm rot="900000">
            <a:off x="11006158" y="1604983"/>
            <a:ext cx="1003300" cy="919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4" name="Oval 2"/>
          <p:cNvSpPr/>
          <p:nvPr/>
        </p:nvSpPr>
        <p:spPr>
          <a:xfrm rot="19437896">
            <a:off x="6562745" y="801688"/>
            <a:ext cx="1857375" cy="17018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5" name="Oval 2"/>
          <p:cNvSpPr/>
          <p:nvPr/>
        </p:nvSpPr>
        <p:spPr>
          <a:xfrm rot="900000">
            <a:off x="5940445" y="52388"/>
            <a:ext cx="1006475" cy="9255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6" name="Oval 2"/>
          <p:cNvSpPr/>
          <p:nvPr/>
        </p:nvSpPr>
        <p:spPr>
          <a:xfrm rot="5157174">
            <a:off x="6221433" y="287358"/>
            <a:ext cx="1514475" cy="13874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7" name="Oval 2"/>
          <p:cNvSpPr/>
          <p:nvPr/>
        </p:nvSpPr>
        <p:spPr>
          <a:xfrm rot="8100000">
            <a:off x="7461270" y="-219075"/>
            <a:ext cx="1617663" cy="14827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8" name="Oval 2"/>
          <p:cNvSpPr/>
          <p:nvPr/>
        </p:nvSpPr>
        <p:spPr>
          <a:xfrm rot="8100000">
            <a:off x="11307783" y="476250"/>
            <a:ext cx="1068387" cy="9779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9" name="Round Same Side Corner Rectangle 6"/>
          <p:cNvSpPr/>
          <p:nvPr/>
        </p:nvSpPr>
        <p:spPr>
          <a:xfrm rot="10800000">
            <a:off x="6059508" y="4549795"/>
            <a:ext cx="1530350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0" name="Round Same Side Corner Rectangle 6"/>
          <p:cNvSpPr/>
          <p:nvPr/>
        </p:nvSpPr>
        <p:spPr>
          <a:xfrm rot="10800000">
            <a:off x="7645420" y="4549795"/>
            <a:ext cx="1531938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1" name="Round Same Side Corner Rectangle 6"/>
          <p:cNvSpPr/>
          <p:nvPr/>
        </p:nvSpPr>
        <p:spPr>
          <a:xfrm rot="10800000">
            <a:off x="9232900" y="4549795"/>
            <a:ext cx="1530350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2" name="Round Same Side Corner Rectangle 6"/>
          <p:cNvSpPr/>
          <p:nvPr/>
        </p:nvSpPr>
        <p:spPr>
          <a:xfrm rot="10800000">
            <a:off x="10853758" y="4559320"/>
            <a:ext cx="998537" cy="215423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833340" y="0"/>
            <a:ext cx="7357105" cy="6859588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en-US" altLang="zh-CN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 userDrawn="1"/>
        </p:nvGrpSpPr>
        <p:grpSpPr bwMode="auto">
          <a:xfrm flipH="1">
            <a:off x="592158" y="1333520"/>
            <a:ext cx="4035425" cy="4937125"/>
            <a:chOff x="6446339" y="1280897"/>
            <a:chExt cx="4320717" cy="5285178"/>
          </a:xfrm>
        </p:grpSpPr>
        <p:sp>
          <p:nvSpPr>
            <p:cNvPr id="5" name="Freeform: Shape 3"/>
            <p:cNvSpPr>
              <a:spLocks noChangeArrowheads="1"/>
            </p:cNvSpPr>
            <p:nvPr/>
          </p:nvSpPr>
          <p:spPr bwMode="auto">
            <a:xfrm>
              <a:off x="7360794" y="5629396"/>
              <a:ext cx="2032879" cy="936679"/>
            </a:xfrm>
            <a:custGeom>
              <a:avLst/>
              <a:gdLst>
                <a:gd name="T0" fmla="*/ 1074977 w 847725"/>
                <a:gd name="T1" fmla="*/ 17135 h 390525"/>
                <a:gd name="T2" fmla="*/ 1113808 w 847725"/>
                <a:gd name="T3" fmla="*/ 442067 h 390525"/>
                <a:gd name="T4" fmla="*/ 1084113 w 847725"/>
                <a:gd name="T5" fmla="*/ 538020 h 390525"/>
                <a:gd name="T6" fmla="*/ 844281 w 847725"/>
                <a:gd name="T7" fmla="*/ 645394 h 390525"/>
                <a:gd name="T8" fmla="*/ 72243 w 847725"/>
                <a:gd name="T9" fmla="*/ 679664 h 390525"/>
                <a:gd name="T10" fmla="*/ 17424 w 847725"/>
                <a:gd name="T11" fmla="*/ 684233 h 390525"/>
                <a:gd name="T12" fmla="*/ 31129 w 847725"/>
                <a:gd name="T13" fmla="*/ 702510 h 390525"/>
                <a:gd name="T14" fmla="*/ 1054421 w 847725"/>
                <a:gd name="T15" fmla="*/ 921830 h 390525"/>
                <a:gd name="T16" fmla="*/ 1093250 w 847725"/>
                <a:gd name="T17" fmla="*/ 924113 h 390525"/>
                <a:gd name="T18" fmla="*/ 1988630 w 847725"/>
                <a:gd name="T19" fmla="*/ 771047 h 390525"/>
                <a:gd name="T20" fmla="*/ 1913255 w 847725"/>
                <a:gd name="T21" fmla="*/ 126795 h 390525"/>
                <a:gd name="T22" fmla="*/ 1074977 w 847725"/>
                <a:gd name="T23" fmla="*/ 17135 h 3905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Freeform: Shape 4"/>
            <p:cNvSpPr>
              <a:spLocks noChangeArrowheads="1"/>
            </p:cNvSpPr>
            <p:nvPr/>
          </p:nvSpPr>
          <p:spPr bwMode="auto">
            <a:xfrm>
              <a:off x="7359095" y="5629396"/>
              <a:ext cx="1986985" cy="914579"/>
            </a:xfrm>
            <a:custGeom>
              <a:avLst/>
              <a:gdLst>
                <a:gd name="T0" fmla="*/ 1046475 w 828675"/>
                <a:gd name="T1" fmla="*/ 17149 h 381000"/>
                <a:gd name="T2" fmla="*/ 1085300 w 828675"/>
                <a:gd name="T3" fmla="*/ 428710 h 381000"/>
                <a:gd name="T4" fmla="*/ 1055611 w 828675"/>
                <a:gd name="T5" fmla="*/ 522453 h 381000"/>
                <a:gd name="T6" fmla="*/ 820369 w 828675"/>
                <a:gd name="T7" fmla="*/ 625344 h 381000"/>
                <a:gd name="T8" fmla="*/ 27860 w 828675"/>
                <a:gd name="T9" fmla="*/ 675646 h 381000"/>
                <a:gd name="T10" fmla="*/ 1028204 w 828675"/>
                <a:gd name="T11" fmla="*/ 895145 h 381000"/>
                <a:gd name="T12" fmla="*/ 1064746 w 828675"/>
                <a:gd name="T13" fmla="*/ 897430 h 381000"/>
                <a:gd name="T14" fmla="*/ 1950896 w 828675"/>
                <a:gd name="T15" fmla="*/ 748812 h 381000"/>
                <a:gd name="T16" fmla="*/ 1875526 w 828675"/>
                <a:gd name="T17" fmla="*/ 126898 h 381000"/>
                <a:gd name="T18" fmla="*/ 1046475 w 828675"/>
                <a:gd name="T19" fmla="*/ 17149 h 381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Freeform: Shape 5"/>
            <p:cNvSpPr>
              <a:spLocks noChangeArrowheads="1"/>
            </p:cNvSpPr>
            <p:nvPr/>
          </p:nvSpPr>
          <p:spPr bwMode="auto">
            <a:xfrm>
              <a:off x="6448039" y="1280897"/>
              <a:ext cx="4319017" cy="4593294"/>
            </a:xfrm>
            <a:custGeom>
              <a:avLst/>
              <a:gdLst>
                <a:gd name="T0" fmla="*/ 3863410 w 1800225"/>
                <a:gd name="T1" fmla="*/ 4587562 h 1914525"/>
                <a:gd name="T2" fmla="*/ 129403 w 1800225"/>
                <a:gd name="T3" fmla="*/ 4167082 h 1914525"/>
                <a:gd name="T4" fmla="*/ 17427 w 1800225"/>
                <a:gd name="T5" fmla="*/ 4034539 h 1914525"/>
                <a:gd name="T6" fmla="*/ 159109 w 1800225"/>
                <a:gd name="T7" fmla="*/ 1269422 h 1914525"/>
                <a:gd name="T8" fmla="*/ 257374 w 1800225"/>
                <a:gd name="T9" fmla="*/ 1038613 h 1914525"/>
                <a:gd name="T10" fmla="*/ 4149059 w 1800225"/>
                <a:gd name="T11" fmla="*/ 21691 h 1914525"/>
                <a:gd name="T12" fmla="*/ 4311309 w 1800225"/>
                <a:gd name="T13" fmla="*/ 151947 h 1914525"/>
                <a:gd name="T14" fmla="*/ 4057651 w 1800225"/>
                <a:gd name="T15" fmla="*/ 4425310 h 1914525"/>
                <a:gd name="T16" fmla="*/ 3863410 w 1800225"/>
                <a:gd name="T17" fmla="*/ 4587562 h 1914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Freeform: Shape 6"/>
            <p:cNvSpPr>
              <a:spLocks noChangeArrowheads="1"/>
            </p:cNvSpPr>
            <p:nvPr/>
          </p:nvSpPr>
          <p:spPr bwMode="auto">
            <a:xfrm>
              <a:off x="6465037" y="1280897"/>
              <a:ext cx="4249328" cy="3998307"/>
            </a:xfrm>
            <a:custGeom>
              <a:avLst/>
              <a:gdLst>
                <a:gd name="T0" fmla="*/ 4026580 w 1771650"/>
                <a:gd name="T1" fmla="*/ 3992577 h 1666875"/>
                <a:gd name="T2" fmla="*/ 17135 w 1771650"/>
                <a:gd name="T3" fmla="*/ 3722976 h 1666875"/>
                <a:gd name="T4" fmla="*/ 140503 w 1771650"/>
                <a:gd name="T5" fmla="*/ 1157204 h 1666875"/>
                <a:gd name="T6" fmla="*/ 236455 w 1771650"/>
                <a:gd name="T7" fmla="*/ 1038398 h 1666875"/>
                <a:gd name="T8" fmla="*/ 4090549 w 1771650"/>
                <a:gd name="T9" fmla="*/ 21687 h 1666875"/>
                <a:gd name="T10" fmla="*/ 4250470 w 1771650"/>
                <a:gd name="T11" fmla="*/ 151916 h 1666875"/>
                <a:gd name="T12" fmla="*/ 4026580 w 1771650"/>
                <a:gd name="T13" fmla="*/ 3992577 h 1666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Freeform: Shape 7"/>
            <p:cNvSpPr>
              <a:spLocks noChangeArrowheads="1"/>
            </p:cNvSpPr>
            <p:nvPr/>
          </p:nvSpPr>
          <p:spPr bwMode="auto">
            <a:xfrm>
              <a:off x="6572119" y="1578391"/>
              <a:ext cx="3907683" cy="3405021"/>
            </a:xfrm>
            <a:custGeom>
              <a:avLst/>
              <a:gdLst>
                <a:gd name="T0" fmla="*/ 3694017 w 1628775"/>
                <a:gd name="T1" fmla="*/ 3399308 h 1419225"/>
                <a:gd name="T2" fmla="*/ 17140 w 1628775"/>
                <a:gd name="T3" fmla="*/ 3257623 h 1419225"/>
                <a:gd name="T4" fmla="*/ 138254 w 1628775"/>
                <a:gd name="T5" fmla="*/ 871823 h 1419225"/>
                <a:gd name="T6" fmla="*/ 3906541 w 1628775"/>
                <a:gd name="T7" fmla="*/ 17140 h 1419225"/>
                <a:gd name="T8" fmla="*/ 3694017 w 1628775"/>
                <a:gd name="T9" fmla="*/ 3399308 h 1419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lnTo>
                    <a:pt x="1539716" y="141684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: Shape 8"/>
            <p:cNvSpPr>
              <a:spLocks noChangeArrowheads="1"/>
            </p:cNvSpPr>
            <p:nvPr/>
          </p:nvSpPr>
          <p:spPr bwMode="auto">
            <a:xfrm>
              <a:off x="6446339" y="4997011"/>
              <a:ext cx="4043661" cy="866980"/>
            </a:xfrm>
            <a:custGeom>
              <a:avLst/>
              <a:gdLst>
                <a:gd name="T0" fmla="*/ 33205 w 1685925"/>
                <a:gd name="T1" fmla="*/ 17112 h 361950"/>
                <a:gd name="T2" fmla="*/ 17212 w 1685925"/>
                <a:gd name="T3" fmla="*/ 320554 h 361950"/>
                <a:gd name="T4" fmla="*/ 129156 w 1685925"/>
                <a:gd name="T5" fmla="*/ 452882 h 361950"/>
                <a:gd name="T6" fmla="*/ 3832417 w 1685925"/>
                <a:gd name="T7" fmla="*/ 870403 h 361950"/>
                <a:gd name="T8" fmla="*/ 4019751 w 1685925"/>
                <a:gd name="T9" fmla="*/ 710696 h 361950"/>
                <a:gd name="T10" fmla="*/ 4044882 w 1685925"/>
                <a:gd name="T11" fmla="*/ 268080 h 361950"/>
                <a:gd name="T12" fmla="*/ 33205 w 1685925"/>
                <a:gd name="T13" fmla="*/ 17112 h 3619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: Shape 9"/>
            <p:cNvSpPr>
              <a:spLocks noChangeArrowheads="1"/>
            </p:cNvSpPr>
            <p:nvPr/>
          </p:nvSpPr>
          <p:spPr bwMode="auto">
            <a:xfrm>
              <a:off x="7716039" y="1593690"/>
              <a:ext cx="2773962" cy="3393121"/>
            </a:xfrm>
            <a:custGeom>
              <a:avLst/>
              <a:gdLst>
                <a:gd name="T0" fmla="*/ 1424613 w 2775473"/>
                <a:gd name="T1" fmla="*/ 306510 h 3394037"/>
                <a:gd name="T2" fmla="*/ 2773962 w 2775473"/>
                <a:gd name="T3" fmla="*/ 0 h 3394037"/>
                <a:gd name="T4" fmla="*/ 2564302 w 2775473"/>
                <a:gd name="T5" fmla="*/ 3393121 h 3394037"/>
                <a:gd name="T6" fmla="*/ 0 w 2775473"/>
                <a:gd name="T7" fmla="*/ 3280196 h 3394037"/>
                <a:gd name="T8" fmla="*/ 1424613 w 2775473"/>
                <a:gd name="T9" fmla="*/ 306510 h 3394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3" name="Group 11"/>
          <p:cNvGrpSpPr/>
          <p:nvPr userDrawn="1"/>
        </p:nvGrpSpPr>
        <p:grpSpPr bwMode="auto">
          <a:xfrm flipV="1">
            <a:off x="5427683" y="1143020"/>
            <a:ext cx="1335087" cy="220663"/>
            <a:chOff x="5809673" y="3008118"/>
            <a:chExt cx="2419398" cy="398889"/>
          </a:xfrm>
        </p:grpSpPr>
        <p:sp>
          <p:nvSpPr>
            <p:cNvPr id="15" name="Rectangle 14"/>
            <p:cNvSpPr/>
            <p:nvPr/>
          </p:nvSpPr>
          <p:spPr>
            <a:xfrm>
              <a:off x="5809673" y="3008118"/>
              <a:ext cx="399876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15992" y="3008118"/>
              <a:ext cx="399876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22311" y="3008118"/>
              <a:ext cx="394122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2876" y="3008118"/>
              <a:ext cx="399876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9195" y="3008118"/>
              <a:ext cx="399876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5" y="339619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42"/>
          </p:nvPr>
        </p:nvSpPr>
        <p:spPr>
          <a:xfrm>
            <a:off x="859295" y="1641127"/>
            <a:ext cx="3630935" cy="3158476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12325" tIns="56162" rIns="112325" bIns="56162" anchor="ctr">
            <a:noAutofit/>
          </a:bodyPr>
          <a:lstStyle>
            <a:lvl1pPr marL="0" marR="0" indent="0" algn="ctr" defTabSz="11233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32"/>
            <a:ext cx="7219010" cy="6792895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12325" tIns="56162" rIns="112325" bIns="56162" anchor="ctr">
            <a:no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09" y="365211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09" y="1826048"/>
            <a:ext cx="10514231" cy="4352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09" y="6357822"/>
            <a:ext cx="2742843" cy="36521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30D0ED70-CB06-4F93-80B1-C05C7F01B48E}" type="datetime1">
              <a:rPr lang="id-ID" sz="1800" smtClean="0">
                <a:solidFill>
                  <a:prstClr val="black"/>
                </a:solidFill>
              </a:rPr>
              <a:t>30/10/2023</a:t>
            </a:fld>
            <a:endParaRPr lang="id-ID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id-ID" sz="1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defTabSz="914400">
              <a:defRPr/>
            </a:pPr>
            <a:fld id="{F742717A-7323-4C83-A437-0793BEE67733}" type="slidenum">
              <a:rPr lang="id-ID" altLang="id-ID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pPr defTabSz="914400">
                <a:defRPr/>
              </a:pPr>
              <a:t>‹#›</a:t>
            </a:fld>
            <a:endParaRPr lang="id-ID" altLang="id-ID" sz="1800">
              <a:solidFill>
                <a:prstClr val="black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456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" y="6651645"/>
            <a:ext cx="9891713" cy="84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en-US" altLang="zh-CN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9917113" y="6249988"/>
            <a:ext cx="2133600" cy="539750"/>
            <a:chOff x="3459679" y="2564932"/>
            <a:chExt cx="5250757" cy="1325555"/>
          </a:xfrm>
        </p:grpSpPr>
        <p:grpSp>
          <p:nvGrpSpPr>
            <p:cNvPr id="5" name="Group 10"/>
            <p:cNvGrpSpPr/>
            <p:nvPr/>
          </p:nvGrpSpPr>
          <p:grpSpPr bwMode="auto">
            <a:xfrm>
              <a:off x="3467493" y="2775462"/>
              <a:ext cx="5242943" cy="982471"/>
              <a:chOff x="609602" y="2829098"/>
              <a:chExt cx="4733926" cy="88708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09602" y="2829098"/>
                <a:ext cx="885405" cy="8870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72613" y="2829098"/>
                <a:ext cx="885408" cy="8870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32097" y="2829098"/>
                <a:ext cx="888934" cy="8870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95110" y="2829098"/>
                <a:ext cx="885405" cy="8870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120" y="2829098"/>
                <a:ext cx="885408" cy="8870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>
                  <a:defRPr/>
                </a:pPr>
                <a:endParaRPr lang="en-US" altLang="zh-CN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6" name="Freeform: Shape 11"/>
            <p:cNvSpPr/>
            <p:nvPr/>
          </p:nvSpPr>
          <p:spPr>
            <a:xfrm rot="10800000">
              <a:off x="4588747" y="2767664"/>
              <a:ext cx="871221" cy="966875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7" name="Trapezoid 24"/>
            <p:cNvSpPr>
              <a:spLocks noChangeAspect="1"/>
            </p:cNvSpPr>
            <p:nvPr/>
          </p:nvSpPr>
          <p:spPr>
            <a:xfrm rot="8369018">
              <a:off x="6542153" y="2654601"/>
              <a:ext cx="1148603" cy="1154013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ko-KR" altLang="en-US" sz="33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grpSp>
          <p:nvGrpSpPr>
            <p:cNvPr id="8" name="Group 13"/>
            <p:cNvGrpSpPr/>
            <p:nvPr/>
          </p:nvGrpSpPr>
          <p:grpSpPr>
            <a:xfrm>
              <a:off x="7721588" y="2772297"/>
              <a:ext cx="988480" cy="987023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1" name="Round Same Side Corner Rectangle 4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-1" fmla="*/ 270239 w 802720"/>
                  <a:gd name="connsiteY0-2" fmla="*/ 0 h 4005634"/>
                  <a:gd name="connsiteX1-3" fmla="*/ 543113 w 802720"/>
                  <a:gd name="connsiteY1-4" fmla="*/ 0 h 4005634"/>
                  <a:gd name="connsiteX2-5" fmla="*/ 802720 w 802720"/>
                  <a:gd name="connsiteY2-6" fmla="*/ 259607 h 4005634"/>
                  <a:gd name="connsiteX3-7" fmla="*/ 802720 w 802720"/>
                  <a:gd name="connsiteY3-8" fmla="*/ 4005634 h 4005634"/>
                  <a:gd name="connsiteX4-9" fmla="*/ 802720 w 802720"/>
                  <a:gd name="connsiteY4-10" fmla="*/ 4005634 h 4005634"/>
                  <a:gd name="connsiteX5-11" fmla="*/ 10632 w 802720"/>
                  <a:gd name="connsiteY5-12" fmla="*/ 4005634 h 4005634"/>
                  <a:gd name="connsiteX6-13" fmla="*/ 0 w 802720"/>
                  <a:gd name="connsiteY6-14" fmla="*/ 3590965 h 4005634"/>
                  <a:gd name="connsiteX7-15" fmla="*/ 10632 w 802720"/>
                  <a:gd name="connsiteY7-16" fmla="*/ 259607 h 4005634"/>
                  <a:gd name="connsiteX8-17" fmla="*/ 270239 w 802720"/>
                  <a:gd name="connsiteY8-18" fmla="*/ 0 h 4005634"/>
                  <a:gd name="connsiteX0-19" fmla="*/ 280872 w 813353"/>
                  <a:gd name="connsiteY0-20" fmla="*/ 0 h 4005634"/>
                  <a:gd name="connsiteX1-21" fmla="*/ 553746 w 813353"/>
                  <a:gd name="connsiteY1-22" fmla="*/ 0 h 4005634"/>
                  <a:gd name="connsiteX2-23" fmla="*/ 813353 w 813353"/>
                  <a:gd name="connsiteY2-24" fmla="*/ 259607 h 4005634"/>
                  <a:gd name="connsiteX3-25" fmla="*/ 813353 w 813353"/>
                  <a:gd name="connsiteY3-26" fmla="*/ 4005634 h 4005634"/>
                  <a:gd name="connsiteX4-27" fmla="*/ 813353 w 813353"/>
                  <a:gd name="connsiteY4-28" fmla="*/ 4005634 h 4005634"/>
                  <a:gd name="connsiteX5-29" fmla="*/ 21265 w 813353"/>
                  <a:gd name="connsiteY5-30" fmla="*/ 4005634 h 4005634"/>
                  <a:gd name="connsiteX6-31" fmla="*/ 0 w 813353"/>
                  <a:gd name="connsiteY6-32" fmla="*/ 3590965 h 4005634"/>
                  <a:gd name="connsiteX7-33" fmla="*/ 21265 w 813353"/>
                  <a:gd name="connsiteY7-34" fmla="*/ 259607 h 4005634"/>
                  <a:gd name="connsiteX8-35" fmla="*/ 280872 w 813353"/>
                  <a:gd name="connsiteY8-36" fmla="*/ 0 h 4005634"/>
                  <a:gd name="connsiteX0-37" fmla="*/ 259607 w 792088"/>
                  <a:gd name="connsiteY0-38" fmla="*/ 0 h 4005634"/>
                  <a:gd name="connsiteX1-39" fmla="*/ 532481 w 792088"/>
                  <a:gd name="connsiteY1-40" fmla="*/ 0 h 4005634"/>
                  <a:gd name="connsiteX2-41" fmla="*/ 792088 w 792088"/>
                  <a:gd name="connsiteY2-42" fmla="*/ 259607 h 4005634"/>
                  <a:gd name="connsiteX3-43" fmla="*/ 792088 w 792088"/>
                  <a:gd name="connsiteY3-44" fmla="*/ 4005634 h 4005634"/>
                  <a:gd name="connsiteX4-45" fmla="*/ 792088 w 792088"/>
                  <a:gd name="connsiteY4-46" fmla="*/ 4005634 h 4005634"/>
                  <a:gd name="connsiteX5-47" fmla="*/ 0 w 792088"/>
                  <a:gd name="connsiteY5-48" fmla="*/ 4005634 h 4005634"/>
                  <a:gd name="connsiteX6-49" fmla="*/ 0 w 792088"/>
                  <a:gd name="connsiteY6-50" fmla="*/ 259607 h 4005634"/>
                  <a:gd name="connsiteX7-51" fmla="*/ 259607 w 792088"/>
                  <a:gd name="connsiteY7-52" fmla="*/ 0 h 4005634"/>
                  <a:gd name="connsiteX0-53" fmla="*/ 259607 w 792088"/>
                  <a:gd name="connsiteY0-54" fmla="*/ 0 h 4005634"/>
                  <a:gd name="connsiteX1-55" fmla="*/ 532481 w 792088"/>
                  <a:gd name="connsiteY1-56" fmla="*/ 0 h 4005634"/>
                  <a:gd name="connsiteX2-57" fmla="*/ 792088 w 792088"/>
                  <a:gd name="connsiteY2-58" fmla="*/ 259607 h 4005634"/>
                  <a:gd name="connsiteX3-59" fmla="*/ 792088 w 792088"/>
                  <a:gd name="connsiteY3-60" fmla="*/ 4005634 h 4005634"/>
                  <a:gd name="connsiteX4-61" fmla="*/ 792088 w 792088"/>
                  <a:gd name="connsiteY4-62" fmla="*/ 4005634 h 4005634"/>
                  <a:gd name="connsiteX5-63" fmla="*/ 10633 w 792088"/>
                  <a:gd name="connsiteY5-64" fmla="*/ 3101867 h 4005634"/>
                  <a:gd name="connsiteX6-65" fmla="*/ 0 w 792088"/>
                  <a:gd name="connsiteY6-66" fmla="*/ 259607 h 4005634"/>
                  <a:gd name="connsiteX7-67" fmla="*/ 259607 w 792088"/>
                  <a:gd name="connsiteY7-68" fmla="*/ 0 h 4005634"/>
                  <a:gd name="connsiteX0-69" fmla="*/ 259607 w 792088"/>
                  <a:gd name="connsiteY0-70" fmla="*/ 0 h 4005634"/>
                  <a:gd name="connsiteX1-71" fmla="*/ 532481 w 792088"/>
                  <a:gd name="connsiteY1-72" fmla="*/ 0 h 4005634"/>
                  <a:gd name="connsiteX2-73" fmla="*/ 792088 w 792088"/>
                  <a:gd name="connsiteY2-74" fmla="*/ 259607 h 4005634"/>
                  <a:gd name="connsiteX3-75" fmla="*/ 792088 w 792088"/>
                  <a:gd name="connsiteY3-76" fmla="*/ 4005634 h 4005634"/>
                  <a:gd name="connsiteX4-77" fmla="*/ 792088 w 792088"/>
                  <a:gd name="connsiteY4-78" fmla="*/ 4005634 h 4005634"/>
                  <a:gd name="connsiteX5-79" fmla="*/ 10633 w 792088"/>
                  <a:gd name="connsiteY5-80" fmla="*/ 3101867 h 4005634"/>
                  <a:gd name="connsiteX6-81" fmla="*/ 0 w 792088"/>
                  <a:gd name="connsiteY6-82" fmla="*/ 259607 h 4005634"/>
                  <a:gd name="connsiteX7-83" fmla="*/ 259607 w 792088"/>
                  <a:gd name="connsiteY7-84" fmla="*/ 0 h 4005634"/>
                  <a:gd name="connsiteX0-85" fmla="*/ 259607 w 1004739"/>
                  <a:gd name="connsiteY0-86" fmla="*/ 0 h 4005634"/>
                  <a:gd name="connsiteX1-87" fmla="*/ 532481 w 1004739"/>
                  <a:gd name="connsiteY1-88" fmla="*/ 0 h 4005634"/>
                  <a:gd name="connsiteX2-89" fmla="*/ 792088 w 1004739"/>
                  <a:gd name="connsiteY2-90" fmla="*/ 259607 h 4005634"/>
                  <a:gd name="connsiteX3-91" fmla="*/ 792088 w 1004739"/>
                  <a:gd name="connsiteY3-92" fmla="*/ 4005634 h 4005634"/>
                  <a:gd name="connsiteX4-93" fmla="*/ 1004739 w 1004739"/>
                  <a:gd name="connsiteY4-94" fmla="*/ 3941839 h 4005634"/>
                  <a:gd name="connsiteX5-95" fmla="*/ 10633 w 1004739"/>
                  <a:gd name="connsiteY5-96" fmla="*/ 3101867 h 4005634"/>
                  <a:gd name="connsiteX6-97" fmla="*/ 0 w 1004739"/>
                  <a:gd name="connsiteY6-98" fmla="*/ 259607 h 4005634"/>
                  <a:gd name="connsiteX7-99" fmla="*/ 259607 w 1004739"/>
                  <a:gd name="connsiteY7-100" fmla="*/ 0 h 4005634"/>
                  <a:gd name="connsiteX0-101" fmla="*/ 259607 w 1004739"/>
                  <a:gd name="connsiteY0-102" fmla="*/ 0 h 4005634"/>
                  <a:gd name="connsiteX1-103" fmla="*/ 532481 w 1004739"/>
                  <a:gd name="connsiteY1-104" fmla="*/ 0 h 4005634"/>
                  <a:gd name="connsiteX2-105" fmla="*/ 792088 w 1004739"/>
                  <a:gd name="connsiteY2-106" fmla="*/ 259607 h 4005634"/>
                  <a:gd name="connsiteX3-107" fmla="*/ 792090 w 1004739"/>
                  <a:gd name="connsiteY3-108" fmla="*/ 4005634 h 4005634"/>
                  <a:gd name="connsiteX4-109" fmla="*/ 1004739 w 1004739"/>
                  <a:gd name="connsiteY4-110" fmla="*/ 3941839 h 4005634"/>
                  <a:gd name="connsiteX5-111" fmla="*/ 10633 w 1004739"/>
                  <a:gd name="connsiteY5-112" fmla="*/ 3101867 h 4005634"/>
                  <a:gd name="connsiteX6-113" fmla="*/ 0 w 1004739"/>
                  <a:gd name="connsiteY6-114" fmla="*/ 259607 h 4005634"/>
                  <a:gd name="connsiteX7-115" fmla="*/ 259607 w 1004739"/>
                  <a:gd name="connsiteY7-116" fmla="*/ 0 h 4005634"/>
                  <a:gd name="connsiteX0-117" fmla="*/ 259607 w 1004739"/>
                  <a:gd name="connsiteY0-118" fmla="*/ 0 h 4016266"/>
                  <a:gd name="connsiteX1-119" fmla="*/ 532481 w 1004739"/>
                  <a:gd name="connsiteY1-120" fmla="*/ 0 h 4016266"/>
                  <a:gd name="connsiteX2-121" fmla="*/ 792088 w 1004739"/>
                  <a:gd name="connsiteY2-122" fmla="*/ 259607 h 4016266"/>
                  <a:gd name="connsiteX3-123" fmla="*/ 802725 w 1004739"/>
                  <a:gd name="connsiteY3-124" fmla="*/ 4016266 h 4016266"/>
                  <a:gd name="connsiteX4-125" fmla="*/ 1004739 w 1004739"/>
                  <a:gd name="connsiteY4-126" fmla="*/ 3941839 h 4016266"/>
                  <a:gd name="connsiteX5-127" fmla="*/ 10633 w 1004739"/>
                  <a:gd name="connsiteY5-128" fmla="*/ 3101867 h 4016266"/>
                  <a:gd name="connsiteX6-129" fmla="*/ 0 w 1004739"/>
                  <a:gd name="connsiteY6-130" fmla="*/ 259607 h 4016266"/>
                  <a:gd name="connsiteX7-131" fmla="*/ 259607 w 1004739"/>
                  <a:gd name="connsiteY7-132" fmla="*/ 0 h 4016266"/>
                  <a:gd name="connsiteX0-133" fmla="*/ 259607 w 1040242"/>
                  <a:gd name="connsiteY0-134" fmla="*/ 0 h 3941839"/>
                  <a:gd name="connsiteX1-135" fmla="*/ 532481 w 1040242"/>
                  <a:gd name="connsiteY1-136" fmla="*/ 0 h 3941839"/>
                  <a:gd name="connsiteX2-137" fmla="*/ 792088 w 1040242"/>
                  <a:gd name="connsiteY2-138" fmla="*/ 259607 h 3941839"/>
                  <a:gd name="connsiteX3-139" fmla="*/ 1004739 w 1040242"/>
                  <a:gd name="connsiteY3-140" fmla="*/ 3941839 h 3941839"/>
                  <a:gd name="connsiteX4-141" fmla="*/ 10633 w 1040242"/>
                  <a:gd name="connsiteY4-142" fmla="*/ 3101867 h 3941839"/>
                  <a:gd name="connsiteX5-143" fmla="*/ 0 w 1040242"/>
                  <a:gd name="connsiteY5-144" fmla="*/ 259607 h 3941839"/>
                  <a:gd name="connsiteX6-145" fmla="*/ 259607 w 1040242"/>
                  <a:gd name="connsiteY6-146" fmla="*/ 0 h 3941839"/>
                  <a:gd name="connsiteX0-147" fmla="*/ 259607 w 1384020"/>
                  <a:gd name="connsiteY0-148" fmla="*/ 0 h 3984369"/>
                  <a:gd name="connsiteX1-149" fmla="*/ 532481 w 1384020"/>
                  <a:gd name="connsiteY1-150" fmla="*/ 0 h 3984369"/>
                  <a:gd name="connsiteX2-151" fmla="*/ 792088 w 1384020"/>
                  <a:gd name="connsiteY2-152" fmla="*/ 259607 h 3984369"/>
                  <a:gd name="connsiteX3-153" fmla="*/ 1366248 w 1384020"/>
                  <a:gd name="connsiteY3-154" fmla="*/ 3984369 h 3984369"/>
                  <a:gd name="connsiteX4-155" fmla="*/ 10633 w 1384020"/>
                  <a:gd name="connsiteY4-156" fmla="*/ 3101867 h 3984369"/>
                  <a:gd name="connsiteX5-157" fmla="*/ 0 w 1384020"/>
                  <a:gd name="connsiteY5-158" fmla="*/ 259607 h 3984369"/>
                  <a:gd name="connsiteX6-159" fmla="*/ 259607 w 1384020"/>
                  <a:gd name="connsiteY6-160" fmla="*/ 0 h 3984369"/>
                  <a:gd name="connsiteX0-161" fmla="*/ 259607 w 1128565"/>
                  <a:gd name="connsiteY0-162" fmla="*/ 0 h 4016267"/>
                  <a:gd name="connsiteX1-163" fmla="*/ 532481 w 1128565"/>
                  <a:gd name="connsiteY1-164" fmla="*/ 0 h 4016267"/>
                  <a:gd name="connsiteX2-165" fmla="*/ 792088 w 1128565"/>
                  <a:gd name="connsiteY2-166" fmla="*/ 259607 h 4016267"/>
                  <a:gd name="connsiteX3-167" fmla="*/ 1100436 w 1128565"/>
                  <a:gd name="connsiteY3-168" fmla="*/ 4016267 h 4016267"/>
                  <a:gd name="connsiteX4-169" fmla="*/ 10633 w 1128565"/>
                  <a:gd name="connsiteY4-170" fmla="*/ 3101867 h 4016267"/>
                  <a:gd name="connsiteX5-171" fmla="*/ 0 w 1128565"/>
                  <a:gd name="connsiteY5-172" fmla="*/ 259607 h 4016267"/>
                  <a:gd name="connsiteX6-173" fmla="*/ 259607 w 1128565"/>
                  <a:gd name="connsiteY6-174" fmla="*/ 0 h 4016267"/>
                  <a:gd name="connsiteX0-175" fmla="*/ 259607 w 1128565"/>
                  <a:gd name="connsiteY0-176" fmla="*/ 0 h 4016267"/>
                  <a:gd name="connsiteX1-177" fmla="*/ 532481 w 1128565"/>
                  <a:gd name="connsiteY1-178" fmla="*/ 0 h 4016267"/>
                  <a:gd name="connsiteX2-179" fmla="*/ 792088 w 1128565"/>
                  <a:gd name="connsiteY2-180" fmla="*/ 259607 h 4016267"/>
                  <a:gd name="connsiteX3-181" fmla="*/ 1100436 w 1128565"/>
                  <a:gd name="connsiteY3-182" fmla="*/ 4016267 h 4016267"/>
                  <a:gd name="connsiteX4-183" fmla="*/ 10633 w 1128565"/>
                  <a:gd name="connsiteY4-184" fmla="*/ 3101867 h 4016267"/>
                  <a:gd name="connsiteX5-185" fmla="*/ 0 w 1128565"/>
                  <a:gd name="connsiteY5-186" fmla="*/ 259607 h 4016267"/>
                  <a:gd name="connsiteX6-187" fmla="*/ 259607 w 1128565"/>
                  <a:gd name="connsiteY6-188" fmla="*/ 0 h 4016267"/>
                  <a:gd name="connsiteX0-189" fmla="*/ 259607 w 1148583"/>
                  <a:gd name="connsiteY0-190" fmla="*/ 0 h 3963104"/>
                  <a:gd name="connsiteX1-191" fmla="*/ 532481 w 1148583"/>
                  <a:gd name="connsiteY1-192" fmla="*/ 0 h 3963104"/>
                  <a:gd name="connsiteX2-193" fmla="*/ 792088 w 1148583"/>
                  <a:gd name="connsiteY2-194" fmla="*/ 259607 h 3963104"/>
                  <a:gd name="connsiteX3-195" fmla="*/ 1121701 w 1148583"/>
                  <a:gd name="connsiteY3-196" fmla="*/ 3963104 h 3963104"/>
                  <a:gd name="connsiteX4-197" fmla="*/ 10633 w 1148583"/>
                  <a:gd name="connsiteY4-198" fmla="*/ 3101867 h 3963104"/>
                  <a:gd name="connsiteX5-199" fmla="*/ 0 w 1148583"/>
                  <a:gd name="connsiteY5-200" fmla="*/ 259607 h 3963104"/>
                  <a:gd name="connsiteX6-201" fmla="*/ 259607 w 1148583"/>
                  <a:gd name="connsiteY6-202" fmla="*/ 0 h 3963104"/>
                  <a:gd name="connsiteX0-203" fmla="*/ 291731 w 1180707"/>
                  <a:gd name="connsiteY0-204" fmla="*/ 0 h 3963104"/>
                  <a:gd name="connsiteX1-205" fmla="*/ 564605 w 1180707"/>
                  <a:gd name="connsiteY1-206" fmla="*/ 0 h 3963104"/>
                  <a:gd name="connsiteX2-207" fmla="*/ 824212 w 1180707"/>
                  <a:gd name="connsiteY2-208" fmla="*/ 259607 h 3963104"/>
                  <a:gd name="connsiteX3-209" fmla="*/ 1153825 w 1180707"/>
                  <a:gd name="connsiteY3-210" fmla="*/ 3963104 h 3963104"/>
                  <a:gd name="connsiteX4-211" fmla="*/ 228 w 1180707"/>
                  <a:gd name="connsiteY4-212" fmla="*/ 2867951 h 3963104"/>
                  <a:gd name="connsiteX5-213" fmla="*/ 32124 w 1180707"/>
                  <a:gd name="connsiteY5-214" fmla="*/ 259607 h 3963104"/>
                  <a:gd name="connsiteX6-215" fmla="*/ 291731 w 1180707"/>
                  <a:gd name="connsiteY6-216" fmla="*/ 0 h 3963104"/>
                  <a:gd name="connsiteX0-217" fmla="*/ 291731 w 1180707"/>
                  <a:gd name="connsiteY0-218" fmla="*/ 0 h 3963104"/>
                  <a:gd name="connsiteX1-219" fmla="*/ 564605 w 1180707"/>
                  <a:gd name="connsiteY1-220" fmla="*/ 0 h 3963104"/>
                  <a:gd name="connsiteX2-221" fmla="*/ 824212 w 1180707"/>
                  <a:gd name="connsiteY2-222" fmla="*/ 259607 h 3963104"/>
                  <a:gd name="connsiteX3-223" fmla="*/ 1153825 w 1180707"/>
                  <a:gd name="connsiteY3-224" fmla="*/ 3963104 h 3963104"/>
                  <a:gd name="connsiteX4-225" fmla="*/ 228 w 1180707"/>
                  <a:gd name="connsiteY4-226" fmla="*/ 2867951 h 3963104"/>
                  <a:gd name="connsiteX5-227" fmla="*/ 32124 w 1180707"/>
                  <a:gd name="connsiteY5-228" fmla="*/ 259607 h 3963104"/>
                  <a:gd name="connsiteX6-229" fmla="*/ 291731 w 1180707"/>
                  <a:gd name="connsiteY6-230" fmla="*/ 0 h 3963104"/>
                  <a:gd name="connsiteX0-231" fmla="*/ 291731 w 1180707"/>
                  <a:gd name="connsiteY0-232" fmla="*/ 0 h 3963104"/>
                  <a:gd name="connsiteX1-233" fmla="*/ 564605 w 1180707"/>
                  <a:gd name="connsiteY1-234" fmla="*/ 0 h 3963104"/>
                  <a:gd name="connsiteX2-235" fmla="*/ 824212 w 1180707"/>
                  <a:gd name="connsiteY2-236" fmla="*/ 259607 h 3963104"/>
                  <a:gd name="connsiteX3-237" fmla="*/ 1153825 w 1180707"/>
                  <a:gd name="connsiteY3-238" fmla="*/ 3963104 h 3963104"/>
                  <a:gd name="connsiteX4-239" fmla="*/ 228 w 1180707"/>
                  <a:gd name="connsiteY4-240" fmla="*/ 2867951 h 3963104"/>
                  <a:gd name="connsiteX5-241" fmla="*/ 32124 w 1180707"/>
                  <a:gd name="connsiteY5-242" fmla="*/ 259607 h 3963104"/>
                  <a:gd name="connsiteX6-243" fmla="*/ 291731 w 1180707"/>
                  <a:gd name="connsiteY6-244" fmla="*/ 0 h 3963104"/>
                  <a:gd name="connsiteX0-245" fmla="*/ 291731 w 1180707"/>
                  <a:gd name="connsiteY0-246" fmla="*/ 0 h 3963104"/>
                  <a:gd name="connsiteX1-247" fmla="*/ 564605 w 1180707"/>
                  <a:gd name="connsiteY1-248" fmla="*/ 0 h 3963104"/>
                  <a:gd name="connsiteX2-249" fmla="*/ 824212 w 1180707"/>
                  <a:gd name="connsiteY2-250" fmla="*/ 259607 h 3963104"/>
                  <a:gd name="connsiteX3-251" fmla="*/ 1153825 w 1180707"/>
                  <a:gd name="connsiteY3-252" fmla="*/ 3963104 h 3963104"/>
                  <a:gd name="connsiteX4-253" fmla="*/ 228 w 1180707"/>
                  <a:gd name="connsiteY4-254" fmla="*/ 2867951 h 3963104"/>
                  <a:gd name="connsiteX5-255" fmla="*/ 32124 w 1180707"/>
                  <a:gd name="connsiteY5-256" fmla="*/ 259607 h 3963104"/>
                  <a:gd name="connsiteX6-257" fmla="*/ 291731 w 1180707"/>
                  <a:gd name="connsiteY6-258" fmla="*/ 0 h 3963104"/>
                  <a:gd name="connsiteX0-259" fmla="*/ 291731 w 1210113"/>
                  <a:gd name="connsiteY0-260" fmla="*/ 0 h 3963640"/>
                  <a:gd name="connsiteX1-261" fmla="*/ 564605 w 1210113"/>
                  <a:gd name="connsiteY1-262" fmla="*/ 0 h 3963640"/>
                  <a:gd name="connsiteX2-263" fmla="*/ 824212 w 1210113"/>
                  <a:gd name="connsiteY2-264" fmla="*/ 259607 h 3963640"/>
                  <a:gd name="connsiteX3-265" fmla="*/ 1153825 w 1210113"/>
                  <a:gd name="connsiteY3-266" fmla="*/ 3963104 h 3963640"/>
                  <a:gd name="connsiteX4-267" fmla="*/ 228 w 1210113"/>
                  <a:gd name="connsiteY4-268" fmla="*/ 2867951 h 3963640"/>
                  <a:gd name="connsiteX5-269" fmla="*/ 32124 w 1210113"/>
                  <a:gd name="connsiteY5-270" fmla="*/ 259607 h 3963640"/>
                  <a:gd name="connsiteX6-271" fmla="*/ 291731 w 1210113"/>
                  <a:gd name="connsiteY6-272" fmla="*/ 0 h 3963640"/>
                  <a:gd name="connsiteX0-273" fmla="*/ 291731 w 1202597"/>
                  <a:gd name="connsiteY0-274" fmla="*/ 0 h 3963104"/>
                  <a:gd name="connsiteX1-275" fmla="*/ 564605 w 1202597"/>
                  <a:gd name="connsiteY1-276" fmla="*/ 0 h 3963104"/>
                  <a:gd name="connsiteX2-277" fmla="*/ 824212 w 1202597"/>
                  <a:gd name="connsiteY2-278" fmla="*/ 259607 h 3963104"/>
                  <a:gd name="connsiteX3-279" fmla="*/ 865240 w 1202597"/>
                  <a:gd name="connsiteY3-280" fmla="*/ 2853423 h 3963104"/>
                  <a:gd name="connsiteX4-281" fmla="*/ 1153825 w 1202597"/>
                  <a:gd name="connsiteY4-282" fmla="*/ 3963104 h 3963104"/>
                  <a:gd name="connsiteX5-283" fmla="*/ 228 w 1202597"/>
                  <a:gd name="connsiteY5-284" fmla="*/ 2867951 h 3963104"/>
                  <a:gd name="connsiteX6-285" fmla="*/ 32124 w 1202597"/>
                  <a:gd name="connsiteY6-286" fmla="*/ 259607 h 3963104"/>
                  <a:gd name="connsiteX7-287" fmla="*/ 291731 w 1202597"/>
                  <a:gd name="connsiteY7-288" fmla="*/ 0 h 3963104"/>
                  <a:gd name="connsiteX0-289" fmla="*/ 291731 w 1197202"/>
                  <a:gd name="connsiteY0-290" fmla="*/ 0 h 3963104"/>
                  <a:gd name="connsiteX1-291" fmla="*/ 564605 w 1197202"/>
                  <a:gd name="connsiteY1-292" fmla="*/ 0 h 3963104"/>
                  <a:gd name="connsiteX2-293" fmla="*/ 824212 w 1197202"/>
                  <a:gd name="connsiteY2-294" fmla="*/ 259607 h 3963104"/>
                  <a:gd name="connsiteX3-295" fmla="*/ 865240 w 1197202"/>
                  <a:gd name="connsiteY3-296" fmla="*/ 2853423 h 3963104"/>
                  <a:gd name="connsiteX4-297" fmla="*/ 1153825 w 1197202"/>
                  <a:gd name="connsiteY4-298" fmla="*/ 3963104 h 3963104"/>
                  <a:gd name="connsiteX5-299" fmla="*/ 228 w 1197202"/>
                  <a:gd name="connsiteY5-300" fmla="*/ 2867951 h 3963104"/>
                  <a:gd name="connsiteX6-301" fmla="*/ 32124 w 1197202"/>
                  <a:gd name="connsiteY6-302" fmla="*/ 259607 h 3963104"/>
                  <a:gd name="connsiteX7-303" fmla="*/ 291731 w 1197202"/>
                  <a:gd name="connsiteY7-304" fmla="*/ 0 h 3963104"/>
                  <a:gd name="connsiteX0-305" fmla="*/ 291731 w 1197202"/>
                  <a:gd name="connsiteY0-306" fmla="*/ 0 h 3963104"/>
                  <a:gd name="connsiteX1-307" fmla="*/ 564605 w 1197202"/>
                  <a:gd name="connsiteY1-308" fmla="*/ 0 h 3963104"/>
                  <a:gd name="connsiteX2-309" fmla="*/ 824212 w 1197202"/>
                  <a:gd name="connsiteY2-310" fmla="*/ 259607 h 3963104"/>
                  <a:gd name="connsiteX3-311" fmla="*/ 865240 w 1197202"/>
                  <a:gd name="connsiteY3-312" fmla="*/ 2853423 h 3963104"/>
                  <a:gd name="connsiteX4-313" fmla="*/ 1153825 w 1197202"/>
                  <a:gd name="connsiteY4-314" fmla="*/ 3963104 h 3963104"/>
                  <a:gd name="connsiteX5-315" fmla="*/ 228 w 1197202"/>
                  <a:gd name="connsiteY5-316" fmla="*/ 2867951 h 3963104"/>
                  <a:gd name="connsiteX6-317" fmla="*/ 32124 w 1197202"/>
                  <a:gd name="connsiteY6-318" fmla="*/ 259607 h 3963104"/>
                  <a:gd name="connsiteX7-319" fmla="*/ 291731 w 1197202"/>
                  <a:gd name="connsiteY7-320" fmla="*/ 0 h 3963104"/>
                  <a:gd name="connsiteX0-321" fmla="*/ 291731 w 1195100"/>
                  <a:gd name="connsiteY0-322" fmla="*/ 0 h 3963104"/>
                  <a:gd name="connsiteX1-323" fmla="*/ 564605 w 1195100"/>
                  <a:gd name="connsiteY1-324" fmla="*/ 0 h 3963104"/>
                  <a:gd name="connsiteX2-325" fmla="*/ 824212 w 1195100"/>
                  <a:gd name="connsiteY2-326" fmla="*/ 259607 h 3963104"/>
                  <a:gd name="connsiteX3-327" fmla="*/ 833342 w 1195100"/>
                  <a:gd name="connsiteY3-328" fmla="*/ 2864055 h 3963104"/>
                  <a:gd name="connsiteX4-329" fmla="*/ 1153825 w 1195100"/>
                  <a:gd name="connsiteY4-330" fmla="*/ 3963104 h 3963104"/>
                  <a:gd name="connsiteX5-331" fmla="*/ 228 w 1195100"/>
                  <a:gd name="connsiteY5-332" fmla="*/ 2867951 h 3963104"/>
                  <a:gd name="connsiteX6-333" fmla="*/ 32124 w 1195100"/>
                  <a:gd name="connsiteY6-334" fmla="*/ 259607 h 3963104"/>
                  <a:gd name="connsiteX7-335" fmla="*/ 291731 w 1195100"/>
                  <a:gd name="connsiteY7-336" fmla="*/ 0 h 3963104"/>
                  <a:gd name="connsiteX0-337" fmla="*/ 291731 w 1197202"/>
                  <a:gd name="connsiteY0-338" fmla="*/ 0 h 3963104"/>
                  <a:gd name="connsiteX1-339" fmla="*/ 564605 w 1197202"/>
                  <a:gd name="connsiteY1-340" fmla="*/ 0 h 3963104"/>
                  <a:gd name="connsiteX2-341" fmla="*/ 824212 w 1197202"/>
                  <a:gd name="connsiteY2-342" fmla="*/ 259607 h 3963104"/>
                  <a:gd name="connsiteX3-343" fmla="*/ 865240 w 1197202"/>
                  <a:gd name="connsiteY3-344" fmla="*/ 2864055 h 3963104"/>
                  <a:gd name="connsiteX4-345" fmla="*/ 1153825 w 1197202"/>
                  <a:gd name="connsiteY4-346" fmla="*/ 3963104 h 3963104"/>
                  <a:gd name="connsiteX5-347" fmla="*/ 228 w 1197202"/>
                  <a:gd name="connsiteY5-348" fmla="*/ 2867951 h 3963104"/>
                  <a:gd name="connsiteX6-349" fmla="*/ 32124 w 1197202"/>
                  <a:gd name="connsiteY6-350" fmla="*/ 259607 h 3963104"/>
                  <a:gd name="connsiteX7-351" fmla="*/ 291731 w 1197202"/>
                  <a:gd name="connsiteY7-352" fmla="*/ 0 h 3963104"/>
                  <a:gd name="connsiteX0-353" fmla="*/ 291731 w 1197202"/>
                  <a:gd name="connsiteY0-354" fmla="*/ 0 h 3963104"/>
                  <a:gd name="connsiteX1-355" fmla="*/ 564605 w 1197202"/>
                  <a:gd name="connsiteY1-356" fmla="*/ 0 h 3963104"/>
                  <a:gd name="connsiteX2-357" fmla="*/ 824212 w 1197202"/>
                  <a:gd name="connsiteY2-358" fmla="*/ 259607 h 3963104"/>
                  <a:gd name="connsiteX3-359" fmla="*/ 865240 w 1197202"/>
                  <a:gd name="connsiteY3-360" fmla="*/ 2864055 h 3963104"/>
                  <a:gd name="connsiteX4-361" fmla="*/ 1153825 w 1197202"/>
                  <a:gd name="connsiteY4-362" fmla="*/ 3963104 h 3963104"/>
                  <a:gd name="connsiteX5-363" fmla="*/ 228 w 1197202"/>
                  <a:gd name="connsiteY5-364" fmla="*/ 2867951 h 3963104"/>
                  <a:gd name="connsiteX6-365" fmla="*/ 32124 w 1197202"/>
                  <a:gd name="connsiteY6-366" fmla="*/ 259607 h 3963104"/>
                  <a:gd name="connsiteX7-367" fmla="*/ 291731 w 1197202"/>
                  <a:gd name="connsiteY7-368" fmla="*/ 0 h 3963104"/>
                  <a:gd name="connsiteX0-369" fmla="*/ 291731 w 1197202"/>
                  <a:gd name="connsiteY0-370" fmla="*/ 0 h 3963104"/>
                  <a:gd name="connsiteX1-371" fmla="*/ 564605 w 1197202"/>
                  <a:gd name="connsiteY1-372" fmla="*/ 0 h 3963104"/>
                  <a:gd name="connsiteX2-373" fmla="*/ 824212 w 1197202"/>
                  <a:gd name="connsiteY2-374" fmla="*/ 259607 h 3963104"/>
                  <a:gd name="connsiteX3-375" fmla="*/ 865240 w 1197202"/>
                  <a:gd name="connsiteY3-376" fmla="*/ 2864055 h 3963104"/>
                  <a:gd name="connsiteX4-377" fmla="*/ 1153825 w 1197202"/>
                  <a:gd name="connsiteY4-378" fmla="*/ 3963104 h 3963104"/>
                  <a:gd name="connsiteX5-379" fmla="*/ 228 w 1197202"/>
                  <a:gd name="connsiteY5-380" fmla="*/ 2867951 h 3963104"/>
                  <a:gd name="connsiteX6-381" fmla="*/ 32124 w 1197202"/>
                  <a:gd name="connsiteY6-382" fmla="*/ 259607 h 3963104"/>
                  <a:gd name="connsiteX7-383" fmla="*/ 291731 w 1197202"/>
                  <a:gd name="connsiteY7-384" fmla="*/ 0 h 3963104"/>
                  <a:gd name="connsiteX0-385" fmla="*/ 291731 w 1197202"/>
                  <a:gd name="connsiteY0-386" fmla="*/ 0 h 3963104"/>
                  <a:gd name="connsiteX1-387" fmla="*/ 564605 w 1197202"/>
                  <a:gd name="connsiteY1-388" fmla="*/ 0 h 3963104"/>
                  <a:gd name="connsiteX2-389" fmla="*/ 824212 w 1197202"/>
                  <a:gd name="connsiteY2-390" fmla="*/ 259607 h 3963104"/>
                  <a:gd name="connsiteX3-391" fmla="*/ 865240 w 1197202"/>
                  <a:gd name="connsiteY3-392" fmla="*/ 2864055 h 3963104"/>
                  <a:gd name="connsiteX4-393" fmla="*/ 1153825 w 1197202"/>
                  <a:gd name="connsiteY4-394" fmla="*/ 3963104 h 3963104"/>
                  <a:gd name="connsiteX5-395" fmla="*/ 228 w 1197202"/>
                  <a:gd name="connsiteY5-396" fmla="*/ 2867951 h 3963104"/>
                  <a:gd name="connsiteX6-397" fmla="*/ 32124 w 1197202"/>
                  <a:gd name="connsiteY6-398" fmla="*/ 259607 h 3963104"/>
                  <a:gd name="connsiteX7-399" fmla="*/ 291731 w 1197202"/>
                  <a:gd name="connsiteY7-400" fmla="*/ 0 h 3963104"/>
                  <a:gd name="connsiteX0-401" fmla="*/ 291731 w 1197202"/>
                  <a:gd name="connsiteY0-402" fmla="*/ 0 h 3963104"/>
                  <a:gd name="connsiteX1-403" fmla="*/ 564605 w 1197202"/>
                  <a:gd name="connsiteY1-404" fmla="*/ 0 h 3963104"/>
                  <a:gd name="connsiteX2-405" fmla="*/ 824212 w 1197202"/>
                  <a:gd name="connsiteY2-406" fmla="*/ 259607 h 3963104"/>
                  <a:gd name="connsiteX3-407" fmla="*/ 865240 w 1197202"/>
                  <a:gd name="connsiteY3-408" fmla="*/ 2864055 h 3963104"/>
                  <a:gd name="connsiteX4-409" fmla="*/ 1153825 w 1197202"/>
                  <a:gd name="connsiteY4-410" fmla="*/ 3963104 h 3963104"/>
                  <a:gd name="connsiteX5-411" fmla="*/ 228 w 1197202"/>
                  <a:gd name="connsiteY5-412" fmla="*/ 2867951 h 3963104"/>
                  <a:gd name="connsiteX6-413" fmla="*/ 32124 w 1197202"/>
                  <a:gd name="connsiteY6-414" fmla="*/ 259607 h 3963104"/>
                  <a:gd name="connsiteX7-415" fmla="*/ 291731 w 1197202"/>
                  <a:gd name="connsiteY7-416" fmla="*/ 0 h 3963104"/>
                  <a:gd name="connsiteX0-417" fmla="*/ 291731 w 1195777"/>
                  <a:gd name="connsiteY0-418" fmla="*/ 0 h 3963104"/>
                  <a:gd name="connsiteX1-419" fmla="*/ 564605 w 1195777"/>
                  <a:gd name="connsiteY1-420" fmla="*/ 0 h 3963104"/>
                  <a:gd name="connsiteX2-421" fmla="*/ 824212 w 1195777"/>
                  <a:gd name="connsiteY2-422" fmla="*/ 259607 h 3963104"/>
                  <a:gd name="connsiteX3-423" fmla="*/ 843975 w 1195777"/>
                  <a:gd name="connsiteY3-424" fmla="*/ 2832157 h 3963104"/>
                  <a:gd name="connsiteX4-425" fmla="*/ 1153825 w 1195777"/>
                  <a:gd name="connsiteY4-426" fmla="*/ 3963104 h 3963104"/>
                  <a:gd name="connsiteX5-427" fmla="*/ 228 w 1195777"/>
                  <a:gd name="connsiteY5-428" fmla="*/ 2867951 h 3963104"/>
                  <a:gd name="connsiteX6-429" fmla="*/ 32124 w 1195777"/>
                  <a:gd name="connsiteY6-430" fmla="*/ 259607 h 3963104"/>
                  <a:gd name="connsiteX7-431" fmla="*/ 291731 w 1195777"/>
                  <a:gd name="connsiteY7-432" fmla="*/ 0 h 3963104"/>
                  <a:gd name="connsiteX0-433" fmla="*/ 291731 w 1194715"/>
                  <a:gd name="connsiteY0-434" fmla="*/ 0 h 3963104"/>
                  <a:gd name="connsiteX1-435" fmla="*/ 564605 w 1194715"/>
                  <a:gd name="connsiteY1-436" fmla="*/ 0 h 3963104"/>
                  <a:gd name="connsiteX2-437" fmla="*/ 824212 w 1194715"/>
                  <a:gd name="connsiteY2-438" fmla="*/ 259607 h 3963104"/>
                  <a:gd name="connsiteX3-439" fmla="*/ 827147 w 1194715"/>
                  <a:gd name="connsiteY3-440" fmla="*/ 2820937 h 3963104"/>
                  <a:gd name="connsiteX4-441" fmla="*/ 1153825 w 1194715"/>
                  <a:gd name="connsiteY4-442" fmla="*/ 3963104 h 3963104"/>
                  <a:gd name="connsiteX5-443" fmla="*/ 228 w 1194715"/>
                  <a:gd name="connsiteY5-444" fmla="*/ 2867951 h 3963104"/>
                  <a:gd name="connsiteX6-445" fmla="*/ 32124 w 1194715"/>
                  <a:gd name="connsiteY6-446" fmla="*/ 259607 h 3963104"/>
                  <a:gd name="connsiteX7-447" fmla="*/ 291731 w 1194715"/>
                  <a:gd name="connsiteY7-448" fmla="*/ 0 h 3963104"/>
                  <a:gd name="connsiteX0-449" fmla="*/ 291731 w 1194715"/>
                  <a:gd name="connsiteY0-450" fmla="*/ 0 h 3963104"/>
                  <a:gd name="connsiteX1-451" fmla="*/ 564605 w 1194715"/>
                  <a:gd name="connsiteY1-452" fmla="*/ 0 h 3963104"/>
                  <a:gd name="connsiteX2-453" fmla="*/ 824212 w 1194715"/>
                  <a:gd name="connsiteY2-454" fmla="*/ 259607 h 3963104"/>
                  <a:gd name="connsiteX3-455" fmla="*/ 827147 w 1194715"/>
                  <a:gd name="connsiteY3-456" fmla="*/ 2820937 h 3963104"/>
                  <a:gd name="connsiteX4-457" fmla="*/ 1153825 w 1194715"/>
                  <a:gd name="connsiteY4-458" fmla="*/ 3963104 h 3963104"/>
                  <a:gd name="connsiteX5-459" fmla="*/ 228 w 1194715"/>
                  <a:gd name="connsiteY5-460" fmla="*/ 2867951 h 3963104"/>
                  <a:gd name="connsiteX6-461" fmla="*/ 32124 w 1194715"/>
                  <a:gd name="connsiteY6-462" fmla="*/ 259607 h 3963104"/>
                  <a:gd name="connsiteX7-463" fmla="*/ 291731 w 1194715"/>
                  <a:gd name="connsiteY7-464" fmla="*/ 0 h 3963104"/>
                  <a:gd name="connsiteX0-465" fmla="*/ 291731 w 1194715"/>
                  <a:gd name="connsiteY0-466" fmla="*/ 0 h 3963104"/>
                  <a:gd name="connsiteX1-467" fmla="*/ 564605 w 1194715"/>
                  <a:gd name="connsiteY1-468" fmla="*/ 0 h 3963104"/>
                  <a:gd name="connsiteX2-469" fmla="*/ 824212 w 1194715"/>
                  <a:gd name="connsiteY2-470" fmla="*/ 259607 h 3963104"/>
                  <a:gd name="connsiteX3-471" fmla="*/ 827147 w 1194715"/>
                  <a:gd name="connsiteY3-472" fmla="*/ 2820937 h 3963104"/>
                  <a:gd name="connsiteX4-473" fmla="*/ 1153825 w 1194715"/>
                  <a:gd name="connsiteY4-474" fmla="*/ 3963104 h 3963104"/>
                  <a:gd name="connsiteX5-475" fmla="*/ 228 w 1194715"/>
                  <a:gd name="connsiteY5-476" fmla="*/ 2867951 h 3963104"/>
                  <a:gd name="connsiteX6-477" fmla="*/ 32124 w 1194715"/>
                  <a:gd name="connsiteY6-478" fmla="*/ 259607 h 3963104"/>
                  <a:gd name="connsiteX7-479" fmla="*/ 291731 w 1194715"/>
                  <a:gd name="connsiteY7-480" fmla="*/ 0 h 3963104"/>
                  <a:gd name="connsiteX0-481" fmla="*/ 291731 w 1194715"/>
                  <a:gd name="connsiteY0-482" fmla="*/ 0 h 3963104"/>
                  <a:gd name="connsiteX1-483" fmla="*/ 564605 w 1194715"/>
                  <a:gd name="connsiteY1-484" fmla="*/ 0 h 3963104"/>
                  <a:gd name="connsiteX2-485" fmla="*/ 824212 w 1194715"/>
                  <a:gd name="connsiteY2-486" fmla="*/ 259607 h 3963104"/>
                  <a:gd name="connsiteX3-487" fmla="*/ 827147 w 1194715"/>
                  <a:gd name="connsiteY3-488" fmla="*/ 2820937 h 3963104"/>
                  <a:gd name="connsiteX4-489" fmla="*/ 1153825 w 1194715"/>
                  <a:gd name="connsiteY4-490" fmla="*/ 3963104 h 3963104"/>
                  <a:gd name="connsiteX5-491" fmla="*/ 228 w 1194715"/>
                  <a:gd name="connsiteY5-492" fmla="*/ 2867951 h 3963104"/>
                  <a:gd name="connsiteX6-493" fmla="*/ 32124 w 1194715"/>
                  <a:gd name="connsiteY6-494" fmla="*/ 259607 h 3963104"/>
                  <a:gd name="connsiteX7-495" fmla="*/ 291731 w 1194715"/>
                  <a:gd name="connsiteY7-496" fmla="*/ 0 h 3963104"/>
                  <a:gd name="connsiteX0-497" fmla="*/ 291731 w 1194715"/>
                  <a:gd name="connsiteY0-498" fmla="*/ 0 h 3963104"/>
                  <a:gd name="connsiteX1-499" fmla="*/ 564605 w 1194715"/>
                  <a:gd name="connsiteY1-500" fmla="*/ 0 h 3963104"/>
                  <a:gd name="connsiteX2-501" fmla="*/ 824212 w 1194715"/>
                  <a:gd name="connsiteY2-502" fmla="*/ 259607 h 3963104"/>
                  <a:gd name="connsiteX3-503" fmla="*/ 827147 w 1194715"/>
                  <a:gd name="connsiteY3-504" fmla="*/ 2820937 h 3963104"/>
                  <a:gd name="connsiteX4-505" fmla="*/ 1153825 w 1194715"/>
                  <a:gd name="connsiteY4-506" fmla="*/ 3963104 h 3963104"/>
                  <a:gd name="connsiteX5-507" fmla="*/ 228 w 1194715"/>
                  <a:gd name="connsiteY5-508" fmla="*/ 2867951 h 3963104"/>
                  <a:gd name="connsiteX6-509" fmla="*/ 32124 w 1194715"/>
                  <a:gd name="connsiteY6-510" fmla="*/ 259607 h 3963104"/>
                  <a:gd name="connsiteX7-511" fmla="*/ 291731 w 1194715"/>
                  <a:gd name="connsiteY7-512" fmla="*/ 0 h 3963104"/>
                  <a:gd name="connsiteX0-513" fmla="*/ 291731 w 1193379"/>
                  <a:gd name="connsiteY0-514" fmla="*/ 0 h 3963104"/>
                  <a:gd name="connsiteX1-515" fmla="*/ 564605 w 1193379"/>
                  <a:gd name="connsiteY1-516" fmla="*/ 0 h 3963104"/>
                  <a:gd name="connsiteX2-517" fmla="*/ 824212 w 1193379"/>
                  <a:gd name="connsiteY2-518" fmla="*/ 259607 h 3963104"/>
                  <a:gd name="connsiteX3-519" fmla="*/ 804710 w 1193379"/>
                  <a:gd name="connsiteY3-520" fmla="*/ 2820937 h 3963104"/>
                  <a:gd name="connsiteX4-521" fmla="*/ 1153825 w 1193379"/>
                  <a:gd name="connsiteY4-522" fmla="*/ 3963104 h 3963104"/>
                  <a:gd name="connsiteX5-523" fmla="*/ 228 w 1193379"/>
                  <a:gd name="connsiteY5-524" fmla="*/ 2867951 h 3963104"/>
                  <a:gd name="connsiteX6-525" fmla="*/ 32124 w 1193379"/>
                  <a:gd name="connsiteY6-526" fmla="*/ 259607 h 3963104"/>
                  <a:gd name="connsiteX7-527" fmla="*/ 291731 w 1193379"/>
                  <a:gd name="connsiteY7-528" fmla="*/ 0 h 3963104"/>
                  <a:gd name="connsiteX0-529" fmla="*/ 291731 w 1193379"/>
                  <a:gd name="connsiteY0-530" fmla="*/ 0 h 3963104"/>
                  <a:gd name="connsiteX1-531" fmla="*/ 564605 w 1193379"/>
                  <a:gd name="connsiteY1-532" fmla="*/ 0 h 3963104"/>
                  <a:gd name="connsiteX2-533" fmla="*/ 824212 w 1193379"/>
                  <a:gd name="connsiteY2-534" fmla="*/ 259607 h 3963104"/>
                  <a:gd name="connsiteX3-535" fmla="*/ 804710 w 1193379"/>
                  <a:gd name="connsiteY3-536" fmla="*/ 2820937 h 3963104"/>
                  <a:gd name="connsiteX4-537" fmla="*/ 1153825 w 1193379"/>
                  <a:gd name="connsiteY4-538" fmla="*/ 3963104 h 3963104"/>
                  <a:gd name="connsiteX5-539" fmla="*/ 228 w 1193379"/>
                  <a:gd name="connsiteY5-540" fmla="*/ 2867951 h 3963104"/>
                  <a:gd name="connsiteX6-541" fmla="*/ 32124 w 1193379"/>
                  <a:gd name="connsiteY6-542" fmla="*/ 259607 h 3963104"/>
                  <a:gd name="connsiteX7-543" fmla="*/ 291731 w 1193379"/>
                  <a:gd name="connsiteY7-544" fmla="*/ 0 h 39631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3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 Same Side Corner Rectangle 6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-1" fmla="*/ 397829 w 792088"/>
                  <a:gd name="connsiteY0-2" fmla="*/ 0 h 3236034"/>
                  <a:gd name="connsiteX1-3" fmla="*/ 404892 w 792088"/>
                  <a:gd name="connsiteY1-4" fmla="*/ 499730 h 3236034"/>
                  <a:gd name="connsiteX2-5" fmla="*/ 792088 w 792088"/>
                  <a:gd name="connsiteY2-6" fmla="*/ 886926 h 3236034"/>
                  <a:gd name="connsiteX3-7" fmla="*/ 792088 w 792088"/>
                  <a:gd name="connsiteY3-8" fmla="*/ 3236034 h 3236034"/>
                  <a:gd name="connsiteX4-9" fmla="*/ 792088 w 792088"/>
                  <a:gd name="connsiteY4-10" fmla="*/ 3236034 h 3236034"/>
                  <a:gd name="connsiteX5-11" fmla="*/ 0 w 792088"/>
                  <a:gd name="connsiteY5-12" fmla="*/ 3236034 h 3236034"/>
                  <a:gd name="connsiteX6-13" fmla="*/ 0 w 792088"/>
                  <a:gd name="connsiteY6-14" fmla="*/ 3236034 h 3236034"/>
                  <a:gd name="connsiteX7-15" fmla="*/ 0 w 792088"/>
                  <a:gd name="connsiteY7-16" fmla="*/ 886926 h 3236034"/>
                  <a:gd name="connsiteX8-17" fmla="*/ 397829 w 792088"/>
                  <a:gd name="connsiteY8-18" fmla="*/ 0 h 3236034"/>
                  <a:gd name="connsiteX0-19" fmla="*/ 397829 w 792088"/>
                  <a:gd name="connsiteY0-20" fmla="*/ 0 h 3236034"/>
                  <a:gd name="connsiteX1-21" fmla="*/ 404892 w 792088"/>
                  <a:gd name="connsiteY1-22" fmla="*/ 499730 h 3236034"/>
                  <a:gd name="connsiteX2-23" fmla="*/ 792088 w 792088"/>
                  <a:gd name="connsiteY2-24" fmla="*/ 886926 h 3236034"/>
                  <a:gd name="connsiteX3-25" fmla="*/ 792088 w 792088"/>
                  <a:gd name="connsiteY3-26" fmla="*/ 3236034 h 3236034"/>
                  <a:gd name="connsiteX4-27" fmla="*/ 792088 w 792088"/>
                  <a:gd name="connsiteY4-28" fmla="*/ 3236034 h 3236034"/>
                  <a:gd name="connsiteX5-29" fmla="*/ 0 w 792088"/>
                  <a:gd name="connsiteY5-30" fmla="*/ 3236034 h 3236034"/>
                  <a:gd name="connsiteX6-31" fmla="*/ 0 w 792088"/>
                  <a:gd name="connsiteY6-32" fmla="*/ 3236034 h 3236034"/>
                  <a:gd name="connsiteX7-33" fmla="*/ 0 w 792088"/>
                  <a:gd name="connsiteY7-34" fmla="*/ 886926 h 3236034"/>
                  <a:gd name="connsiteX8-35" fmla="*/ 397829 w 792088"/>
                  <a:gd name="connsiteY8-36" fmla="*/ 0 h 3236034"/>
                  <a:gd name="connsiteX0-37" fmla="*/ 397829 w 898729"/>
                  <a:gd name="connsiteY0-38" fmla="*/ 0 h 3236034"/>
                  <a:gd name="connsiteX1-39" fmla="*/ 755766 w 898729"/>
                  <a:gd name="connsiteY1-40" fmla="*/ 202018 h 3236034"/>
                  <a:gd name="connsiteX2-41" fmla="*/ 792088 w 898729"/>
                  <a:gd name="connsiteY2-42" fmla="*/ 886926 h 3236034"/>
                  <a:gd name="connsiteX3-43" fmla="*/ 792088 w 898729"/>
                  <a:gd name="connsiteY3-44" fmla="*/ 3236034 h 3236034"/>
                  <a:gd name="connsiteX4-45" fmla="*/ 792088 w 898729"/>
                  <a:gd name="connsiteY4-46" fmla="*/ 3236034 h 3236034"/>
                  <a:gd name="connsiteX5-47" fmla="*/ 0 w 898729"/>
                  <a:gd name="connsiteY5-48" fmla="*/ 3236034 h 3236034"/>
                  <a:gd name="connsiteX6-49" fmla="*/ 0 w 898729"/>
                  <a:gd name="connsiteY6-50" fmla="*/ 3236034 h 3236034"/>
                  <a:gd name="connsiteX7-51" fmla="*/ 0 w 898729"/>
                  <a:gd name="connsiteY7-52" fmla="*/ 886926 h 3236034"/>
                  <a:gd name="connsiteX8-53" fmla="*/ 397829 w 898729"/>
                  <a:gd name="connsiteY8-54" fmla="*/ 0 h 3236034"/>
                  <a:gd name="connsiteX0-55" fmla="*/ 397829 w 901981"/>
                  <a:gd name="connsiteY0-56" fmla="*/ 0 h 3236034"/>
                  <a:gd name="connsiteX1-57" fmla="*/ 755766 w 901981"/>
                  <a:gd name="connsiteY1-58" fmla="*/ 202018 h 3236034"/>
                  <a:gd name="connsiteX2-59" fmla="*/ 802721 w 901981"/>
                  <a:gd name="connsiteY2-60" fmla="*/ 1099577 h 3236034"/>
                  <a:gd name="connsiteX3-61" fmla="*/ 792088 w 901981"/>
                  <a:gd name="connsiteY3-62" fmla="*/ 3236034 h 3236034"/>
                  <a:gd name="connsiteX4-63" fmla="*/ 792088 w 901981"/>
                  <a:gd name="connsiteY4-64" fmla="*/ 3236034 h 3236034"/>
                  <a:gd name="connsiteX5-65" fmla="*/ 0 w 901981"/>
                  <a:gd name="connsiteY5-66" fmla="*/ 3236034 h 3236034"/>
                  <a:gd name="connsiteX6-67" fmla="*/ 0 w 901981"/>
                  <a:gd name="connsiteY6-68" fmla="*/ 3236034 h 3236034"/>
                  <a:gd name="connsiteX7-69" fmla="*/ 0 w 901981"/>
                  <a:gd name="connsiteY7-70" fmla="*/ 886926 h 3236034"/>
                  <a:gd name="connsiteX8-71" fmla="*/ 397829 w 901981"/>
                  <a:gd name="connsiteY8-72" fmla="*/ 0 h 3236034"/>
                  <a:gd name="connsiteX0-73" fmla="*/ 397829 w 951558"/>
                  <a:gd name="connsiteY0-74" fmla="*/ 0 h 3236034"/>
                  <a:gd name="connsiteX1-75" fmla="*/ 755766 w 951558"/>
                  <a:gd name="connsiteY1-76" fmla="*/ 202018 h 3236034"/>
                  <a:gd name="connsiteX2-77" fmla="*/ 802721 w 951558"/>
                  <a:gd name="connsiteY2-78" fmla="*/ 1099577 h 3236034"/>
                  <a:gd name="connsiteX3-79" fmla="*/ 792088 w 951558"/>
                  <a:gd name="connsiteY3-80" fmla="*/ 3236034 h 3236034"/>
                  <a:gd name="connsiteX4-81" fmla="*/ 792088 w 951558"/>
                  <a:gd name="connsiteY4-82" fmla="*/ 3236034 h 3236034"/>
                  <a:gd name="connsiteX5-83" fmla="*/ 0 w 951558"/>
                  <a:gd name="connsiteY5-84" fmla="*/ 3236034 h 3236034"/>
                  <a:gd name="connsiteX6-85" fmla="*/ 0 w 951558"/>
                  <a:gd name="connsiteY6-86" fmla="*/ 3236034 h 3236034"/>
                  <a:gd name="connsiteX7-87" fmla="*/ 0 w 951558"/>
                  <a:gd name="connsiteY7-88" fmla="*/ 886926 h 3236034"/>
                  <a:gd name="connsiteX8-89" fmla="*/ 397829 w 951558"/>
                  <a:gd name="connsiteY8-90" fmla="*/ 0 h 3236034"/>
                  <a:gd name="connsiteX0-91" fmla="*/ 397829 w 1016715"/>
                  <a:gd name="connsiteY0-92" fmla="*/ 0 h 3236034"/>
                  <a:gd name="connsiteX1-93" fmla="*/ 862091 w 1016715"/>
                  <a:gd name="connsiteY1-94" fmla="*/ 191385 h 3236034"/>
                  <a:gd name="connsiteX2-95" fmla="*/ 802721 w 1016715"/>
                  <a:gd name="connsiteY2-96" fmla="*/ 1099577 h 3236034"/>
                  <a:gd name="connsiteX3-97" fmla="*/ 792088 w 1016715"/>
                  <a:gd name="connsiteY3-98" fmla="*/ 3236034 h 3236034"/>
                  <a:gd name="connsiteX4-99" fmla="*/ 792088 w 1016715"/>
                  <a:gd name="connsiteY4-100" fmla="*/ 3236034 h 3236034"/>
                  <a:gd name="connsiteX5-101" fmla="*/ 0 w 1016715"/>
                  <a:gd name="connsiteY5-102" fmla="*/ 3236034 h 3236034"/>
                  <a:gd name="connsiteX6-103" fmla="*/ 0 w 1016715"/>
                  <a:gd name="connsiteY6-104" fmla="*/ 3236034 h 3236034"/>
                  <a:gd name="connsiteX7-105" fmla="*/ 0 w 1016715"/>
                  <a:gd name="connsiteY7-106" fmla="*/ 886926 h 3236034"/>
                  <a:gd name="connsiteX8-107" fmla="*/ 397829 w 1016715"/>
                  <a:gd name="connsiteY8-108" fmla="*/ 0 h 3236034"/>
                  <a:gd name="connsiteX0-109" fmla="*/ 397829 w 1016715"/>
                  <a:gd name="connsiteY0-110" fmla="*/ 0 h 3236034"/>
                  <a:gd name="connsiteX1-111" fmla="*/ 862091 w 1016715"/>
                  <a:gd name="connsiteY1-112" fmla="*/ 191385 h 3236034"/>
                  <a:gd name="connsiteX2-113" fmla="*/ 802721 w 1016715"/>
                  <a:gd name="connsiteY2-114" fmla="*/ 1099577 h 3236034"/>
                  <a:gd name="connsiteX3-115" fmla="*/ 792088 w 1016715"/>
                  <a:gd name="connsiteY3-116" fmla="*/ 3236034 h 3236034"/>
                  <a:gd name="connsiteX4-117" fmla="*/ 792088 w 1016715"/>
                  <a:gd name="connsiteY4-118" fmla="*/ 3236034 h 3236034"/>
                  <a:gd name="connsiteX5-119" fmla="*/ 0 w 1016715"/>
                  <a:gd name="connsiteY5-120" fmla="*/ 3236034 h 3236034"/>
                  <a:gd name="connsiteX6-121" fmla="*/ 0 w 1016715"/>
                  <a:gd name="connsiteY6-122" fmla="*/ 3236034 h 3236034"/>
                  <a:gd name="connsiteX7-123" fmla="*/ 0 w 1016715"/>
                  <a:gd name="connsiteY7-124" fmla="*/ 886926 h 3236034"/>
                  <a:gd name="connsiteX8-125" fmla="*/ 397829 w 1016715"/>
                  <a:gd name="connsiteY8-126" fmla="*/ 0 h 3236034"/>
                  <a:gd name="connsiteX0-127" fmla="*/ 397829 w 802721"/>
                  <a:gd name="connsiteY0-128" fmla="*/ 0 h 3236034"/>
                  <a:gd name="connsiteX1-129" fmla="*/ 802721 w 802721"/>
                  <a:gd name="connsiteY1-130" fmla="*/ 1099577 h 3236034"/>
                  <a:gd name="connsiteX2-131" fmla="*/ 792088 w 802721"/>
                  <a:gd name="connsiteY2-132" fmla="*/ 3236034 h 3236034"/>
                  <a:gd name="connsiteX3-133" fmla="*/ 792088 w 802721"/>
                  <a:gd name="connsiteY3-134" fmla="*/ 3236034 h 3236034"/>
                  <a:gd name="connsiteX4-135" fmla="*/ 0 w 802721"/>
                  <a:gd name="connsiteY4-136" fmla="*/ 3236034 h 3236034"/>
                  <a:gd name="connsiteX5-137" fmla="*/ 0 w 802721"/>
                  <a:gd name="connsiteY5-138" fmla="*/ 3236034 h 3236034"/>
                  <a:gd name="connsiteX6-139" fmla="*/ 0 w 802721"/>
                  <a:gd name="connsiteY6-140" fmla="*/ 886926 h 3236034"/>
                  <a:gd name="connsiteX7-141" fmla="*/ 397829 w 802721"/>
                  <a:gd name="connsiteY7-142" fmla="*/ 0 h 3236034"/>
                  <a:gd name="connsiteX0-143" fmla="*/ 397829 w 1062933"/>
                  <a:gd name="connsiteY0-144" fmla="*/ 0 h 3236034"/>
                  <a:gd name="connsiteX1-145" fmla="*/ 802721 w 1062933"/>
                  <a:gd name="connsiteY1-146" fmla="*/ 1099577 h 3236034"/>
                  <a:gd name="connsiteX2-147" fmla="*/ 792088 w 1062933"/>
                  <a:gd name="connsiteY2-148" fmla="*/ 3236034 h 3236034"/>
                  <a:gd name="connsiteX3-149" fmla="*/ 792088 w 1062933"/>
                  <a:gd name="connsiteY3-150" fmla="*/ 3236034 h 3236034"/>
                  <a:gd name="connsiteX4-151" fmla="*/ 0 w 1062933"/>
                  <a:gd name="connsiteY4-152" fmla="*/ 3236034 h 3236034"/>
                  <a:gd name="connsiteX5-153" fmla="*/ 0 w 1062933"/>
                  <a:gd name="connsiteY5-154" fmla="*/ 3236034 h 3236034"/>
                  <a:gd name="connsiteX6-155" fmla="*/ 0 w 1062933"/>
                  <a:gd name="connsiteY6-156" fmla="*/ 886926 h 3236034"/>
                  <a:gd name="connsiteX7-157" fmla="*/ 397829 w 1062933"/>
                  <a:gd name="connsiteY7-158" fmla="*/ 0 h 3236034"/>
                  <a:gd name="connsiteX0-159" fmla="*/ 397829 w 1062933"/>
                  <a:gd name="connsiteY0-160" fmla="*/ 0 h 3236034"/>
                  <a:gd name="connsiteX1-161" fmla="*/ 802721 w 1062933"/>
                  <a:gd name="connsiteY1-162" fmla="*/ 1099577 h 3236034"/>
                  <a:gd name="connsiteX2-163" fmla="*/ 792088 w 1062933"/>
                  <a:gd name="connsiteY2-164" fmla="*/ 3236034 h 3236034"/>
                  <a:gd name="connsiteX3-165" fmla="*/ 792088 w 1062933"/>
                  <a:gd name="connsiteY3-166" fmla="*/ 3236034 h 3236034"/>
                  <a:gd name="connsiteX4-167" fmla="*/ 0 w 1062933"/>
                  <a:gd name="connsiteY4-168" fmla="*/ 3236034 h 3236034"/>
                  <a:gd name="connsiteX5-169" fmla="*/ 0 w 1062933"/>
                  <a:gd name="connsiteY5-170" fmla="*/ 3236034 h 3236034"/>
                  <a:gd name="connsiteX6-171" fmla="*/ 0 w 1062933"/>
                  <a:gd name="connsiteY6-172" fmla="*/ 886926 h 3236034"/>
                  <a:gd name="connsiteX7-173" fmla="*/ 397829 w 1062933"/>
                  <a:gd name="connsiteY7-174" fmla="*/ 0 h 3236034"/>
                  <a:gd name="connsiteX0-175" fmla="*/ 397829 w 1062933"/>
                  <a:gd name="connsiteY0-176" fmla="*/ 0 h 3236034"/>
                  <a:gd name="connsiteX1-177" fmla="*/ 802721 w 1062933"/>
                  <a:gd name="connsiteY1-178" fmla="*/ 1099577 h 3236034"/>
                  <a:gd name="connsiteX2-179" fmla="*/ 792088 w 1062933"/>
                  <a:gd name="connsiteY2-180" fmla="*/ 3236034 h 3236034"/>
                  <a:gd name="connsiteX3-181" fmla="*/ 792088 w 1062933"/>
                  <a:gd name="connsiteY3-182" fmla="*/ 3236034 h 3236034"/>
                  <a:gd name="connsiteX4-183" fmla="*/ 0 w 1062933"/>
                  <a:gd name="connsiteY4-184" fmla="*/ 3236034 h 3236034"/>
                  <a:gd name="connsiteX5-185" fmla="*/ 0 w 1062933"/>
                  <a:gd name="connsiteY5-186" fmla="*/ 3236034 h 3236034"/>
                  <a:gd name="connsiteX6-187" fmla="*/ 0 w 1062933"/>
                  <a:gd name="connsiteY6-188" fmla="*/ 886926 h 3236034"/>
                  <a:gd name="connsiteX7-189" fmla="*/ 397829 w 1062933"/>
                  <a:gd name="connsiteY7-190" fmla="*/ 0 h 3236034"/>
                  <a:gd name="connsiteX0-191" fmla="*/ 397829 w 1117407"/>
                  <a:gd name="connsiteY0-192" fmla="*/ 0 h 3236034"/>
                  <a:gd name="connsiteX1-193" fmla="*/ 802721 w 1117407"/>
                  <a:gd name="connsiteY1-194" fmla="*/ 1099577 h 3236034"/>
                  <a:gd name="connsiteX2-195" fmla="*/ 792088 w 1117407"/>
                  <a:gd name="connsiteY2-196" fmla="*/ 3236034 h 3236034"/>
                  <a:gd name="connsiteX3-197" fmla="*/ 792088 w 1117407"/>
                  <a:gd name="connsiteY3-198" fmla="*/ 3236034 h 3236034"/>
                  <a:gd name="connsiteX4-199" fmla="*/ 0 w 1117407"/>
                  <a:gd name="connsiteY4-200" fmla="*/ 3236034 h 3236034"/>
                  <a:gd name="connsiteX5-201" fmla="*/ 0 w 1117407"/>
                  <a:gd name="connsiteY5-202" fmla="*/ 3236034 h 3236034"/>
                  <a:gd name="connsiteX6-203" fmla="*/ 0 w 1117407"/>
                  <a:gd name="connsiteY6-204" fmla="*/ 886926 h 3236034"/>
                  <a:gd name="connsiteX7-205" fmla="*/ 397829 w 1117407"/>
                  <a:gd name="connsiteY7-206" fmla="*/ 0 h 3236034"/>
                  <a:gd name="connsiteX0-207" fmla="*/ 397829 w 1125562"/>
                  <a:gd name="connsiteY0-208" fmla="*/ 0 h 3236034"/>
                  <a:gd name="connsiteX1-209" fmla="*/ 813354 w 1125562"/>
                  <a:gd name="connsiteY1-210" fmla="*/ 1344126 h 3236034"/>
                  <a:gd name="connsiteX2-211" fmla="*/ 792088 w 1125562"/>
                  <a:gd name="connsiteY2-212" fmla="*/ 3236034 h 3236034"/>
                  <a:gd name="connsiteX3-213" fmla="*/ 792088 w 1125562"/>
                  <a:gd name="connsiteY3-214" fmla="*/ 3236034 h 3236034"/>
                  <a:gd name="connsiteX4-215" fmla="*/ 0 w 1125562"/>
                  <a:gd name="connsiteY4-216" fmla="*/ 3236034 h 3236034"/>
                  <a:gd name="connsiteX5-217" fmla="*/ 0 w 1125562"/>
                  <a:gd name="connsiteY5-218" fmla="*/ 3236034 h 3236034"/>
                  <a:gd name="connsiteX6-219" fmla="*/ 0 w 1125562"/>
                  <a:gd name="connsiteY6-220" fmla="*/ 886926 h 3236034"/>
                  <a:gd name="connsiteX7-221" fmla="*/ 397829 w 1125562"/>
                  <a:gd name="connsiteY7-222" fmla="*/ 0 h 3236034"/>
                  <a:gd name="connsiteX0-223" fmla="*/ 397829 w 1109289"/>
                  <a:gd name="connsiteY0-224" fmla="*/ 0 h 3236034"/>
                  <a:gd name="connsiteX1-225" fmla="*/ 792089 w 1109289"/>
                  <a:gd name="connsiteY1-226" fmla="*/ 1312228 h 3236034"/>
                  <a:gd name="connsiteX2-227" fmla="*/ 792088 w 1109289"/>
                  <a:gd name="connsiteY2-228" fmla="*/ 3236034 h 3236034"/>
                  <a:gd name="connsiteX3-229" fmla="*/ 792088 w 1109289"/>
                  <a:gd name="connsiteY3-230" fmla="*/ 3236034 h 3236034"/>
                  <a:gd name="connsiteX4-231" fmla="*/ 0 w 1109289"/>
                  <a:gd name="connsiteY4-232" fmla="*/ 3236034 h 3236034"/>
                  <a:gd name="connsiteX5-233" fmla="*/ 0 w 1109289"/>
                  <a:gd name="connsiteY5-234" fmla="*/ 3236034 h 3236034"/>
                  <a:gd name="connsiteX6-235" fmla="*/ 0 w 1109289"/>
                  <a:gd name="connsiteY6-236" fmla="*/ 886926 h 3236034"/>
                  <a:gd name="connsiteX7-237" fmla="*/ 397829 w 1109289"/>
                  <a:gd name="connsiteY7-238" fmla="*/ 0 h 3236034"/>
                  <a:gd name="connsiteX0-239" fmla="*/ 397829 w 1076274"/>
                  <a:gd name="connsiteY0-240" fmla="*/ 0 h 3236034"/>
                  <a:gd name="connsiteX1-241" fmla="*/ 792089 w 1076274"/>
                  <a:gd name="connsiteY1-242" fmla="*/ 1312228 h 3236034"/>
                  <a:gd name="connsiteX2-243" fmla="*/ 792088 w 1076274"/>
                  <a:gd name="connsiteY2-244" fmla="*/ 3236034 h 3236034"/>
                  <a:gd name="connsiteX3-245" fmla="*/ 792088 w 1076274"/>
                  <a:gd name="connsiteY3-246" fmla="*/ 3236034 h 3236034"/>
                  <a:gd name="connsiteX4-247" fmla="*/ 0 w 1076274"/>
                  <a:gd name="connsiteY4-248" fmla="*/ 3236034 h 3236034"/>
                  <a:gd name="connsiteX5-249" fmla="*/ 0 w 1076274"/>
                  <a:gd name="connsiteY5-250" fmla="*/ 3236034 h 3236034"/>
                  <a:gd name="connsiteX6-251" fmla="*/ 0 w 1076274"/>
                  <a:gd name="connsiteY6-252" fmla="*/ 886926 h 3236034"/>
                  <a:gd name="connsiteX7-253" fmla="*/ 397829 w 1076274"/>
                  <a:gd name="connsiteY7-254" fmla="*/ 0 h 3236034"/>
                  <a:gd name="connsiteX0-255" fmla="*/ 397829 w 1117363"/>
                  <a:gd name="connsiteY0-256" fmla="*/ 0 h 3236034"/>
                  <a:gd name="connsiteX1-257" fmla="*/ 845252 w 1117363"/>
                  <a:gd name="connsiteY1-258" fmla="*/ 1227168 h 3236034"/>
                  <a:gd name="connsiteX2-259" fmla="*/ 792088 w 1117363"/>
                  <a:gd name="connsiteY2-260" fmla="*/ 3236034 h 3236034"/>
                  <a:gd name="connsiteX3-261" fmla="*/ 792088 w 1117363"/>
                  <a:gd name="connsiteY3-262" fmla="*/ 3236034 h 3236034"/>
                  <a:gd name="connsiteX4-263" fmla="*/ 0 w 1117363"/>
                  <a:gd name="connsiteY4-264" fmla="*/ 3236034 h 3236034"/>
                  <a:gd name="connsiteX5-265" fmla="*/ 0 w 1117363"/>
                  <a:gd name="connsiteY5-266" fmla="*/ 3236034 h 3236034"/>
                  <a:gd name="connsiteX6-267" fmla="*/ 0 w 1117363"/>
                  <a:gd name="connsiteY6-268" fmla="*/ 886926 h 3236034"/>
                  <a:gd name="connsiteX7-269" fmla="*/ 397829 w 1117363"/>
                  <a:gd name="connsiteY7-270" fmla="*/ 0 h 3236034"/>
                  <a:gd name="connsiteX0-271" fmla="*/ 397829 w 1117363"/>
                  <a:gd name="connsiteY0-272" fmla="*/ 0 h 3236034"/>
                  <a:gd name="connsiteX1-273" fmla="*/ 845252 w 1117363"/>
                  <a:gd name="connsiteY1-274" fmla="*/ 1227168 h 3236034"/>
                  <a:gd name="connsiteX2-275" fmla="*/ 792088 w 1117363"/>
                  <a:gd name="connsiteY2-276" fmla="*/ 3236034 h 3236034"/>
                  <a:gd name="connsiteX3-277" fmla="*/ 792088 w 1117363"/>
                  <a:gd name="connsiteY3-278" fmla="*/ 3236034 h 3236034"/>
                  <a:gd name="connsiteX4-279" fmla="*/ 0 w 1117363"/>
                  <a:gd name="connsiteY4-280" fmla="*/ 3236034 h 3236034"/>
                  <a:gd name="connsiteX5-281" fmla="*/ 0 w 1117363"/>
                  <a:gd name="connsiteY5-282" fmla="*/ 3236034 h 3236034"/>
                  <a:gd name="connsiteX6-283" fmla="*/ 0 w 1117363"/>
                  <a:gd name="connsiteY6-284" fmla="*/ 886926 h 3236034"/>
                  <a:gd name="connsiteX7-285" fmla="*/ 397829 w 1117363"/>
                  <a:gd name="connsiteY7-286" fmla="*/ 0 h 3236034"/>
                  <a:gd name="connsiteX0-287" fmla="*/ 397829 w 1117363"/>
                  <a:gd name="connsiteY0-288" fmla="*/ 0 h 3236034"/>
                  <a:gd name="connsiteX1-289" fmla="*/ 845252 w 1117363"/>
                  <a:gd name="connsiteY1-290" fmla="*/ 1227168 h 3236034"/>
                  <a:gd name="connsiteX2-291" fmla="*/ 792088 w 1117363"/>
                  <a:gd name="connsiteY2-292" fmla="*/ 3236034 h 3236034"/>
                  <a:gd name="connsiteX3-293" fmla="*/ 792088 w 1117363"/>
                  <a:gd name="connsiteY3-294" fmla="*/ 3236034 h 3236034"/>
                  <a:gd name="connsiteX4-295" fmla="*/ 0 w 1117363"/>
                  <a:gd name="connsiteY4-296" fmla="*/ 3236034 h 3236034"/>
                  <a:gd name="connsiteX5-297" fmla="*/ 0 w 1117363"/>
                  <a:gd name="connsiteY5-298" fmla="*/ 3236034 h 3236034"/>
                  <a:gd name="connsiteX6-299" fmla="*/ 0 w 1117363"/>
                  <a:gd name="connsiteY6-300" fmla="*/ 886926 h 3236034"/>
                  <a:gd name="connsiteX7-301" fmla="*/ 397829 w 1117363"/>
                  <a:gd name="connsiteY7-302" fmla="*/ 0 h 3236034"/>
                  <a:gd name="connsiteX0-303" fmla="*/ 397829 w 1117363"/>
                  <a:gd name="connsiteY0-304" fmla="*/ 0 h 3236034"/>
                  <a:gd name="connsiteX1-305" fmla="*/ 845252 w 1117363"/>
                  <a:gd name="connsiteY1-306" fmla="*/ 1227168 h 3236034"/>
                  <a:gd name="connsiteX2-307" fmla="*/ 792088 w 1117363"/>
                  <a:gd name="connsiteY2-308" fmla="*/ 3236034 h 3236034"/>
                  <a:gd name="connsiteX3-309" fmla="*/ 792088 w 1117363"/>
                  <a:gd name="connsiteY3-310" fmla="*/ 3236034 h 3236034"/>
                  <a:gd name="connsiteX4-311" fmla="*/ 0 w 1117363"/>
                  <a:gd name="connsiteY4-312" fmla="*/ 3236034 h 3236034"/>
                  <a:gd name="connsiteX5-313" fmla="*/ 0 w 1117363"/>
                  <a:gd name="connsiteY5-314" fmla="*/ 3236034 h 3236034"/>
                  <a:gd name="connsiteX6-315" fmla="*/ 0 w 1117363"/>
                  <a:gd name="connsiteY6-316" fmla="*/ 886926 h 3236034"/>
                  <a:gd name="connsiteX7-317" fmla="*/ 397829 w 1117363"/>
                  <a:gd name="connsiteY7-318" fmla="*/ 0 h 3236034"/>
                  <a:gd name="connsiteX0-319" fmla="*/ 397829 w 1117363"/>
                  <a:gd name="connsiteY0-320" fmla="*/ 0 h 3236034"/>
                  <a:gd name="connsiteX1-321" fmla="*/ 845252 w 1117363"/>
                  <a:gd name="connsiteY1-322" fmla="*/ 1227168 h 3236034"/>
                  <a:gd name="connsiteX2-323" fmla="*/ 792088 w 1117363"/>
                  <a:gd name="connsiteY2-324" fmla="*/ 3236034 h 3236034"/>
                  <a:gd name="connsiteX3-325" fmla="*/ 792088 w 1117363"/>
                  <a:gd name="connsiteY3-326" fmla="*/ 3236034 h 3236034"/>
                  <a:gd name="connsiteX4-327" fmla="*/ 0 w 1117363"/>
                  <a:gd name="connsiteY4-328" fmla="*/ 3236034 h 3236034"/>
                  <a:gd name="connsiteX5-329" fmla="*/ 0 w 1117363"/>
                  <a:gd name="connsiteY5-330" fmla="*/ 3236034 h 3236034"/>
                  <a:gd name="connsiteX6-331" fmla="*/ 0 w 1117363"/>
                  <a:gd name="connsiteY6-332" fmla="*/ 886926 h 3236034"/>
                  <a:gd name="connsiteX7-333" fmla="*/ 397829 w 1117363"/>
                  <a:gd name="connsiteY7-334" fmla="*/ 0 h 3236034"/>
                  <a:gd name="connsiteX0-335" fmla="*/ 397829 w 1184929"/>
                  <a:gd name="connsiteY0-336" fmla="*/ 0 h 3236034"/>
                  <a:gd name="connsiteX1-337" fmla="*/ 930312 w 1184929"/>
                  <a:gd name="connsiteY1-338" fmla="*/ 1142108 h 3236034"/>
                  <a:gd name="connsiteX2-339" fmla="*/ 792088 w 1184929"/>
                  <a:gd name="connsiteY2-340" fmla="*/ 3236034 h 3236034"/>
                  <a:gd name="connsiteX3-341" fmla="*/ 792088 w 1184929"/>
                  <a:gd name="connsiteY3-342" fmla="*/ 3236034 h 3236034"/>
                  <a:gd name="connsiteX4-343" fmla="*/ 0 w 1184929"/>
                  <a:gd name="connsiteY4-344" fmla="*/ 3236034 h 3236034"/>
                  <a:gd name="connsiteX5-345" fmla="*/ 0 w 1184929"/>
                  <a:gd name="connsiteY5-346" fmla="*/ 3236034 h 3236034"/>
                  <a:gd name="connsiteX6-347" fmla="*/ 0 w 1184929"/>
                  <a:gd name="connsiteY6-348" fmla="*/ 886926 h 3236034"/>
                  <a:gd name="connsiteX7-349" fmla="*/ 397829 w 1184929"/>
                  <a:gd name="connsiteY7-350" fmla="*/ 0 h 3236034"/>
                  <a:gd name="connsiteX0-351" fmla="*/ 397829 w 1111112"/>
                  <a:gd name="connsiteY0-352" fmla="*/ 0 h 3236034"/>
                  <a:gd name="connsiteX1-353" fmla="*/ 930312 w 1111112"/>
                  <a:gd name="connsiteY1-354" fmla="*/ 1142108 h 3236034"/>
                  <a:gd name="connsiteX2-355" fmla="*/ 792088 w 1111112"/>
                  <a:gd name="connsiteY2-356" fmla="*/ 3236034 h 3236034"/>
                  <a:gd name="connsiteX3-357" fmla="*/ 792088 w 1111112"/>
                  <a:gd name="connsiteY3-358" fmla="*/ 3236034 h 3236034"/>
                  <a:gd name="connsiteX4-359" fmla="*/ 0 w 1111112"/>
                  <a:gd name="connsiteY4-360" fmla="*/ 3236034 h 3236034"/>
                  <a:gd name="connsiteX5-361" fmla="*/ 0 w 1111112"/>
                  <a:gd name="connsiteY5-362" fmla="*/ 3236034 h 3236034"/>
                  <a:gd name="connsiteX6-363" fmla="*/ 0 w 1111112"/>
                  <a:gd name="connsiteY6-364" fmla="*/ 886926 h 3236034"/>
                  <a:gd name="connsiteX7-365" fmla="*/ 397829 w 1111112"/>
                  <a:gd name="connsiteY7-366" fmla="*/ 0 h 3236034"/>
                  <a:gd name="connsiteX0-367" fmla="*/ 397829 w 1154440"/>
                  <a:gd name="connsiteY0-368" fmla="*/ 0 h 3236034"/>
                  <a:gd name="connsiteX1-369" fmla="*/ 930312 w 1154440"/>
                  <a:gd name="connsiteY1-370" fmla="*/ 1142108 h 3236034"/>
                  <a:gd name="connsiteX2-371" fmla="*/ 792088 w 1154440"/>
                  <a:gd name="connsiteY2-372" fmla="*/ 3236034 h 3236034"/>
                  <a:gd name="connsiteX3-373" fmla="*/ 792088 w 1154440"/>
                  <a:gd name="connsiteY3-374" fmla="*/ 3236034 h 3236034"/>
                  <a:gd name="connsiteX4-375" fmla="*/ 0 w 1154440"/>
                  <a:gd name="connsiteY4-376" fmla="*/ 3236034 h 3236034"/>
                  <a:gd name="connsiteX5-377" fmla="*/ 0 w 1154440"/>
                  <a:gd name="connsiteY5-378" fmla="*/ 3236034 h 3236034"/>
                  <a:gd name="connsiteX6-379" fmla="*/ 0 w 1154440"/>
                  <a:gd name="connsiteY6-380" fmla="*/ 886926 h 3236034"/>
                  <a:gd name="connsiteX7-381" fmla="*/ 397829 w 1154440"/>
                  <a:gd name="connsiteY7-382" fmla="*/ 0 h 3236034"/>
                  <a:gd name="connsiteX0-383" fmla="*/ 397829 w 1154440"/>
                  <a:gd name="connsiteY0-384" fmla="*/ 0 h 3236034"/>
                  <a:gd name="connsiteX1-385" fmla="*/ 930312 w 1154440"/>
                  <a:gd name="connsiteY1-386" fmla="*/ 1142108 h 3236034"/>
                  <a:gd name="connsiteX2-387" fmla="*/ 792088 w 1154440"/>
                  <a:gd name="connsiteY2-388" fmla="*/ 3236034 h 3236034"/>
                  <a:gd name="connsiteX3-389" fmla="*/ 792088 w 1154440"/>
                  <a:gd name="connsiteY3-390" fmla="*/ 3236034 h 3236034"/>
                  <a:gd name="connsiteX4-391" fmla="*/ 0 w 1154440"/>
                  <a:gd name="connsiteY4-392" fmla="*/ 3236034 h 3236034"/>
                  <a:gd name="connsiteX5-393" fmla="*/ 0 w 1154440"/>
                  <a:gd name="connsiteY5-394" fmla="*/ 3236034 h 3236034"/>
                  <a:gd name="connsiteX6-395" fmla="*/ 0 w 1154440"/>
                  <a:gd name="connsiteY6-396" fmla="*/ 886926 h 3236034"/>
                  <a:gd name="connsiteX7-397" fmla="*/ 397829 w 1154440"/>
                  <a:gd name="connsiteY7-398" fmla="*/ 0 h 3236034"/>
                  <a:gd name="connsiteX0-399" fmla="*/ 397829 w 1154440"/>
                  <a:gd name="connsiteY0-400" fmla="*/ 0 h 3236034"/>
                  <a:gd name="connsiteX1-401" fmla="*/ 930312 w 1154440"/>
                  <a:gd name="connsiteY1-402" fmla="*/ 1142108 h 3236034"/>
                  <a:gd name="connsiteX2-403" fmla="*/ 792088 w 1154440"/>
                  <a:gd name="connsiteY2-404" fmla="*/ 3236034 h 3236034"/>
                  <a:gd name="connsiteX3-405" fmla="*/ 792088 w 1154440"/>
                  <a:gd name="connsiteY3-406" fmla="*/ 3236034 h 3236034"/>
                  <a:gd name="connsiteX4-407" fmla="*/ 0 w 1154440"/>
                  <a:gd name="connsiteY4-408" fmla="*/ 3236034 h 3236034"/>
                  <a:gd name="connsiteX5-409" fmla="*/ 0 w 1154440"/>
                  <a:gd name="connsiteY5-410" fmla="*/ 3236034 h 3236034"/>
                  <a:gd name="connsiteX6-411" fmla="*/ 0 w 1154440"/>
                  <a:gd name="connsiteY6-412" fmla="*/ 886926 h 3236034"/>
                  <a:gd name="connsiteX7-413" fmla="*/ 397829 w 1154440"/>
                  <a:gd name="connsiteY7-414" fmla="*/ 0 h 3236034"/>
                  <a:gd name="connsiteX0-415" fmla="*/ 397829 w 1151550"/>
                  <a:gd name="connsiteY0-416" fmla="*/ 0 h 3236034"/>
                  <a:gd name="connsiteX1-417" fmla="*/ 930312 w 1151550"/>
                  <a:gd name="connsiteY1-418" fmla="*/ 1142108 h 3236034"/>
                  <a:gd name="connsiteX2-419" fmla="*/ 792088 w 1151550"/>
                  <a:gd name="connsiteY2-420" fmla="*/ 3236034 h 3236034"/>
                  <a:gd name="connsiteX3-421" fmla="*/ 792088 w 1151550"/>
                  <a:gd name="connsiteY3-422" fmla="*/ 3236034 h 3236034"/>
                  <a:gd name="connsiteX4-423" fmla="*/ 0 w 1151550"/>
                  <a:gd name="connsiteY4-424" fmla="*/ 3236034 h 3236034"/>
                  <a:gd name="connsiteX5-425" fmla="*/ 0 w 1151550"/>
                  <a:gd name="connsiteY5-426" fmla="*/ 3236034 h 3236034"/>
                  <a:gd name="connsiteX6-427" fmla="*/ 0 w 1151550"/>
                  <a:gd name="connsiteY6-428" fmla="*/ 886926 h 3236034"/>
                  <a:gd name="connsiteX7-429" fmla="*/ 397829 w 1151550"/>
                  <a:gd name="connsiteY7-430" fmla="*/ 0 h 3236034"/>
                  <a:gd name="connsiteX0-431" fmla="*/ 397829 w 1081399"/>
                  <a:gd name="connsiteY0-432" fmla="*/ 0 h 3236034"/>
                  <a:gd name="connsiteX1-433" fmla="*/ 834842 w 1081399"/>
                  <a:gd name="connsiteY1-434" fmla="*/ 1099578 h 3236034"/>
                  <a:gd name="connsiteX2-435" fmla="*/ 792088 w 1081399"/>
                  <a:gd name="connsiteY2-436" fmla="*/ 3236034 h 3236034"/>
                  <a:gd name="connsiteX3-437" fmla="*/ 792088 w 1081399"/>
                  <a:gd name="connsiteY3-438" fmla="*/ 3236034 h 3236034"/>
                  <a:gd name="connsiteX4-439" fmla="*/ 0 w 1081399"/>
                  <a:gd name="connsiteY4-440" fmla="*/ 3236034 h 3236034"/>
                  <a:gd name="connsiteX5-441" fmla="*/ 0 w 1081399"/>
                  <a:gd name="connsiteY5-442" fmla="*/ 3236034 h 3236034"/>
                  <a:gd name="connsiteX6-443" fmla="*/ 0 w 1081399"/>
                  <a:gd name="connsiteY6-444" fmla="*/ 886926 h 3236034"/>
                  <a:gd name="connsiteX7-445" fmla="*/ 397829 w 1081399"/>
                  <a:gd name="connsiteY7-446" fmla="*/ 0 h 3236034"/>
                  <a:gd name="connsiteX0-447" fmla="*/ 397829 w 1024947"/>
                  <a:gd name="connsiteY0-448" fmla="*/ 0 h 3236034"/>
                  <a:gd name="connsiteX1-449" fmla="*/ 753012 w 1024947"/>
                  <a:gd name="connsiteY1-450" fmla="*/ 1269699 h 3236034"/>
                  <a:gd name="connsiteX2-451" fmla="*/ 792088 w 1024947"/>
                  <a:gd name="connsiteY2-452" fmla="*/ 3236034 h 3236034"/>
                  <a:gd name="connsiteX3-453" fmla="*/ 792088 w 1024947"/>
                  <a:gd name="connsiteY3-454" fmla="*/ 3236034 h 3236034"/>
                  <a:gd name="connsiteX4-455" fmla="*/ 0 w 1024947"/>
                  <a:gd name="connsiteY4-456" fmla="*/ 3236034 h 3236034"/>
                  <a:gd name="connsiteX5-457" fmla="*/ 0 w 1024947"/>
                  <a:gd name="connsiteY5-458" fmla="*/ 3236034 h 3236034"/>
                  <a:gd name="connsiteX6-459" fmla="*/ 0 w 1024947"/>
                  <a:gd name="connsiteY6-460" fmla="*/ 886926 h 3236034"/>
                  <a:gd name="connsiteX7-461" fmla="*/ 397829 w 1024947"/>
                  <a:gd name="connsiteY7-462" fmla="*/ 0 h 3236034"/>
                  <a:gd name="connsiteX0-463" fmla="*/ 397829 w 1024947"/>
                  <a:gd name="connsiteY0-464" fmla="*/ 0 h 3236034"/>
                  <a:gd name="connsiteX1-465" fmla="*/ 753012 w 1024947"/>
                  <a:gd name="connsiteY1-466" fmla="*/ 1269699 h 3236034"/>
                  <a:gd name="connsiteX2-467" fmla="*/ 792088 w 1024947"/>
                  <a:gd name="connsiteY2-468" fmla="*/ 3236034 h 3236034"/>
                  <a:gd name="connsiteX3-469" fmla="*/ 792088 w 1024947"/>
                  <a:gd name="connsiteY3-470" fmla="*/ 3236034 h 3236034"/>
                  <a:gd name="connsiteX4-471" fmla="*/ 0 w 1024947"/>
                  <a:gd name="connsiteY4-472" fmla="*/ 3236034 h 3236034"/>
                  <a:gd name="connsiteX5-473" fmla="*/ 0 w 1024947"/>
                  <a:gd name="connsiteY5-474" fmla="*/ 3236034 h 3236034"/>
                  <a:gd name="connsiteX6-475" fmla="*/ 0 w 1024947"/>
                  <a:gd name="connsiteY6-476" fmla="*/ 886926 h 3236034"/>
                  <a:gd name="connsiteX7-477" fmla="*/ 397829 w 1024947"/>
                  <a:gd name="connsiteY7-478" fmla="*/ 0 h 3236034"/>
                  <a:gd name="connsiteX0-479" fmla="*/ 397829 w 1043356"/>
                  <a:gd name="connsiteY0-480" fmla="*/ 0 h 3236034"/>
                  <a:gd name="connsiteX1-481" fmla="*/ 780289 w 1043356"/>
                  <a:gd name="connsiteY1-482" fmla="*/ 1216537 h 3236034"/>
                  <a:gd name="connsiteX2-483" fmla="*/ 792088 w 1043356"/>
                  <a:gd name="connsiteY2-484" fmla="*/ 3236034 h 3236034"/>
                  <a:gd name="connsiteX3-485" fmla="*/ 792088 w 1043356"/>
                  <a:gd name="connsiteY3-486" fmla="*/ 3236034 h 3236034"/>
                  <a:gd name="connsiteX4-487" fmla="*/ 0 w 1043356"/>
                  <a:gd name="connsiteY4-488" fmla="*/ 3236034 h 3236034"/>
                  <a:gd name="connsiteX5-489" fmla="*/ 0 w 1043356"/>
                  <a:gd name="connsiteY5-490" fmla="*/ 3236034 h 3236034"/>
                  <a:gd name="connsiteX6-491" fmla="*/ 0 w 1043356"/>
                  <a:gd name="connsiteY6-492" fmla="*/ 886926 h 3236034"/>
                  <a:gd name="connsiteX7-493" fmla="*/ 397829 w 1043356"/>
                  <a:gd name="connsiteY7-494" fmla="*/ 0 h 3236034"/>
                  <a:gd name="connsiteX0-495" fmla="*/ 397829 w 971742"/>
                  <a:gd name="connsiteY0-496" fmla="*/ 0 h 3236034"/>
                  <a:gd name="connsiteX1-497" fmla="*/ 780289 w 971742"/>
                  <a:gd name="connsiteY1-498" fmla="*/ 1216537 h 3236034"/>
                  <a:gd name="connsiteX2-499" fmla="*/ 792088 w 971742"/>
                  <a:gd name="connsiteY2-500" fmla="*/ 3236034 h 3236034"/>
                  <a:gd name="connsiteX3-501" fmla="*/ 792088 w 971742"/>
                  <a:gd name="connsiteY3-502" fmla="*/ 3236034 h 3236034"/>
                  <a:gd name="connsiteX4-503" fmla="*/ 0 w 971742"/>
                  <a:gd name="connsiteY4-504" fmla="*/ 3236034 h 3236034"/>
                  <a:gd name="connsiteX5-505" fmla="*/ 0 w 971742"/>
                  <a:gd name="connsiteY5-506" fmla="*/ 3236034 h 3236034"/>
                  <a:gd name="connsiteX6-507" fmla="*/ 0 w 971742"/>
                  <a:gd name="connsiteY6-508" fmla="*/ 886926 h 3236034"/>
                  <a:gd name="connsiteX7-509" fmla="*/ 397829 w 971742"/>
                  <a:gd name="connsiteY7-510" fmla="*/ 0 h 3236034"/>
                  <a:gd name="connsiteX0-511" fmla="*/ 397829 w 1007471"/>
                  <a:gd name="connsiteY0-512" fmla="*/ 0 h 3236034"/>
                  <a:gd name="connsiteX1-513" fmla="*/ 780289 w 1007471"/>
                  <a:gd name="connsiteY1-514" fmla="*/ 1216537 h 3236034"/>
                  <a:gd name="connsiteX2-515" fmla="*/ 792088 w 1007471"/>
                  <a:gd name="connsiteY2-516" fmla="*/ 3236034 h 3236034"/>
                  <a:gd name="connsiteX3-517" fmla="*/ 792088 w 1007471"/>
                  <a:gd name="connsiteY3-518" fmla="*/ 3236034 h 3236034"/>
                  <a:gd name="connsiteX4-519" fmla="*/ 0 w 1007471"/>
                  <a:gd name="connsiteY4-520" fmla="*/ 3236034 h 3236034"/>
                  <a:gd name="connsiteX5-521" fmla="*/ 0 w 1007471"/>
                  <a:gd name="connsiteY5-522" fmla="*/ 3236034 h 3236034"/>
                  <a:gd name="connsiteX6-523" fmla="*/ 0 w 1007471"/>
                  <a:gd name="connsiteY6-524" fmla="*/ 886926 h 3236034"/>
                  <a:gd name="connsiteX7-525" fmla="*/ 397829 w 1007471"/>
                  <a:gd name="connsiteY7-526" fmla="*/ 0 h 3236034"/>
                  <a:gd name="connsiteX0-527" fmla="*/ 397829 w 983631"/>
                  <a:gd name="connsiteY0-528" fmla="*/ 0 h 3236034"/>
                  <a:gd name="connsiteX1-529" fmla="*/ 780289 w 983631"/>
                  <a:gd name="connsiteY1-530" fmla="*/ 1216537 h 3236034"/>
                  <a:gd name="connsiteX2-531" fmla="*/ 792088 w 983631"/>
                  <a:gd name="connsiteY2-532" fmla="*/ 3236034 h 3236034"/>
                  <a:gd name="connsiteX3-533" fmla="*/ 792088 w 983631"/>
                  <a:gd name="connsiteY3-534" fmla="*/ 3236034 h 3236034"/>
                  <a:gd name="connsiteX4-535" fmla="*/ 0 w 983631"/>
                  <a:gd name="connsiteY4-536" fmla="*/ 3236034 h 3236034"/>
                  <a:gd name="connsiteX5-537" fmla="*/ 0 w 983631"/>
                  <a:gd name="connsiteY5-538" fmla="*/ 3236034 h 3236034"/>
                  <a:gd name="connsiteX6-539" fmla="*/ 0 w 983631"/>
                  <a:gd name="connsiteY6-540" fmla="*/ 886926 h 3236034"/>
                  <a:gd name="connsiteX7-541" fmla="*/ 397829 w 983631"/>
                  <a:gd name="connsiteY7-542" fmla="*/ 0 h 3236034"/>
                  <a:gd name="connsiteX0-543" fmla="*/ 397829 w 983630"/>
                  <a:gd name="connsiteY0-544" fmla="*/ 9390 h 3245424"/>
                  <a:gd name="connsiteX1-545" fmla="*/ 780289 w 983630"/>
                  <a:gd name="connsiteY1-546" fmla="*/ 1225927 h 3245424"/>
                  <a:gd name="connsiteX2-547" fmla="*/ 792088 w 983630"/>
                  <a:gd name="connsiteY2-548" fmla="*/ 3245424 h 3245424"/>
                  <a:gd name="connsiteX3-549" fmla="*/ 792088 w 983630"/>
                  <a:gd name="connsiteY3-550" fmla="*/ 3245424 h 3245424"/>
                  <a:gd name="connsiteX4-551" fmla="*/ 0 w 983630"/>
                  <a:gd name="connsiteY4-552" fmla="*/ 3245424 h 3245424"/>
                  <a:gd name="connsiteX5-553" fmla="*/ 0 w 983630"/>
                  <a:gd name="connsiteY5-554" fmla="*/ 3245424 h 3245424"/>
                  <a:gd name="connsiteX6-555" fmla="*/ 0 w 983630"/>
                  <a:gd name="connsiteY6-556" fmla="*/ 896316 h 3245424"/>
                  <a:gd name="connsiteX7-557" fmla="*/ 397829 w 983630"/>
                  <a:gd name="connsiteY7-558" fmla="*/ 9390 h 3245424"/>
                  <a:gd name="connsiteX0-559" fmla="*/ 397829 w 974605"/>
                  <a:gd name="connsiteY0-560" fmla="*/ 6357 h 3242391"/>
                  <a:gd name="connsiteX1-561" fmla="*/ 766650 w 974605"/>
                  <a:gd name="connsiteY1-562" fmla="*/ 1552503 h 3242391"/>
                  <a:gd name="connsiteX2-563" fmla="*/ 792088 w 974605"/>
                  <a:gd name="connsiteY2-564" fmla="*/ 3242391 h 3242391"/>
                  <a:gd name="connsiteX3-565" fmla="*/ 792088 w 974605"/>
                  <a:gd name="connsiteY3-566" fmla="*/ 3242391 h 3242391"/>
                  <a:gd name="connsiteX4-567" fmla="*/ 0 w 974605"/>
                  <a:gd name="connsiteY4-568" fmla="*/ 3242391 h 3242391"/>
                  <a:gd name="connsiteX5-569" fmla="*/ 0 w 974605"/>
                  <a:gd name="connsiteY5-570" fmla="*/ 3242391 h 3242391"/>
                  <a:gd name="connsiteX6-571" fmla="*/ 0 w 974605"/>
                  <a:gd name="connsiteY6-572" fmla="*/ 893283 h 3242391"/>
                  <a:gd name="connsiteX7-573" fmla="*/ 397829 w 974605"/>
                  <a:gd name="connsiteY7-574" fmla="*/ 6357 h 3242391"/>
                  <a:gd name="connsiteX0-575" fmla="*/ 397829 w 964009"/>
                  <a:gd name="connsiteY0-576" fmla="*/ 7874 h 3243908"/>
                  <a:gd name="connsiteX1-577" fmla="*/ 766650 w 964009"/>
                  <a:gd name="connsiteY1-578" fmla="*/ 1554020 h 3243908"/>
                  <a:gd name="connsiteX2-579" fmla="*/ 792088 w 964009"/>
                  <a:gd name="connsiteY2-580" fmla="*/ 3243908 h 3243908"/>
                  <a:gd name="connsiteX3-581" fmla="*/ 792088 w 964009"/>
                  <a:gd name="connsiteY3-582" fmla="*/ 3243908 h 3243908"/>
                  <a:gd name="connsiteX4-583" fmla="*/ 0 w 964009"/>
                  <a:gd name="connsiteY4-584" fmla="*/ 3243908 h 3243908"/>
                  <a:gd name="connsiteX5-585" fmla="*/ 0 w 964009"/>
                  <a:gd name="connsiteY5-586" fmla="*/ 3243908 h 3243908"/>
                  <a:gd name="connsiteX6-587" fmla="*/ 0 w 964009"/>
                  <a:gd name="connsiteY6-588" fmla="*/ 894800 h 3243908"/>
                  <a:gd name="connsiteX7-589" fmla="*/ 397829 w 964009"/>
                  <a:gd name="connsiteY7-590" fmla="*/ 7874 h 3243908"/>
                  <a:gd name="connsiteX0-591" fmla="*/ 397829 w 1103655"/>
                  <a:gd name="connsiteY0-592" fmla="*/ 5470 h 3241504"/>
                  <a:gd name="connsiteX1-593" fmla="*/ 1096679 w 1103655"/>
                  <a:gd name="connsiteY1-594" fmla="*/ 590921 h 3241504"/>
                  <a:gd name="connsiteX2-595" fmla="*/ 766650 w 1103655"/>
                  <a:gd name="connsiteY2-596" fmla="*/ 1551616 h 3241504"/>
                  <a:gd name="connsiteX3-597" fmla="*/ 792088 w 1103655"/>
                  <a:gd name="connsiteY3-598" fmla="*/ 3241504 h 3241504"/>
                  <a:gd name="connsiteX4-599" fmla="*/ 792088 w 1103655"/>
                  <a:gd name="connsiteY4-600" fmla="*/ 3241504 h 3241504"/>
                  <a:gd name="connsiteX5-601" fmla="*/ 0 w 1103655"/>
                  <a:gd name="connsiteY5-602" fmla="*/ 3241504 h 3241504"/>
                  <a:gd name="connsiteX6-603" fmla="*/ 0 w 1103655"/>
                  <a:gd name="connsiteY6-604" fmla="*/ 3241504 h 3241504"/>
                  <a:gd name="connsiteX7-605" fmla="*/ 0 w 1103655"/>
                  <a:gd name="connsiteY7-606" fmla="*/ 892396 h 3241504"/>
                  <a:gd name="connsiteX8-607" fmla="*/ 397829 w 1103655"/>
                  <a:gd name="connsiteY8-608" fmla="*/ 5470 h 3241504"/>
                  <a:gd name="connsiteX0-609" fmla="*/ 397829 w 1103454"/>
                  <a:gd name="connsiteY0-610" fmla="*/ 5470 h 3241504"/>
                  <a:gd name="connsiteX1-611" fmla="*/ 1096679 w 1103454"/>
                  <a:gd name="connsiteY1-612" fmla="*/ 590921 h 3241504"/>
                  <a:gd name="connsiteX2-613" fmla="*/ 754433 w 1103454"/>
                  <a:gd name="connsiteY2-614" fmla="*/ 1523041 h 3241504"/>
                  <a:gd name="connsiteX3-615" fmla="*/ 792088 w 1103454"/>
                  <a:gd name="connsiteY3-616" fmla="*/ 3241504 h 3241504"/>
                  <a:gd name="connsiteX4-617" fmla="*/ 792088 w 1103454"/>
                  <a:gd name="connsiteY4-618" fmla="*/ 3241504 h 3241504"/>
                  <a:gd name="connsiteX5-619" fmla="*/ 0 w 1103454"/>
                  <a:gd name="connsiteY5-620" fmla="*/ 3241504 h 3241504"/>
                  <a:gd name="connsiteX6-621" fmla="*/ 0 w 1103454"/>
                  <a:gd name="connsiteY6-622" fmla="*/ 3241504 h 3241504"/>
                  <a:gd name="connsiteX7-623" fmla="*/ 0 w 1103454"/>
                  <a:gd name="connsiteY7-624" fmla="*/ 892396 h 3241504"/>
                  <a:gd name="connsiteX8-625" fmla="*/ 397829 w 1103454"/>
                  <a:gd name="connsiteY8-626" fmla="*/ 5470 h 3241504"/>
                  <a:gd name="connsiteX0-627" fmla="*/ 397829 w 1103176"/>
                  <a:gd name="connsiteY0-628" fmla="*/ 5470 h 3241504"/>
                  <a:gd name="connsiteX1-629" fmla="*/ 1096679 w 1103176"/>
                  <a:gd name="connsiteY1-630" fmla="*/ 590921 h 3241504"/>
                  <a:gd name="connsiteX2-631" fmla="*/ 754433 w 1103176"/>
                  <a:gd name="connsiteY2-632" fmla="*/ 1523041 h 3241504"/>
                  <a:gd name="connsiteX3-633" fmla="*/ 792088 w 1103176"/>
                  <a:gd name="connsiteY3-634" fmla="*/ 3241504 h 3241504"/>
                  <a:gd name="connsiteX4-635" fmla="*/ 792088 w 1103176"/>
                  <a:gd name="connsiteY4-636" fmla="*/ 3241504 h 3241504"/>
                  <a:gd name="connsiteX5-637" fmla="*/ 0 w 1103176"/>
                  <a:gd name="connsiteY5-638" fmla="*/ 3241504 h 3241504"/>
                  <a:gd name="connsiteX6-639" fmla="*/ 0 w 1103176"/>
                  <a:gd name="connsiteY6-640" fmla="*/ 3241504 h 3241504"/>
                  <a:gd name="connsiteX7-641" fmla="*/ 0 w 1103176"/>
                  <a:gd name="connsiteY7-642" fmla="*/ 892396 h 3241504"/>
                  <a:gd name="connsiteX8-643" fmla="*/ 397829 w 1103176"/>
                  <a:gd name="connsiteY8-644" fmla="*/ 5470 h 3241504"/>
                  <a:gd name="connsiteX0-645" fmla="*/ 397829 w 1103176"/>
                  <a:gd name="connsiteY0-646" fmla="*/ 5470 h 3241504"/>
                  <a:gd name="connsiteX1-647" fmla="*/ 1096679 w 1103176"/>
                  <a:gd name="connsiteY1-648" fmla="*/ 590921 h 3241504"/>
                  <a:gd name="connsiteX2-649" fmla="*/ 754433 w 1103176"/>
                  <a:gd name="connsiteY2-650" fmla="*/ 1503991 h 3241504"/>
                  <a:gd name="connsiteX3-651" fmla="*/ 792088 w 1103176"/>
                  <a:gd name="connsiteY3-652" fmla="*/ 3241504 h 3241504"/>
                  <a:gd name="connsiteX4-653" fmla="*/ 792088 w 1103176"/>
                  <a:gd name="connsiteY4-654" fmla="*/ 3241504 h 3241504"/>
                  <a:gd name="connsiteX5-655" fmla="*/ 0 w 1103176"/>
                  <a:gd name="connsiteY5-656" fmla="*/ 3241504 h 3241504"/>
                  <a:gd name="connsiteX6-657" fmla="*/ 0 w 1103176"/>
                  <a:gd name="connsiteY6-658" fmla="*/ 3241504 h 3241504"/>
                  <a:gd name="connsiteX7-659" fmla="*/ 0 w 1103176"/>
                  <a:gd name="connsiteY7-660" fmla="*/ 892396 h 3241504"/>
                  <a:gd name="connsiteX8-661" fmla="*/ 397829 w 1103176"/>
                  <a:gd name="connsiteY8-662" fmla="*/ 5470 h 3241504"/>
                  <a:gd name="connsiteX0-663" fmla="*/ 397829 w 1193682"/>
                  <a:gd name="connsiteY0-664" fmla="*/ 5721 h 3241755"/>
                  <a:gd name="connsiteX1-665" fmla="*/ 1188312 w 1193682"/>
                  <a:gd name="connsiteY1-666" fmla="*/ 572122 h 3241755"/>
                  <a:gd name="connsiteX2-667" fmla="*/ 754433 w 1193682"/>
                  <a:gd name="connsiteY2-668" fmla="*/ 1504242 h 3241755"/>
                  <a:gd name="connsiteX3-669" fmla="*/ 792088 w 1193682"/>
                  <a:gd name="connsiteY3-670" fmla="*/ 3241755 h 3241755"/>
                  <a:gd name="connsiteX4-671" fmla="*/ 792088 w 1193682"/>
                  <a:gd name="connsiteY4-672" fmla="*/ 3241755 h 3241755"/>
                  <a:gd name="connsiteX5-673" fmla="*/ 0 w 1193682"/>
                  <a:gd name="connsiteY5-674" fmla="*/ 3241755 h 3241755"/>
                  <a:gd name="connsiteX6-675" fmla="*/ 0 w 1193682"/>
                  <a:gd name="connsiteY6-676" fmla="*/ 3241755 h 3241755"/>
                  <a:gd name="connsiteX7-677" fmla="*/ 0 w 1193682"/>
                  <a:gd name="connsiteY7-678" fmla="*/ 892647 h 3241755"/>
                  <a:gd name="connsiteX8-679" fmla="*/ 397829 w 1193682"/>
                  <a:gd name="connsiteY8-680" fmla="*/ 5721 h 3241755"/>
                  <a:gd name="connsiteX0-681" fmla="*/ 397829 w 1188313"/>
                  <a:gd name="connsiteY0-682" fmla="*/ 5721 h 3241755"/>
                  <a:gd name="connsiteX1-683" fmla="*/ 1188312 w 1188313"/>
                  <a:gd name="connsiteY1-684" fmla="*/ 572122 h 3241755"/>
                  <a:gd name="connsiteX2-685" fmla="*/ 754433 w 1188313"/>
                  <a:gd name="connsiteY2-686" fmla="*/ 1504242 h 3241755"/>
                  <a:gd name="connsiteX3-687" fmla="*/ 792088 w 1188313"/>
                  <a:gd name="connsiteY3-688" fmla="*/ 3241755 h 3241755"/>
                  <a:gd name="connsiteX4-689" fmla="*/ 792088 w 1188313"/>
                  <a:gd name="connsiteY4-690" fmla="*/ 3241755 h 3241755"/>
                  <a:gd name="connsiteX5-691" fmla="*/ 0 w 1188313"/>
                  <a:gd name="connsiteY5-692" fmla="*/ 3241755 h 3241755"/>
                  <a:gd name="connsiteX6-693" fmla="*/ 0 w 1188313"/>
                  <a:gd name="connsiteY6-694" fmla="*/ 3241755 h 3241755"/>
                  <a:gd name="connsiteX7-695" fmla="*/ 0 w 1188313"/>
                  <a:gd name="connsiteY7-696" fmla="*/ 892647 h 3241755"/>
                  <a:gd name="connsiteX8-697" fmla="*/ 397829 w 1188313"/>
                  <a:gd name="connsiteY8-698" fmla="*/ 5721 h 3241755"/>
                  <a:gd name="connsiteX0-699" fmla="*/ 397829 w 1200430"/>
                  <a:gd name="connsiteY0-700" fmla="*/ 6518 h 3242552"/>
                  <a:gd name="connsiteX1-701" fmla="*/ 1188312 w 1200430"/>
                  <a:gd name="connsiteY1-702" fmla="*/ 572919 h 3242552"/>
                  <a:gd name="connsiteX2-703" fmla="*/ 754433 w 1200430"/>
                  <a:gd name="connsiteY2-704" fmla="*/ 1505039 h 3242552"/>
                  <a:gd name="connsiteX3-705" fmla="*/ 792088 w 1200430"/>
                  <a:gd name="connsiteY3-706" fmla="*/ 3242552 h 3242552"/>
                  <a:gd name="connsiteX4-707" fmla="*/ 792088 w 1200430"/>
                  <a:gd name="connsiteY4-708" fmla="*/ 3242552 h 3242552"/>
                  <a:gd name="connsiteX5-709" fmla="*/ 0 w 1200430"/>
                  <a:gd name="connsiteY5-710" fmla="*/ 3242552 h 3242552"/>
                  <a:gd name="connsiteX6-711" fmla="*/ 0 w 1200430"/>
                  <a:gd name="connsiteY6-712" fmla="*/ 3242552 h 3242552"/>
                  <a:gd name="connsiteX7-713" fmla="*/ 0 w 1200430"/>
                  <a:gd name="connsiteY7-714" fmla="*/ 893444 h 3242552"/>
                  <a:gd name="connsiteX8-715" fmla="*/ 397829 w 1200430"/>
                  <a:gd name="connsiteY8-716" fmla="*/ 6518 h 3242552"/>
                  <a:gd name="connsiteX0-717" fmla="*/ 367285 w 1200000"/>
                  <a:gd name="connsiteY0-718" fmla="*/ 7711 h 3186595"/>
                  <a:gd name="connsiteX1-719" fmla="*/ 1188312 w 1200000"/>
                  <a:gd name="connsiteY1-720" fmla="*/ 516962 h 3186595"/>
                  <a:gd name="connsiteX2-721" fmla="*/ 754433 w 1200000"/>
                  <a:gd name="connsiteY2-722" fmla="*/ 1449082 h 3186595"/>
                  <a:gd name="connsiteX3-723" fmla="*/ 792088 w 1200000"/>
                  <a:gd name="connsiteY3-724" fmla="*/ 3186595 h 3186595"/>
                  <a:gd name="connsiteX4-725" fmla="*/ 792088 w 1200000"/>
                  <a:gd name="connsiteY4-726" fmla="*/ 3186595 h 3186595"/>
                  <a:gd name="connsiteX5-727" fmla="*/ 0 w 1200000"/>
                  <a:gd name="connsiteY5-728" fmla="*/ 3186595 h 3186595"/>
                  <a:gd name="connsiteX6-729" fmla="*/ 0 w 1200000"/>
                  <a:gd name="connsiteY6-730" fmla="*/ 3186595 h 3186595"/>
                  <a:gd name="connsiteX7-731" fmla="*/ 0 w 1200000"/>
                  <a:gd name="connsiteY7-732" fmla="*/ 837487 h 3186595"/>
                  <a:gd name="connsiteX8-733" fmla="*/ 367285 w 1200000"/>
                  <a:gd name="connsiteY8-734" fmla="*/ 7711 h 3186595"/>
                  <a:gd name="connsiteX0-735" fmla="*/ 367285 w 1200505"/>
                  <a:gd name="connsiteY0-736" fmla="*/ 1566 h 3180450"/>
                  <a:gd name="connsiteX1-737" fmla="*/ 1188312 w 1200505"/>
                  <a:gd name="connsiteY1-738" fmla="*/ 510817 h 3180450"/>
                  <a:gd name="connsiteX2-739" fmla="*/ 754433 w 1200505"/>
                  <a:gd name="connsiteY2-740" fmla="*/ 1442937 h 3180450"/>
                  <a:gd name="connsiteX3-741" fmla="*/ 792088 w 1200505"/>
                  <a:gd name="connsiteY3-742" fmla="*/ 3180450 h 3180450"/>
                  <a:gd name="connsiteX4-743" fmla="*/ 792088 w 1200505"/>
                  <a:gd name="connsiteY4-744" fmla="*/ 3180450 h 3180450"/>
                  <a:gd name="connsiteX5-745" fmla="*/ 0 w 1200505"/>
                  <a:gd name="connsiteY5-746" fmla="*/ 3180450 h 3180450"/>
                  <a:gd name="connsiteX6-747" fmla="*/ 0 w 1200505"/>
                  <a:gd name="connsiteY6-748" fmla="*/ 3180450 h 3180450"/>
                  <a:gd name="connsiteX7-749" fmla="*/ 0 w 1200505"/>
                  <a:gd name="connsiteY7-750" fmla="*/ 831342 h 3180450"/>
                  <a:gd name="connsiteX8-751" fmla="*/ 367285 w 1200505"/>
                  <a:gd name="connsiteY8-752" fmla="*/ 1566 h 3180450"/>
                  <a:gd name="connsiteX0-753" fmla="*/ 367858 w 1201078"/>
                  <a:gd name="connsiteY0-754" fmla="*/ 1566 h 3180450"/>
                  <a:gd name="connsiteX1-755" fmla="*/ 1188885 w 1201078"/>
                  <a:gd name="connsiteY1-756" fmla="*/ 510817 h 3180450"/>
                  <a:gd name="connsiteX2-757" fmla="*/ 755006 w 1201078"/>
                  <a:gd name="connsiteY2-758" fmla="*/ 1442937 h 3180450"/>
                  <a:gd name="connsiteX3-759" fmla="*/ 792661 w 1201078"/>
                  <a:gd name="connsiteY3-760" fmla="*/ 3180450 h 3180450"/>
                  <a:gd name="connsiteX4-761" fmla="*/ 792661 w 1201078"/>
                  <a:gd name="connsiteY4-762" fmla="*/ 3180450 h 3180450"/>
                  <a:gd name="connsiteX5-763" fmla="*/ 573 w 1201078"/>
                  <a:gd name="connsiteY5-764" fmla="*/ 3180450 h 3180450"/>
                  <a:gd name="connsiteX6-765" fmla="*/ 573 w 1201078"/>
                  <a:gd name="connsiteY6-766" fmla="*/ 3180450 h 3180450"/>
                  <a:gd name="connsiteX7-767" fmla="*/ 573 w 1201078"/>
                  <a:gd name="connsiteY7-768" fmla="*/ 831342 h 3180450"/>
                  <a:gd name="connsiteX8-769" fmla="*/ 367858 w 1201078"/>
                  <a:gd name="connsiteY8-770" fmla="*/ 1566 h 3180450"/>
                  <a:gd name="connsiteX0-771" fmla="*/ 367859 w 1249271"/>
                  <a:gd name="connsiteY0-772" fmla="*/ 1508 h 3180392"/>
                  <a:gd name="connsiteX1-773" fmla="*/ 1237757 w 1249271"/>
                  <a:gd name="connsiteY1-774" fmla="*/ 520284 h 3180392"/>
                  <a:gd name="connsiteX2-775" fmla="*/ 755007 w 1249271"/>
                  <a:gd name="connsiteY2-776" fmla="*/ 1442879 h 3180392"/>
                  <a:gd name="connsiteX3-777" fmla="*/ 792662 w 1249271"/>
                  <a:gd name="connsiteY3-778" fmla="*/ 3180392 h 3180392"/>
                  <a:gd name="connsiteX4-779" fmla="*/ 792662 w 1249271"/>
                  <a:gd name="connsiteY4-780" fmla="*/ 3180392 h 3180392"/>
                  <a:gd name="connsiteX5-781" fmla="*/ 574 w 1249271"/>
                  <a:gd name="connsiteY5-782" fmla="*/ 3180392 h 3180392"/>
                  <a:gd name="connsiteX6-783" fmla="*/ 574 w 1249271"/>
                  <a:gd name="connsiteY6-784" fmla="*/ 3180392 h 3180392"/>
                  <a:gd name="connsiteX7-785" fmla="*/ 574 w 1249271"/>
                  <a:gd name="connsiteY7-786" fmla="*/ 831284 h 3180392"/>
                  <a:gd name="connsiteX8-787" fmla="*/ 367859 w 1249271"/>
                  <a:gd name="connsiteY8-788" fmla="*/ 1508 h 3180392"/>
                  <a:gd name="connsiteX0-789" fmla="*/ 367859 w 1249271"/>
                  <a:gd name="connsiteY0-790" fmla="*/ 1508 h 3180392"/>
                  <a:gd name="connsiteX1-791" fmla="*/ 1237757 w 1249271"/>
                  <a:gd name="connsiteY1-792" fmla="*/ 520284 h 3180392"/>
                  <a:gd name="connsiteX2-793" fmla="*/ 755007 w 1249271"/>
                  <a:gd name="connsiteY2-794" fmla="*/ 1442879 h 3180392"/>
                  <a:gd name="connsiteX3-795" fmla="*/ 792662 w 1249271"/>
                  <a:gd name="connsiteY3-796" fmla="*/ 3180392 h 3180392"/>
                  <a:gd name="connsiteX4-797" fmla="*/ 792662 w 1249271"/>
                  <a:gd name="connsiteY4-798" fmla="*/ 3180392 h 3180392"/>
                  <a:gd name="connsiteX5-799" fmla="*/ 574 w 1249271"/>
                  <a:gd name="connsiteY5-800" fmla="*/ 3180392 h 3180392"/>
                  <a:gd name="connsiteX6-801" fmla="*/ 574 w 1249271"/>
                  <a:gd name="connsiteY6-802" fmla="*/ 3180392 h 3180392"/>
                  <a:gd name="connsiteX7-803" fmla="*/ 574 w 1249271"/>
                  <a:gd name="connsiteY7-804" fmla="*/ 831284 h 3180392"/>
                  <a:gd name="connsiteX8-805" fmla="*/ 367859 w 1249271"/>
                  <a:gd name="connsiteY8-806" fmla="*/ 1508 h 3180392"/>
                  <a:gd name="connsiteX0-807" fmla="*/ 367859 w 1240085"/>
                  <a:gd name="connsiteY0-808" fmla="*/ 1764 h 3180648"/>
                  <a:gd name="connsiteX1-809" fmla="*/ 1237757 w 1240085"/>
                  <a:gd name="connsiteY1-810" fmla="*/ 520540 h 3180648"/>
                  <a:gd name="connsiteX2-811" fmla="*/ 755007 w 1240085"/>
                  <a:gd name="connsiteY2-812" fmla="*/ 1443135 h 3180648"/>
                  <a:gd name="connsiteX3-813" fmla="*/ 792662 w 1240085"/>
                  <a:gd name="connsiteY3-814" fmla="*/ 3180648 h 3180648"/>
                  <a:gd name="connsiteX4-815" fmla="*/ 792662 w 1240085"/>
                  <a:gd name="connsiteY4-816" fmla="*/ 3180648 h 3180648"/>
                  <a:gd name="connsiteX5-817" fmla="*/ 574 w 1240085"/>
                  <a:gd name="connsiteY5-818" fmla="*/ 3180648 h 3180648"/>
                  <a:gd name="connsiteX6-819" fmla="*/ 574 w 1240085"/>
                  <a:gd name="connsiteY6-820" fmla="*/ 3180648 h 3180648"/>
                  <a:gd name="connsiteX7-821" fmla="*/ 574 w 1240085"/>
                  <a:gd name="connsiteY7-822" fmla="*/ 831540 h 3180648"/>
                  <a:gd name="connsiteX8-823" fmla="*/ 367859 w 1240085"/>
                  <a:gd name="connsiteY8-824" fmla="*/ 1764 h 3180648"/>
                  <a:gd name="connsiteX0-825" fmla="*/ 367859 w 1240086"/>
                  <a:gd name="connsiteY0-826" fmla="*/ 1764 h 3180648"/>
                  <a:gd name="connsiteX1-827" fmla="*/ 1237757 w 1240086"/>
                  <a:gd name="connsiteY1-828" fmla="*/ 520540 h 3180648"/>
                  <a:gd name="connsiteX2-829" fmla="*/ 755007 w 1240086"/>
                  <a:gd name="connsiteY2-830" fmla="*/ 1443135 h 3180648"/>
                  <a:gd name="connsiteX3-831" fmla="*/ 792662 w 1240086"/>
                  <a:gd name="connsiteY3-832" fmla="*/ 3180648 h 3180648"/>
                  <a:gd name="connsiteX4-833" fmla="*/ 792662 w 1240086"/>
                  <a:gd name="connsiteY4-834" fmla="*/ 3180648 h 3180648"/>
                  <a:gd name="connsiteX5-835" fmla="*/ 574 w 1240086"/>
                  <a:gd name="connsiteY5-836" fmla="*/ 3180648 h 3180648"/>
                  <a:gd name="connsiteX6-837" fmla="*/ 574 w 1240086"/>
                  <a:gd name="connsiteY6-838" fmla="*/ 3180648 h 3180648"/>
                  <a:gd name="connsiteX7-839" fmla="*/ 574 w 1240086"/>
                  <a:gd name="connsiteY7-840" fmla="*/ 831540 h 3180648"/>
                  <a:gd name="connsiteX8-841" fmla="*/ 367859 w 1240086"/>
                  <a:gd name="connsiteY8-842" fmla="*/ 1764 h 3180648"/>
                  <a:gd name="connsiteX0-843" fmla="*/ 373394 w 1239532"/>
                  <a:gd name="connsiteY0-844" fmla="*/ 1562 h 3209021"/>
                  <a:gd name="connsiteX1-845" fmla="*/ 1237184 w 1239532"/>
                  <a:gd name="connsiteY1-846" fmla="*/ 548913 h 3209021"/>
                  <a:gd name="connsiteX2-847" fmla="*/ 754434 w 1239532"/>
                  <a:gd name="connsiteY2-848" fmla="*/ 1471508 h 3209021"/>
                  <a:gd name="connsiteX3-849" fmla="*/ 792089 w 1239532"/>
                  <a:gd name="connsiteY3-850" fmla="*/ 3209021 h 3209021"/>
                  <a:gd name="connsiteX4-851" fmla="*/ 792089 w 1239532"/>
                  <a:gd name="connsiteY4-852" fmla="*/ 3209021 h 3209021"/>
                  <a:gd name="connsiteX5-853" fmla="*/ 1 w 1239532"/>
                  <a:gd name="connsiteY5-854" fmla="*/ 3209021 h 3209021"/>
                  <a:gd name="connsiteX6-855" fmla="*/ 1 w 1239532"/>
                  <a:gd name="connsiteY6-856" fmla="*/ 3209021 h 3209021"/>
                  <a:gd name="connsiteX7-857" fmla="*/ 1 w 1239532"/>
                  <a:gd name="connsiteY7-858" fmla="*/ 859913 h 3209021"/>
                  <a:gd name="connsiteX8-859" fmla="*/ 373394 w 1239532"/>
                  <a:gd name="connsiteY8-860" fmla="*/ 1562 h 3209021"/>
                  <a:gd name="connsiteX0-861" fmla="*/ 373393 w 1239758"/>
                  <a:gd name="connsiteY0-862" fmla="*/ 0 h 3207459"/>
                  <a:gd name="connsiteX1-863" fmla="*/ 1237183 w 1239758"/>
                  <a:gd name="connsiteY1-864" fmla="*/ 547351 h 3207459"/>
                  <a:gd name="connsiteX2-865" fmla="*/ 754433 w 1239758"/>
                  <a:gd name="connsiteY2-866" fmla="*/ 1469946 h 3207459"/>
                  <a:gd name="connsiteX3-867" fmla="*/ 792088 w 1239758"/>
                  <a:gd name="connsiteY3-868" fmla="*/ 3207459 h 3207459"/>
                  <a:gd name="connsiteX4-869" fmla="*/ 792088 w 1239758"/>
                  <a:gd name="connsiteY4-870" fmla="*/ 3207459 h 3207459"/>
                  <a:gd name="connsiteX5-871" fmla="*/ 0 w 1239758"/>
                  <a:gd name="connsiteY5-872" fmla="*/ 3207459 h 3207459"/>
                  <a:gd name="connsiteX6-873" fmla="*/ 0 w 1239758"/>
                  <a:gd name="connsiteY6-874" fmla="*/ 3207459 h 3207459"/>
                  <a:gd name="connsiteX7-875" fmla="*/ 0 w 1239758"/>
                  <a:gd name="connsiteY7-876" fmla="*/ 858351 h 3207459"/>
                  <a:gd name="connsiteX8-877" fmla="*/ 373393 w 1239758"/>
                  <a:gd name="connsiteY8-878" fmla="*/ 0 h 3207459"/>
                  <a:gd name="connsiteX0-879" fmla="*/ 380199 w 1246564"/>
                  <a:gd name="connsiteY0-880" fmla="*/ 0 h 3207459"/>
                  <a:gd name="connsiteX1-881" fmla="*/ 1243989 w 1246564"/>
                  <a:gd name="connsiteY1-882" fmla="*/ 547351 h 3207459"/>
                  <a:gd name="connsiteX2-883" fmla="*/ 761239 w 1246564"/>
                  <a:gd name="connsiteY2-884" fmla="*/ 1469946 h 3207459"/>
                  <a:gd name="connsiteX3-885" fmla="*/ 798894 w 1246564"/>
                  <a:gd name="connsiteY3-886" fmla="*/ 3207459 h 3207459"/>
                  <a:gd name="connsiteX4-887" fmla="*/ 798894 w 1246564"/>
                  <a:gd name="connsiteY4-888" fmla="*/ 3207459 h 3207459"/>
                  <a:gd name="connsiteX5-889" fmla="*/ 6806 w 1246564"/>
                  <a:gd name="connsiteY5-890" fmla="*/ 3207459 h 3207459"/>
                  <a:gd name="connsiteX6-891" fmla="*/ 6806 w 1246564"/>
                  <a:gd name="connsiteY6-892" fmla="*/ 3207459 h 3207459"/>
                  <a:gd name="connsiteX7-893" fmla="*/ 6806 w 1246564"/>
                  <a:gd name="connsiteY7-894" fmla="*/ 858351 h 3207459"/>
                  <a:gd name="connsiteX8-895" fmla="*/ 380199 w 1246564"/>
                  <a:gd name="connsiteY8-896" fmla="*/ 0 h 3207459"/>
                  <a:gd name="connsiteX0-897" fmla="*/ 380199 w 1246610"/>
                  <a:gd name="connsiteY0-898" fmla="*/ 233 h 3207692"/>
                  <a:gd name="connsiteX1-899" fmla="*/ 1243989 w 1246610"/>
                  <a:gd name="connsiteY1-900" fmla="*/ 547584 h 3207692"/>
                  <a:gd name="connsiteX2-901" fmla="*/ 761239 w 1246610"/>
                  <a:gd name="connsiteY2-902" fmla="*/ 1470179 h 3207692"/>
                  <a:gd name="connsiteX3-903" fmla="*/ 798894 w 1246610"/>
                  <a:gd name="connsiteY3-904" fmla="*/ 3207692 h 3207692"/>
                  <a:gd name="connsiteX4-905" fmla="*/ 798894 w 1246610"/>
                  <a:gd name="connsiteY4-906" fmla="*/ 3207692 h 3207692"/>
                  <a:gd name="connsiteX5-907" fmla="*/ 6806 w 1246610"/>
                  <a:gd name="connsiteY5-908" fmla="*/ 3207692 h 3207692"/>
                  <a:gd name="connsiteX6-909" fmla="*/ 6806 w 1246610"/>
                  <a:gd name="connsiteY6-910" fmla="*/ 3207692 h 3207692"/>
                  <a:gd name="connsiteX7-911" fmla="*/ 6806 w 1246610"/>
                  <a:gd name="connsiteY7-912" fmla="*/ 858584 h 3207692"/>
                  <a:gd name="connsiteX8-913" fmla="*/ 380199 w 1246610"/>
                  <a:gd name="connsiteY8-914" fmla="*/ 233 h 3207692"/>
                  <a:gd name="connsiteX0-915" fmla="*/ 380199 w 1301393"/>
                  <a:gd name="connsiteY0-916" fmla="*/ 233 h 3207692"/>
                  <a:gd name="connsiteX1-917" fmla="*/ 1298970 w 1301393"/>
                  <a:gd name="connsiteY1-918" fmla="*/ 547584 h 3207692"/>
                  <a:gd name="connsiteX2-919" fmla="*/ 761239 w 1301393"/>
                  <a:gd name="connsiteY2-920" fmla="*/ 1470179 h 3207692"/>
                  <a:gd name="connsiteX3-921" fmla="*/ 798894 w 1301393"/>
                  <a:gd name="connsiteY3-922" fmla="*/ 3207692 h 3207692"/>
                  <a:gd name="connsiteX4-923" fmla="*/ 798894 w 1301393"/>
                  <a:gd name="connsiteY4-924" fmla="*/ 3207692 h 3207692"/>
                  <a:gd name="connsiteX5-925" fmla="*/ 6806 w 1301393"/>
                  <a:gd name="connsiteY5-926" fmla="*/ 3207692 h 3207692"/>
                  <a:gd name="connsiteX6-927" fmla="*/ 6806 w 1301393"/>
                  <a:gd name="connsiteY6-928" fmla="*/ 3207692 h 3207692"/>
                  <a:gd name="connsiteX7-929" fmla="*/ 6806 w 1301393"/>
                  <a:gd name="connsiteY7-930" fmla="*/ 858584 h 3207692"/>
                  <a:gd name="connsiteX8-931" fmla="*/ 380199 w 1301393"/>
                  <a:gd name="connsiteY8-932" fmla="*/ 233 h 3207692"/>
                  <a:gd name="connsiteX0-933" fmla="*/ 380199 w 1301394"/>
                  <a:gd name="connsiteY0-934" fmla="*/ 233 h 3207692"/>
                  <a:gd name="connsiteX1-935" fmla="*/ 1298970 w 1301394"/>
                  <a:gd name="connsiteY1-936" fmla="*/ 547584 h 3207692"/>
                  <a:gd name="connsiteX2-937" fmla="*/ 761239 w 1301394"/>
                  <a:gd name="connsiteY2-938" fmla="*/ 1470179 h 3207692"/>
                  <a:gd name="connsiteX3-939" fmla="*/ 798894 w 1301394"/>
                  <a:gd name="connsiteY3-940" fmla="*/ 3207692 h 3207692"/>
                  <a:gd name="connsiteX4-941" fmla="*/ 798894 w 1301394"/>
                  <a:gd name="connsiteY4-942" fmla="*/ 3207692 h 3207692"/>
                  <a:gd name="connsiteX5-943" fmla="*/ 6806 w 1301394"/>
                  <a:gd name="connsiteY5-944" fmla="*/ 3207692 h 3207692"/>
                  <a:gd name="connsiteX6-945" fmla="*/ 6806 w 1301394"/>
                  <a:gd name="connsiteY6-946" fmla="*/ 3207692 h 3207692"/>
                  <a:gd name="connsiteX7-947" fmla="*/ 6806 w 1301394"/>
                  <a:gd name="connsiteY7-948" fmla="*/ 858584 h 3207692"/>
                  <a:gd name="connsiteX8-949" fmla="*/ 380199 w 1301394"/>
                  <a:gd name="connsiteY8-950" fmla="*/ 233 h 3207692"/>
                  <a:gd name="connsiteX0-951" fmla="*/ 380199 w 1318174"/>
                  <a:gd name="connsiteY0-952" fmla="*/ 211 h 3207670"/>
                  <a:gd name="connsiteX1-953" fmla="*/ 1298970 w 1318174"/>
                  <a:gd name="connsiteY1-954" fmla="*/ 547562 h 3207670"/>
                  <a:gd name="connsiteX2-955" fmla="*/ 761239 w 1318174"/>
                  <a:gd name="connsiteY2-956" fmla="*/ 1470157 h 3207670"/>
                  <a:gd name="connsiteX3-957" fmla="*/ 798894 w 1318174"/>
                  <a:gd name="connsiteY3-958" fmla="*/ 3207670 h 3207670"/>
                  <a:gd name="connsiteX4-959" fmla="*/ 798894 w 1318174"/>
                  <a:gd name="connsiteY4-960" fmla="*/ 3207670 h 3207670"/>
                  <a:gd name="connsiteX5-961" fmla="*/ 6806 w 1318174"/>
                  <a:gd name="connsiteY5-962" fmla="*/ 3207670 h 3207670"/>
                  <a:gd name="connsiteX6-963" fmla="*/ 6806 w 1318174"/>
                  <a:gd name="connsiteY6-964" fmla="*/ 3207670 h 3207670"/>
                  <a:gd name="connsiteX7-965" fmla="*/ 6806 w 1318174"/>
                  <a:gd name="connsiteY7-966" fmla="*/ 858562 h 3207670"/>
                  <a:gd name="connsiteX8-967" fmla="*/ 380199 w 1318174"/>
                  <a:gd name="connsiteY8-968" fmla="*/ 211 h 3207670"/>
                  <a:gd name="connsiteX0-969" fmla="*/ 380199 w 1318174"/>
                  <a:gd name="connsiteY0-970" fmla="*/ 211 h 3207670"/>
                  <a:gd name="connsiteX1-971" fmla="*/ 1298970 w 1318174"/>
                  <a:gd name="connsiteY1-972" fmla="*/ 547562 h 3207670"/>
                  <a:gd name="connsiteX2-973" fmla="*/ 761239 w 1318174"/>
                  <a:gd name="connsiteY2-974" fmla="*/ 1470157 h 3207670"/>
                  <a:gd name="connsiteX3-975" fmla="*/ 798894 w 1318174"/>
                  <a:gd name="connsiteY3-976" fmla="*/ 3207670 h 3207670"/>
                  <a:gd name="connsiteX4-977" fmla="*/ 798894 w 1318174"/>
                  <a:gd name="connsiteY4-978" fmla="*/ 3207670 h 3207670"/>
                  <a:gd name="connsiteX5-979" fmla="*/ 6806 w 1318174"/>
                  <a:gd name="connsiteY5-980" fmla="*/ 3207670 h 3207670"/>
                  <a:gd name="connsiteX6-981" fmla="*/ 6806 w 1318174"/>
                  <a:gd name="connsiteY6-982" fmla="*/ 3207670 h 3207670"/>
                  <a:gd name="connsiteX7-983" fmla="*/ 6806 w 1318174"/>
                  <a:gd name="connsiteY7-984" fmla="*/ 858562 h 3207670"/>
                  <a:gd name="connsiteX8-985" fmla="*/ 380199 w 1318174"/>
                  <a:gd name="connsiteY8-986" fmla="*/ 211 h 3207670"/>
                  <a:gd name="connsiteX0-987" fmla="*/ 380199 w 1318174"/>
                  <a:gd name="connsiteY0-988" fmla="*/ 211 h 3207670"/>
                  <a:gd name="connsiteX1-989" fmla="*/ 1298970 w 1318174"/>
                  <a:gd name="connsiteY1-990" fmla="*/ 547562 h 3207670"/>
                  <a:gd name="connsiteX2-991" fmla="*/ 761239 w 1318174"/>
                  <a:gd name="connsiteY2-992" fmla="*/ 1470157 h 3207670"/>
                  <a:gd name="connsiteX3-993" fmla="*/ 798894 w 1318174"/>
                  <a:gd name="connsiteY3-994" fmla="*/ 3207670 h 3207670"/>
                  <a:gd name="connsiteX4-995" fmla="*/ 798894 w 1318174"/>
                  <a:gd name="connsiteY4-996" fmla="*/ 3207670 h 3207670"/>
                  <a:gd name="connsiteX5-997" fmla="*/ 6806 w 1318174"/>
                  <a:gd name="connsiteY5-998" fmla="*/ 3207670 h 3207670"/>
                  <a:gd name="connsiteX6-999" fmla="*/ 6806 w 1318174"/>
                  <a:gd name="connsiteY6-1000" fmla="*/ 3207670 h 3207670"/>
                  <a:gd name="connsiteX7-1001" fmla="*/ 6806 w 1318174"/>
                  <a:gd name="connsiteY7-1002" fmla="*/ 858562 h 3207670"/>
                  <a:gd name="connsiteX8-1003" fmla="*/ 380199 w 1318174"/>
                  <a:gd name="connsiteY8-1004" fmla="*/ 211 h 3207670"/>
                  <a:gd name="connsiteX0-1005" fmla="*/ 380199 w 1318174"/>
                  <a:gd name="connsiteY0-1006" fmla="*/ 211 h 3207670"/>
                  <a:gd name="connsiteX1-1007" fmla="*/ 1298970 w 1318174"/>
                  <a:gd name="connsiteY1-1008" fmla="*/ 547562 h 3207670"/>
                  <a:gd name="connsiteX2-1009" fmla="*/ 761239 w 1318174"/>
                  <a:gd name="connsiteY2-1010" fmla="*/ 1470157 h 3207670"/>
                  <a:gd name="connsiteX3-1011" fmla="*/ 798894 w 1318174"/>
                  <a:gd name="connsiteY3-1012" fmla="*/ 3207670 h 3207670"/>
                  <a:gd name="connsiteX4-1013" fmla="*/ 798894 w 1318174"/>
                  <a:gd name="connsiteY4-1014" fmla="*/ 3207670 h 3207670"/>
                  <a:gd name="connsiteX5-1015" fmla="*/ 6806 w 1318174"/>
                  <a:gd name="connsiteY5-1016" fmla="*/ 3207670 h 3207670"/>
                  <a:gd name="connsiteX6-1017" fmla="*/ 6806 w 1318174"/>
                  <a:gd name="connsiteY6-1018" fmla="*/ 3207670 h 3207670"/>
                  <a:gd name="connsiteX7-1019" fmla="*/ 6806 w 1318174"/>
                  <a:gd name="connsiteY7-1020" fmla="*/ 858562 h 3207670"/>
                  <a:gd name="connsiteX8-1021" fmla="*/ 380199 w 1318174"/>
                  <a:gd name="connsiteY8-1022" fmla="*/ 211 h 3207670"/>
                  <a:gd name="connsiteX0-1023" fmla="*/ 380199 w 1318174"/>
                  <a:gd name="connsiteY0-1024" fmla="*/ 211 h 3207670"/>
                  <a:gd name="connsiteX1-1025" fmla="*/ 1298970 w 1318174"/>
                  <a:gd name="connsiteY1-1026" fmla="*/ 547562 h 3207670"/>
                  <a:gd name="connsiteX2-1027" fmla="*/ 761239 w 1318174"/>
                  <a:gd name="connsiteY2-1028" fmla="*/ 1470157 h 3207670"/>
                  <a:gd name="connsiteX3-1029" fmla="*/ 798894 w 1318174"/>
                  <a:gd name="connsiteY3-1030" fmla="*/ 3207670 h 3207670"/>
                  <a:gd name="connsiteX4-1031" fmla="*/ 798894 w 1318174"/>
                  <a:gd name="connsiteY4-1032" fmla="*/ 3207670 h 3207670"/>
                  <a:gd name="connsiteX5-1033" fmla="*/ 6806 w 1318174"/>
                  <a:gd name="connsiteY5-1034" fmla="*/ 3207670 h 3207670"/>
                  <a:gd name="connsiteX6-1035" fmla="*/ 6806 w 1318174"/>
                  <a:gd name="connsiteY6-1036" fmla="*/ 3207670 h 3207670"/>
                  <a:gd name="connsiteX7-1037" fmla="*/ 6806 w 1318174"/>
                  <a:gd name="connsiteY7-1038" fmla="*/ 858562 h 3207670"/>
                  <a:gd name="connsiteX8-1039" fmla="*/ 380199 w 1318174"/>
                  <a:gd name="connsiteY8-1040" fmla="*/ 211 h 3207670"/>
                  <a:gd name="connsiteX0-1041" fmla="*/ 658146 w 1319958"/>
                  <a:gd name="connsiteY0-1042" fmla="*/ 211 h 3207670"/>
                  <a:gd name="connsiteX1-1043" fmla="*/ 1292164 w 1319958"/>
                  <a:gd name="connsiteY1-1044" fmla="*/ 547562 h 3207670"/>
                  <a:gd name="connsiteX2-1045" fmla="*/ 754433 w 1319958"/>
                  <a:gd name="connsiteY2-1046" fmla="*/ 1470157 h 3207670"/>
                  <a:gd name="connsiteX3-1047" fmla="*/ 792088 w 1319958"/>
                  <a:gd name="connsiteY3-1048" fmla="*/ 3207670 h 3207670"/>
                  <a:gd name="connsiteX4-1049" fmla="*/ 792088 w 1319958"/>
                  <a:gd name="connsiteY4-1050" fmla="*/ 3207670 h 3207670"/>
                  <a:gd name="connsiteX5-1051" fmla="*/ 0 w 1319958"/>
                  <a:gd name="connsiteY5-1052" fmla="*/ 3207670 h 3207670"/>
                  <a:gd name="connsiteX6-1053" fmla="*/ 0 w 1319958"/>
                  <a:gd name="connsiteY6-1054" fmla="*/ 3207670 h 3207670"/>
                  <a:gd name="connsiteX7-1055" fmla="*/ 0 w 1319958"/>
                  <a:gd name="connsiteY7-1056" fmla="*/ 858562 h 3207670"/>
                  <a:gd name="connsiteX8-1057" fmla="*/ 658146 w 1319958"/>
                  <a:gd name="connsiteY8-1058" fmla="*/ 211 h 3207670"/>
                  <a:gd name="connsiteX0-1059" fmla="*/ 786963 w 1326878"/>
                  <a:gd name="connsiteY0-1060" fmla="*/ 205 h 3212949"/>
                  <a:gd name="connsiteX1-1061" fmla="*/ 1292164 w 1326878"/>
                  <a:gd name="connsiteY1-1062" fmla="*/ 552841 h 3212949"/>
                  <a:gd name="connsiteX2-1063" fmla="*/ 754433 w 1326878"/>
                  <a:gd name="connsiteY2-1064" fmla="*/ 1475436 h 3212949"/>
                  <a:gd name="connsiteX3-1065" fmla="*/ 792088 w 1326878"/>
                  <a:gd name="connsiteY3-1066" fmla="*/ 3212949 h 3212949"/>
                  <a:gd name="connsiteX4-1067" fmla="*/ 792088 w 1326878"/>
                  <a:gd name="connsiteY4-1068" fmla="*/ 3212949 h 3212949"/>
                  <a:gd name="connsiteX5-1069" fmla="*/ 0 w 1326878"/>
                  <a:gd name="connsiteY5-1070" fmla="*/ 3212949 h 3212949"/>
                  <a:gd name="connsiteX6-1071" fmla="*/ 0 w 1326878"/>
                  <a:gd name="connsiteY6-1072" fmla="*/ 3212949 h 3212949"/>
                  <a:gd name="connsiteX7-1073" fmla="*/ 0 w 1326878"/>
                  <a:gd name="connsiteY7-1074" fmla="*/ 863841 h 3212949"/>
                  <a:gd name="connsiteX8-1075" fmla="*/ 786963 w 1326878"/>
                  <a:gd name="connsiteY8-1076" fmla="*/ 205 h 3212949"/>
                  <a:gd name="connsiteX0-1077" fmla="*/ 786963 w 1279105"/>
                  <a:gd name="connsiteY0-1078" fmla="*/ 234 h 3212978"/>
                  <a:gd name="connsiteX1-1079" fmla="*/ 1240608 w 1279105"/>
                  <a:gd name="connsiteY1-1080" fmla="*/ 522725 h 3212978"/>
                  <a:gd name="connsiteX2-1081" fmla="*/ 754433 w 1279105"/>
                  <a:gd name="connsiteY2-1082" fmla="*/ 1475465 h 3212978"/>
                  <a:gd name="connsiteX3-1083" fmla="*/ 792088 w 1279105"/>
                  <a:gd name="connsiteY3-1084" fmla="*/ 3212978 h 3212978"/>
                  <a:gd name="connsiteX4-1085" fmla="*/ 792088 w 1279105"/>
                  <a:gd name="connsiteY4-1086" fmla="*/ 3212978 h 3212978"/>
                  <a:gd name="connsiteX5-1087" fmla="*/ 0 w 1279105"/>
                  <a:gd name="connsiteY5-1088" fmla="*/ 3212978 h 3212978"/>
                  <a:gd name="connsiteX6-1089" fmla="*/ 0 w 1279105"/>
                  <a:gd name="connsiteY6-1090" fmla="*/ 3212978 h 3212978"/>
                  <a:gd name="connsiteX7-1091" fmla="*/ 0 w 1279105"/>
                  <a:gd name="connsiteY7-1092" fmla="*/ 863870 h 3212978"/>
                  <a:gd name="connsiteX8-1093" fmla="*/ 786963 w 1279105"/>
                  <a:gd name="connsiteY8-1094" fmla="*/ 234 h 3212978"/>
                  <a:gd name="connsiteX0-1095" fmla="*/ 786963 w 1232192"/>
                  <a:gd name="connsiteY0-1096" fmla="*/ 272 h 3213016"/>
                  <a:gd name="connsiteX1-1097" fmla="*/ 1189052 w 1232192"/>
                  <a:gd name="connsiteY1-1098" fmla="*/ 492618 h 3213016"/>
                  <a:gd name="connsiteX2-1099" fmla="*/ 754433 w 1232192"/>
                  <a:gd name="connsiteY2-1100" fmla="*/ 1475503 h 3213016"/>
                  <a:gd name="connsiteX3-1101" fmla="*/ 792088 w 1232192"/>
                  <a:gd name="connsiteY3-1102" fmla="*/ 3213016 h 3213016"/>
                  <a:gd name="connsiteX4-1103" fmla="*/ 792088 w 1232192"/>
                  <a:gd name="connsiteY4-1104" fmla="*/ 3213016 h 3213016"/>
                  <a:gd name="connsiteX5-1105" fmla="*/ 0 w 1232192"/>
                  <a:gd name="connsiteY5-1106" fmla="*/ 3213016 h 3213016"/>
                  <a:gd name="connsiteX6-1107" fmla="*/ 0 w 1232192"/>
                  <a:gd name="connsiteY6-1108" fmla="*/ 3213016 h 3213016"/>
                  <a:gd name="connsiteX7-1109" fmla="*/ 0 w 1232192"/>
                  <a:gd name="connsiteY7-1110" fmla="*/ 863908 h 3213016"/>
                  <a:gd name="connsiteX8-1111" fmla="*/ 786963 w 1232192"/>
                  <a:gd name="connsiteY8-1112" fmla="*/ 272 h 3213016"/>
                  <a:gd name="connsiteX0-1113" fmla="*/ 883632 w 1244333"/>
                  <a:gd name="connsiteY0-1114" fmla="*/ 288 h 3202984"/>
                  <a:gd name="connsiteX1-1115" fmla="*/ 1189052 w 1244333"/>
                  <a:gd name="connsiteY1-1116" fmla="*/ 482586 h 3202984"/>
                  <a:gd name="connsiteX2-1117" fmla="*/ 754433 w 1244333"/>
                  <a:gd name="connsiteY2-1118" fmla="*/ 1465471 h 3202984"/>
                  <a:gd name="connsiteX3-1119" fmla="*/ 792088 w 1244333"/>
                  <a:gd name="connsiteY3-1120" fmla="*/ 3202984 h 3202984"/>
                  <a:gd name="connsiteX4-1121" fmla="*/ 792088 w 1244333"/>
                  <a:gd name="connsiteY4-1122" fmla="*/ 3202984 h 3202984"/>
                  <a:gd name="connsiteX5-1123" fmla="*/ 0 w 1244333"/>
                  <a:gd name="connsiteY5-1124" fmla="*/ 3202984 h 3202984"/>
                  <a:gd name="connsiteX6-1125" fmla="*/ 0 w 1244333"/>
                  <a:gd name="connsiteY6-1126" fmla="*/ 3202984 h 3202984"/>
                  <a:gd name="connsiteX7-1127" fmla="*/ 0 w 1244333"/>
                  <a:gd name="connsiteY7-1128" fmla="*/ 853876 h 3202984"/>
                  <a:gd name="connsiteX8-1129" fmla="*/ 883632 w 1244333"/>
                  <a:gd name="connsiteY8-1130" fmla="*/ 288 h 32029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3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 Same Side Corner Rectangle 8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-1" fmla="*/ 25563 w 1192801"/>
                  <a:gd name="connsiteY0-2" fmla="*/ 0 h 3231671"/>
                  <a:gd name="connsiteX1-3" fmla="*/ 886801 w 1192801"/>
                  <a:gd name="connsiteY1-4" fmla="*/ 414670 h 3231671"/>
                  <a:gd name="connsiteX2-5" fmla="*/ 1192801 w 1192801"/>
                  <a:gd name="connsiteY2-6" fmla="*/ 720670 h 3231671"/>
                  <a:gd name="connsiteX3-7" fmla="*/ 1192801 w 1192801"/>
                  <a:gd name="connsiteY3-8" fmla="*/ 3231671 h 3231671"/>
                  <a:gd name="connsiteX4-9" fmla="*/ 1192801 w 1192801"/>
                  <a:gd name="connsiteY4-10" fmla="*/ 3231671 h 3231671"/>
                  <a:gd name="connsiteX5-11" fmla="*/ 580801 w 1192801"/>
                  <a:gd name="connsiteY5-12" fmla="*/ 3231671 h 3231671"/>
                  <a:gd name="connsiteX6-13" fmla="*/ 580801 w 1192801"/>
                  <a:gd name="connsiteY6-14" fmla="*/ 3231671 h 3231671"/>
                  <a:gd name="connsiteX7-15" fmla="*/ 580801 w 1192801"/>
                  <a:gd name="connsiteY7-16" fmla="*/ 720670 h 3231671"/>
                  <a:gd name="connsiteX8-17" fmla="*/ 25563 w 1192801"/>
                  <a:gd name="connsiteY8-18" fmla="*/ 0 h 3231671"/>
                  <a:gd name="connsiteX0-19" fmla="*/ 25563 w 1192801"/>
                  <a:gd name="connsiteY0-20" fmla="*/ 0 h 3231671"/>
                  <a:gd name="connsiteX1-21" fmla="*/ 1192801 w 1192801"/>
                  <a:gd name="connsiteY1-22" fmla="*/ 720670 h 3231671"/>
                  <a:gd name="connsiteX2-23" fmla="*/ 1192801 w 1192801"/>
                  <a:gd name="connsiteY2-24" fmla="*/ 3231671 h 3231671"/>
                  <a:gd name="connsiteX3-25" fmla="*/ 1192801 w 1192801"/>
                  <a:gd name="connsiteY3-26" fmla="*/ 3231671 h 3231671"/>
                  <a:gd name="connsiteX4-27" fmla="*/ 580801 w 1192801"/>
                  <a:gd name="connsiteY4-28" fmla="*/ 3231671 h 3231671"/>
                  <a:gd name="connsiteX5-29" fmla="*/ 580801 w 1192801"/>
                  <a:gd name="connsiteY5-30" fmla="*/ 3231671 h 3231671"/>
                  <a:gd name="connsiteX6-31" fmla="*/ 580801 w 1192801"/>
                  <a:gd name="connsiteY6-32" fmla="*/ 720670 h 3231671"/>
                  <a:gd name="connsiteX7-33" fmla="*/ 25563 w 1192801"/>
                  <a:gd name="connsiteY7-34" fmla="*/ 0 h 3231671"/>
                  <a:gd name="connsiteX0-35" fmla="*/ 30147 w 1197385"/>
                  <a:gd name="connsiteY0-36" fmla="*/ 0 h 3231671"/>
                  <a:gd name="connsiteX1-37" fmla="*/ 1197385 w 1197385"/>
                  <a:gd name="connsiteY1-38" fmla="*/ 720670 h 3231671"/>
                  <a:gd name="connsiteX2-39" fmla="*/ 1197385 w 1197385"/>
                  <a:gd name="connsiteY2-40" fmla="*/ 3231671 h 3231671"/>
                  <a:gd name="connsiteX3-41" fmla="*/ 1197385 w 1197385"/>
                  <a:gd name="connsiteY3-42" fmla="*/ 3231671 h 3231671"/>
                  <a:gd name="connsiteX4-43" fmla="*/ 585385 w 1197385"/>
                  <a:gd name="connsiteY4-44" fmla="*/ 3231671 h 3231671"/>
                  <a:gd name="connsiteX5-45" fmla="*/ 585385 w 1197385"/>
                  <a:gd name="connsiteY5-46" fmla="*/ 3231671 h 3231671"/>
                  <a:gd name="connsiteX6-47" fmla="*/ 457794 w 1197385"/>
                  <a:gd name="connsiteY6-48" fmla="*/ 1018382 h 3231671"/>
                  <a:gd name="connsiteX7-49" fmla="*/ 30147 w 1197385"/>
                  <a:gd name="connsiteY7-50" fmla="*/ 0 h 3231671"/>
                  <a:gd name="connsiteX0-51" fmla="*/ 311465 w 1478703"/>
                  <a:gd name="connsiteY0-52" fmla="*/ 1443 h 3233114"/>
                  <a:gd name="connsiteX1-53" fmla="*/ 1478703 w 1478703"/>
                  <a:gd name="connsiteY1-54" fmla="*/ 722113 h 3233114"/>
                  <a:gd name="connsiteX2-55" fmla="*/ 1478703 w 1478703"/>
                  <a:gd name="connsiteY2-56" fmla="*/ 3233114 h 3233114"/>
                  <a:gd name="connsiteX3-57" fmla="*/ 1478703 w 1478703"/>
                  <a:gd name="connsiteY3-58" fmla="*/ 3233114 h 3233114"/>
                  <a:gd name="connsiteX4-59" fmla="*/ 866703 w 1478703"/>
                  <a:gd name="connsiteY4-60" fmla="*/ 3233114 h 3233114"/>
                  <a:gd name="connsiteX5-61" fmla="*/ 866703 w 1478703"/>
                  <a:gd name="connsiteY5-62" fmla="*/ 3233114 h 3233114"/>
                  <a:gd name="connsiteX6-63" fmla="*/ 739112 w 1478703"/>
                  <a:gd name="connsiteY6-64" fmla="*/ 1019825 h 3233114"/>
                  <a:gd name="connsiteX7-65" fmla="*/ 15213 w 1478703"/>
                  <a:gd name="connsiteY7-66" fmla="*/ 1379751 h 3233114"/>
                  <a:gd name="connsiteX8-67" fmla="*/ 311465 w 1478703"/>
                  <a:gd name="connsiteY8-68" fmla="*/ 1443 h 3233114"/>
                  <a:gd name="connsiteX0-69" fmla="*/ 188447 w 1355685"/>
                  <a:gd name="connsiteY0-70" fmla="*/ 1409 h 3233080"/>
                  <a:gd name="connsiteX1-71" fmla="*/ 1355685 w 1355685"/>
                  <a:gd name="connsiteY1-72" fmla="*/ 722079 h 3233080"/>
                  <a:gd name="connsiteX2-73" fmla="*/ 1355685 w 1355685"/>
                  <a:gd name="connsiteY2-74" fmla="*/ 3233080 h 3233080"/>
                  <a:gd name="connsiteX3-75" fmla="*/ 1355685 w 1355685"/>
                  <a:gd name="connsiteY3-76" fmla="*/ 3233080 h 3233080"/>
                  <a:gd name="connsiteX4-77" fmla="*/ 743685 w 1355685"/>
                  <a:gd name="connsiteY4-78" fmla="*/ 3233080 h 3233080"/>
                  <a:gd name="connsiteX5-79" fmla="*/ 743685 w 1355685"/>
                  <a:gd name="connsiteY5-80" fmla="*/ 3233080 h 3233080"/>
                  <a:gd name="connsiteX6-81" fmla="*/ 616094 w 1355685"/>
                  <a:gd name="connsiteY6-82" fmla="*/ 1019791 h 3233080"/>
                  <a:gd name="connsiteX7-83" fmla="*/ 30418 w 1355685"/>
                  <a:gd name="connsiteY7-84" fmla="*/ 1411615 h 3233080"/>
                  <a:gd name="connsiteX8-85" fmla="*/ 188447 w 1355685"/>
                  <a:gd name="connsiteY8-86" fmla="*/ 1409 h 3233080"/>
                  <a:gd name="connsiteX0-87" fmla="*/ 405131 w 1572369"/>
                  <a:gd name="connsiteY0-88" fmla="*/ 1994 h 3233665"/>
                  <a:gd name="connsiteX1-89" fmla="*/ 1572369 w 1572369"/>
                  <a:gd name="connsiteY1-90" fmla="*/ 722664 h 3233665"/>
                  <a:gd name="connsiteX2-91" fmla="*/ 1572369 w 1572369"/>
                  <a:gd name="connsiteY2-92" fmla="*/ 3233665 h 3233665"/>
                  <a:gd name="connsiteX3-93" fmla="*/ 1572369 w 1572369"/>
                  <a:gd name="connsiteY3-94" fmla="*/ 3233665 h 3233665"/>
                  <a:gd name="connsiteX4-95" fmla="*/ 960369 w 1572369"/>
                  <a:gd name="connsiteY4-96" fmla="*/ 3233665 h 3233665"/>
                  <a:gd name="connsiteX5-97" fmla="*/ 960369 w 1572369"/>
                  <a:gd name="connsiteY5-98" fmla="*/ 3233665 h 3233665"/>
                  <a:gd name="connsiteX6-99" fmla="*/ 832778 w 1572369"/>
                  <a:gd name="connsiteY6-100" fmla="*/ 1020376 h 3233665"/>
                  <a:gd name="connsiteX7-101" fmla="*/ 247102 w 1572369"/>
                  <a:gd name="connsiteY7-102" fmla="*/ 1412200 h 3233665"/>
                  <a:gd name="connsiteX8-103" fmla="*/ 405131 w 1572369"/>
                  <a:gd name="connsiteY8-104" fmla="*/ 1994 h 3233665"/>
                  <a:gd name="connsiteX0-105" fmla="*/ 405131 w 1572369"/>
                  <a:gd name="connsiteY0-106" fmla="*/ 1994 h 3233665"/>
                  <a:gd name="connsiteX1-107" fmla="*/ 1572369 w 1572369"/>
                  <a:gd name="connsiteY1-108" fmla="*/ 722664 h 3233665"/>
                  <a:gd name="connsiteX2-109" fmla="*/ 1572369 w 1572369"/>
                  <a:gd name="connsiteY2-110" fmla="*/ 3233665 h 3233665"/>
                  <a:gd name="connsiteX3-111" fmla="*/ 1572369 w 1572369"/>
                  <a:gd name="connsiteY3-112" fmla="*/ 3233665 h 3233665"/>
                  <a:gd name="connsiteX4-113" fmla="*/ 960369 w 1572369"/>
                  <a:gd name="connsiteY4-114" fmla="*/ 3233665 h 3233665"/>
                  <a:gd name="connsiteX5-115" fmla="*/ 960369 w 1572369"/>
                  <a:gd name="connsiteY5-116" fmla="*/ 3233665 h 3233665"/>
                  <a:gd name="connsiteX6-117" fmla="*/ 832778 w 1572369"/>
                  <a:gd name="connsiteY6-118" fmla="*/ 1020376 h 3233665"/>
                  <a:gd name="connsiteX7-119" fmla="*/ 247102 w 1572369"/>
                  <a:gd name="connsiteY7-120" fmla="*/ 1412200 h 3233665"/>
                  <a:gd name="connsiteX8-121" fmla="*/ 405131 w 1572369"/>
                  <a:gd name="connsiteY8-122" fmla="*/ 1994 h 3233665"/>
                  <a:gd name="connsiteX0-123" fmla="*/ 405131 w 1572369"/>
                  <a:gd name="connsiteY0-124" fmla="*/ 1994 h 3233665"/>
                  <a:gd name="connsiteX1-125" fmla="*/ 1572369 w 1572369"/>
                  <a:gd name="connsiteY1-126" fmla="*/ 722664 h 3233665"/>
                  <a:gd name="connsiteX2-127" fmla="*/ 1572369 w 1572369"/>
                  <a:gd name="connsiteY2-128" fmla="*/ 3233665 h 3233665"/>
                  <a:gd name="connsiteX3-129" fmla="*/ 1572369 w 1572369"/>
                  <a:gd name="connsiteY3-130" fmla="*/ 3233665 h 3233665"/>
                  <a:gd name="connsiteX4-131" fmla="*/ 960369 w 1572369"/>
                  <a:gd name="connsiteY4-132" fmla="*/ 3233665 h 3233665"/>
                  <a:gd name="connsiteX5-133" fmla="*/ 960369 w 1572369"/>
                  <a:gd name="connsiteY5-134" fmla="*/ 3233665 h 3233665"/>
                  <a:gd name="connsiteX6-135" fmla="*/ 832778 w 1572369"/>
                  <a:gd name="connsiteY6-136" fmla="*/ 1020376 h 3233665"/>
                  <a:gd name="connsiteX7-137" fmla="*/ 247102 w 1572369"/>
                  <a:gd name="connsiteY7-138" fmla="*/ 1412200 h 3233665"/>
                  <a:gd name="connsiteX8-139" fmla="*/ 405131 w 1572369"/>
                  <a:gd name="connsiteY8-140" fmla="*/ 1994 h 3233665"/>
                  <a:gd name="connsiteX0-141" fmla="*/ 405131 w 1572369"/>
                  <a:gd name="connsiteY0-142" fmla="*/ 1994 h 3233665"/>
                  <a:gd name="connsiteX1-143" fmla="*/ 1572369 w 1572369"/>
                  <a:gd name="connsiteY1-144" fmla="*/ 722664 h 3233665"/>
                  <a:gd name="connsiteX2-145" fmla="*/ 1572369 w 1572369"/>
                  <a:gd name="connsiteY2-146" fmla="*/ 3233665 h 3233665"/>
                  <a:gd name="connsiteX3-147" fmla="*/ 1572369 w 1572369"/>
                  <a:gd name="connsiteY3-148" fmla="*/ 3233665 h 3233665"/>
                  <a:gd name="connsiteX4-149" fmla="*/ 960369 w 1572369"/>
                  <a:gd name="connsiteY4-150" fmla="*/ 3233665 h 3233665"/>
                  <a:gd name="connsiteX5-151" fmla="*/ 960369 w 1572369"/>
                  <a:gd name="connsiteY5-152" fmla="*/ 3233665 h 3233665"/>
                  <a:gd name="connsiteX6-153" fmla="*/ 832778 w 1572369"/>
                  <a:gd name="connsiteY6-154" fmla="*/ 1020376 h 3233665"/>
                  <a:gd name="connsiteX7-155" fmla="*/ 247102 w 1572369"/>
                  <a:gd name="connsiteY7-156" fmla="*/ 1412200 h 3233665"/>
                  <a:gd name="connsiteX8-157" fmla="*/ 405131 w 1572369"/>
                  <a:gd name="connsiteY8-158" fmla="*/ 1994 h 3233665"/>
                  <a:gd name="connsiteX0-159" fmla="*/ 405131 w 1572369"/>
                  <a:gd name="connsiteY0-160" fmla="*/ 1994 h 3233665"/>
                  <a:gd name="connsiteX1-161" fmla="*/ 1572369 w 1572369"/>
                  <a:gd name="connsiteY1-162" fmla="*/ 722664 h 3233665"/>
                  <a:gd name="connsiteX2-163" fmla="*/ 1572369 w 1572369"/>
                  <a:gd name="connsiteY2-164" fmla="*/ 3233665 h 3233665"/>
                  <a:gd name="connsiteX3-165" fmla="*/ 1572369 w 1572369"/>
                  <a:gd name="connsiteY3-166" fmla="*/ 3233665 h 3233665"/>
                  <a:gd name="connsiteX4-167" fmla="*/ 960369 w 1572369"/>
                  <a:gd name="connsiteY4-168" fmla="*/ 3233665 h 3233665"/>
                  <a:gd name="connsiteX5-169" fmla="*/ 960369 w 1572369"/>
                  <a:gd name="connsiteY5-170" fmla="*/ 3233665 h 3233665"/>
                  <a:gd name="connsiteX6-171" fmla="*/ 832778 w 1572369"/>
                  <a:gd name="connsiteY6-172" fmla="*/ 1020376 h 3233665"/>
                  <a:gd name="connsiteX7-173" fmla="*/ 247102 w 1572369"/>
                  <a:gd name="connsiteY7-174" fmla="*/ 1412200 h 3233665"/>
                  <a:gd name="connsiteX8-175" fmla="*/ 405131 w 1572369"/>
                  <a:gd name="connsiteY8-176" fmla="*/ 1994 h 3233665"/>
                  <a:gd name="connsiteX0-177" fmla="*/ 405131 w 1572369"/>
                  <a:gd name="connsiteY0-178" fmla="*/ 1994 h 3233665"/>
                  <a:gd name="connsiteX1-179" fmla="*/ 1476676 w 1572369"/>
                  <a:gd name="connsiteY1-180" fmla="*/ 935315 h 3233665"/>
                  <a:gd name="connsiteX2-181" fmla="*/ 1572369 w 1572369"/>
                  <a:gd name="connsiteY2-182" fmla="*/ 3233665 h 3233665"/>
                  <a:gd name="connsiteX3-183" fmla="*/ 1572369 w 1572369"/>
                  <a:gd name="connsiteY3-184" fmla="*/ 3233665 h 3233665"/>
                  <a:gd name="connsiteX4-185" fmla="*/ 960369 w 1572369"/>
                  <a:gd name="connsiteY4-186" fmla="*/ 3233665 h 3233665"/>
                  <a:gd name="connsiteX5-187" fmla="*/ 960369 w 1572369"/>
                  <a:gd name="connsiteY5-188" fmla="*/ 3233665 h 3233665"/>
                  <a:gd name="connsiteX6-189" fmla="*/ 832778 w 1572369"/>
                  <a:gd name="connsiteY6-190" fmla="*/ 1020376 h 3233665"/>
                  <a:gd name="connsiteX7-191" fmla="*/ 247102 w 1572369"/>
                  <a:gd name="connsiteY7-192" fmla="*/ 1412200 h 3233665"/>
                  <a:gd name="connsiteX8-193" fmla="*/ 405131 w 1572369"/>
                  <a:gd name="connsiteY8-194" fmla="*/ 1994 h 3233665"/>
                  <a:gd name="connsiteX0-195" fmla="*/ 405131 w 1572369"/>
                  <a:gd name="connsiteY0-196" fmla="*/ 1994 h 3233665"/>
                  <a:gd name="connsiteX1-197" fmla="*/ 1476676 w 1572369"/>
                  <a:gd name="connsiteY1-198" fmla="*/ 935315 h 3233665"/>
                  <a:gd name="connsiteX2-199" fmla="*/ 1572369 w 1572369"/>
                  <a:gd name="connsiteY2-200" fmla="*/ 3233665 h 3233665"/>
                  <a:gd name="connsiteX3-201" fmla="*/ 1572369 w 1572369"/>
                  <a:gd name="connsiteY3-202" fmla="*/ 3233665 h 3233665"/>
                  <a:gd name="connsiteX4-203" fmla="*/ 960369 w 1572369"/>
                  <a:gd name="connsiteY4-204" fmla="*/ 3233665 h 3233665"/>
                  <a:gd name="connsiteX5-205" fmla="*/ 960369 w 1572369"/>
                  <a:gd name="connsiteY5-206" fmla="*/ 3233665 h 3233665"/>
                  <a:gd name="connsiteX6-207" fmla="*/ 832778 w 1572369"/>
                  <a:gd name="connsiteY6-208" fmla="*/ 1020376 h 3233665"/>
                  <a:gd name="connsiteX7-209" fmla="*/ 247102 w 1572369"/>
                  <a:gd name="connsiteY7-210" fmla="*/ 1412200 h 3233665"/>
                  <a:gd name="connsiteX8-211" fmla="*/ 405131 w 1572369"/>
                  <a:gd name="connsiteY8-212" fmla="*/ 1994 h 3233665"/>
                  <a:gd name="connsiteX0-213" fmla="*/ 454087 w 1557530"/>
                  <a:gd name="connsiteY0-214" fmla="*/ 2221 h 3138199"/>
                  <a:gd name="connsiteX1-215" fmla="*/ 1461837 w 1557530"/>
                  <a:gd name="connsiteY1-216" fmla="*/ 839849 h 3138199"/>
                  <a:gd name="connsiteX2-217" fmla="*/ 1557530 w 1557530"/>
                  <a:gd name="connsiteY2-218" fmla="*/ 3138199 h 3138199"/>
                  <a:gd name="connsiteX3-219" fmla="*/ 1557530 w 1557530"/>
                  <a:gd name="connsiteY3-220" fmla="*/ 3138199 h 3138199"/>
                  <a:gd name="connsiteX4-221" fmla="*/ 945530 w 1557530"/>
                  <a:gd name="connsiteY4-222" fmla="*/ 3138199 h 3138199"/>
                  <a:gd name="connsiteX5-223" fmla="*/ 945530 w 1557530"/>
                  <a:gd name="connsiteY5-224" fmla="*/ 3138199 h 3138199"/>
                  <a:gd name="connsiteX6-225" fmla="*/ 817939 w 1557530"/>
                  <a:gd name="connsiteY6-226" fmla="*/ 924910 h 3138199"/>
                  <a:gd name="connsiteX7-227" fmla="*/ 232263 w 1557530"/>
                  <a:gd name="connsiteY7-228" fmla="*/ 1316734 h 3138199"/>
                  <a:gd name="connsiteX8-229" fmla="*/ 454087 w 1557530"/>
                  <a:gd name="connsiteY8-230" fmla="*/ 2221 h 3138199"/>
                  <a:gd name="connsiteX0-231" fmla="*/ 458217 w 1561660"/>
                  <a:gd name="connsiteY0-232" fmla="*/ 54 h 3136032"/>
                  <a:gd name="connsiteX1-233" fmla="*/ 1465967 w 1561660"/>
                  <a:gd name="connsiteY1-234" fmla="*/ 837682 h 3136032"/>
                  <a:gd name="connsiteX2-235" fmla="*/ 1561660 w 1561660"/>
                  <a:gd name="connsiteY2-236" fmla="*/ 3136032 h 3136032"/>
                  <a:gd name="connsiteX3-237" fmla="*/ 1561660 w 1561660"/>
                  <a:gd name="connsiteY3-238" fmla="*/ 3136032 h 3136032"/>
                  <a:gd name="connsiteX4-239" fmla="*/ 949660 w 1561660"/>
                  <a:gd name="connsiteY4-240" fmla="*/ 3136032 h 3136032"/>
                  <a:gd name="connsiteX5-241" fmla="*/ 949660 w 1561660"/>
                  <a:gd name="connsiteY5-242" fmla="*/ 3136032 h 3136032"/>
                  <a:gd name="connsiteX6-243" fmla="*/ 822069 w 1561660"/>
                  <a:gd name="connsiteY6-244" fmla="*/ 922743 h 3136032"/>
                  <a:gd name="connsiteX7-245" fmla="*/ 236393 w 1561660"/>
                  <a:gd name="connsiteY7-246" fmla="*/ 1314567 h 3136032"/>
                  <a:gd name="connsiteX8-247" fmla="*/ 458217 w 1561660"/>
                  <a:gd name="connsiteY8-248" fmla="*/ 54 h 3136032"/>
                  <a:gd name="connsiteX0-249" fmla="*/ 458217 w 1561660"/>
                  <a:gd name="connsiteY0-250" fmla="*/ 53790 h 3189768"/>
                  <a:gd name="connsiteX1-251" fmla="*/ 1465967 w 1561660"/>
                  <a:gd name="connsiteY1-252" fmla="*/ 891418 h 3189768"/>
                  <a:gd name="connsiteX2-253" fmla="*/ 1561660 w 1561660"/>
                  <a:gd name="connsiteY2-254" fmla="*/ 3189768 h 3189768"/>
                  <a:gd name="connsiteX3-255" fmla="*/ 1561660 w 1561660"/>
                  <a:gd name="connsiteY3-256" fmla="*/ 3189768 h 3189768"/>
                  <a:gd name="connsiteX4-257" fmla="*/ 949660 w 1561660"/>
                  <a:gd name="connsiteY4-258" fmla="*/ 3189768 h 3189768"/>
                  <a:gd name="connsiteX5-259" fmla="*/ 949660 w 1561660"/>
                  <a:gd name="connsiteY5-260" fmla="*/ 3189768 h 3189768"/>
                  <a:gd name="connsiteX6-261" fmla="*/ 822069 w 1561660"/>
                  <a:gd name="connsiteY6-262" fmla="*/ 976479 h 3189768"/>
                  <a:gd name="connsiteX7-263" fmla="*/ 236393 w 1561660"/>
                  <a:gd name="connsiteY7-264" fmla="*/ 1368303 h 3189768"/>
                  <a:gd name="connsiteX8-265" fmla="*/ 458217 w 1561660"/>
                  <a:gd name="connsiteY8-266" fmla="*/ 53790 h 3189768"/>
                  <a:gd name="connsiteX0-267" fmla="*/ 473561 w 1577004"/>
                  <a:gd name="connsiteY0-268" fmla="*/ 53790 h 3189768"/>
                  <a:gd name="connsiteX1-269" fmla="*/ 1481311 w 1577004"/>
                  <a:gd name="connsiteY1-270" fmla="*/ 891418 h 3189768"/>
                  <a:gd name="connsiteX2-271" fmla="*/ 1577004 w 1577004"/>
                  <a:gd name="connsiteY2-272" fmla="*/ 3189768 h 3189768"/>
                  <a:gd name="connsiteX3-273" fmla="*/ 1577004 w 1577004"/>
                  <a:gd name="connsiteY3-274" fmla="*/ 3189768 h 3189768"/>
                  <a:gd name="connsiteX4-275" fmla="*/ 965004 w 1577004"/>
                  <a:gd name="connsiteY4-276" fmla="*/ 3189768 h 3189768"/>
                  <a:gd name="connsiteX5-277" fmla="*/ 965004 w 1577004"/>
                  <a:gd name="connsiteY5-278" fmla="*/ 3189768 h 3189768"/>
                  <a:gd name="connsiteX6-279" fmla="*/ 837413 w 1577004"/>
                  <a:gd name="connsiteY6-280" fmla="*/ 976479 h 3189768"/>
                  <a:gd name="connsiteX7-281" fmla="*/ 251737 w 1577004"/>
                  <a:gd name="connsiteY7-282" fmla="*/ 1368303 h 3189768"/>
                  <a:gd name="connsiteX8-283" fmla="*/ 473561 w 1577004"/>
                  <a:gd name="connsiteY8-284" fmla="*/ 53790 h 3189768"/>
                  <a:gd name="connsiteX0-285" fmla="*/ 473561 w 1577004"/>
                  <a:gd name="connsiteY0-286" fmla="*/ 46232 h 3182210"/>
                  <a:gd name="connsiteX1-287" fmla="*/ 1481311 w 1577004"/>
                  <a:gd name="connsiteY1-288" fmla="*/ 883860 h 3182210"/>
                  <a:gd name="connsiteX2-289" fmla="*/ 1577004 w 1577004"/>
                  <a:gd name="connsiteY2-290" fmla="*/ 3182210 h 3182210"/>
                  <a:gd name="connsiteX3-291" fmla="*/ 1577004 w 1577004"/>
                  <a:gd name="connsiteY3-292" fmla="*/ 3182210 h 3182210"/>
                  <a:gd name="connsiteX4-293" fmla="*/ 965004 w 1577004"/>
                  <a:gd name="connsiteY4-294" fmla="*/ 3182210 h 3182210"/>
                  <a:gd name="connsiteX5-295" fmla="*/ 965004 w 1577004"/>
                  <a:gd name="connsiteY5-296" fmla="*/ 3182210 h 3182210"/>
                  <a:gd name="connsiteX6-297" fmla="*/ 837413 w 1577004"/>
                  <a:gd name="connsiteY6-298" fmla="*/ 968921 h 3182210"/>
                  <a:gd name="connsiteX7-299" fmla="*/ 251737 w 1577004"/>
                  <a:gd name="connsiteY7-300" fmla="*/ 1360745 h 3182210"/>
                  <a:gd name="connsiteX8-301" fmla="*/ 473561 w 1577004"/>
                  <a:gd name="connsiteY8-302" fmla="*/ 46232 h 3182210"/>
                  <a:gd name="connsiteX0-303" fmla="*/ 473561 w 1577004"/>
                  <a:gd name="connsiteY0-304" fmla="*/ 77283 h 3213261"/>
                  <a:gd name="connsiteX1-305" fmla="*/ 1336258 w 1577004"/>
                  <a:gd name="connsiteY1-306" fmla="*/ 232848 h 3213261"/>
                  <a:gd name="connsiteX2-307" fmla="*/ 1481311 w 1577004"/>
                  <a:gd name="connsiteY2-308" fmla="*/ 914911 h 3213261"/>
                  <a:gd name="connsiteX3-309" fmla="*/ 1577004 w 1577004"/>
                  <a:gd name="connsiteY3-310" fmla="*/ 3213261 h 3213261"/>
                  <a:gd name="connsiteX4-311" fmla="*/ 1577004 w 1577004"/>
                  <a:gd name="connsiteY4-312" fmla="*/ 3213261 h 3213261"/>
                  <a:gd name="connsiteX5-313" fmla="*/ 965004 w 1577004"/>
                  <a:gd name="connsiteY5-314" fmla="*/ 3213261 h 3213261"/>
                  <a:gd name="connsiteX6-315" fmla="*/ 965004 w 1577004"/>
                  <a:gd name="connsiteY6-316" fmla="*/ 3213261 h 3213261"/>
                  <a:gd name="connsiteX7-317" fmla="*/ 837413 w 1577004"/>
                  <a:gd name="connsiteY7-318" fmla="*/ 999972 h 3213261"/>
                  <a:gd name="connsiteX8-319" fmla="*/ 251737 w 1577004"/>
                  <a:gd name="connsiteY8-320" fmla="*/ 1391796 h 3213261"/>
                  <a:gd name="connsiteX9" fmla="*/ 473561 w 1577004"/>
                  <a:gd name="connsiteY9" fmla="*/ 77283 h 3213261"/>
                  <a:gd name="connsiteX0-321" fmla="*/ 473561 w 1577004"/>
                  <a:gd name="connsiteY0-322" fmla="*/ 75189 h 3211167"/>
                  <a:gd name="connsiteX1-323" fmla="*/ 1336258 w 1577004"/>
                  <a:gd name="connsiteY1-324" fmla="*/ 241387 h 3211167"/>
                  <a:gd name="connsiteX2-325" fmla="*/ 1481311 w 1577004"/>
                  <a:gd name="connsiteY2-326" fmla="*/ 912817 h 3211167"/>
                  <a:gd name="connsiteX3-327" fmla="*/ 1577004 w 1577004"/>
                  <a:gd name="connsiteY3-328" fmla="*/ 3211167 h 3211167"/>
                  <a:gd name="connsiteX4-329" fmla="*/ 1577004 w 1577004"/>
                  <a:gd name="connsiteY4-330" fmla="*/ 3211167 h 3211167"/>
                  <a:gd name="connsiteX5-331" fmla="*/ 965004 w 1577004"/>
                  <a:gd name="connsiteY5-332" fmla="*/ 3211167 h 3211167"/>
                  <a:gd name="connsiteX6-333" fmla="*/ 965004 w 1577004"/>
                  <a:gd name="connsiteY6-334" fmla="*/ 3211167 h 3211167"/>
                  <a:gd name="connsiteX7-335" fmla="*/ 837413 w 1577004"/>
                  <a:gd name="connsiteY7-336" fmla="*/ 997878 h 3211167"/>
                  <a:gd name="connsiteX8-337" fmla="*/ 251737 w 1577004"/>
                  <a:gd name="connsiteY8-338" fmla="*/ 1389702 h 3211167"/>
                  <a:gd name="connsiteX9-339" fmla="*/ 473561 w 1577004"/>
                  <a:gd name="connsiteY9-340" fmla="*/ 75189 h 3211167"/>
                  <a:gd name="connsiteX0-341" fmla="*/ 473561 w 1577004"/>
                  <a:gd name="connsiteY0-342" fmla="*/ 75189 h 3211167"/>
                  <a:gd name="connsiteX1-343" fmla="*/ 1336258 w 1577004"/>
                  <a:gd name="connsiteY1-344" fmla="*/ 241387 h 3211167"/>
                  <a:gd name="connsiteX2-345" fmla="*/ 1368156 w 1577004"/>
                  <a:gd name="connsiteY2-346" fmla="*/ 294550 h 3211167"/>
                  <a:gd name="connsiteX3-347" fmla="*/ 1481311 w 1577004"/>
                  <a:gd name="connsiteY3-348" fmla="*/ 912817 h 3211167"/>
                  <a:gd name="connsiteX4-349" fmla="*/ 1577004 w 1577004"/>
                  <a:gd name="connsiteY4-350" fmla="*/ 3211167 h 3211167"/>
                  <a:gd name="connsiteX5-351" fmla="*/ 1577004 w 1577004"/>
                  <a:gd name="connsiteY5-352" fmla="*/ 3211167 h 3211167"/>
                  <a:gd name="connsiteX6-353" fmla="*/ 965004 w 1577004"/>
                  <a:gd name="connsiteY6-354" fmla="*/ 3211167 h 3211167"/>
                  <a:gd name="connsiteX7-355" fmla="*/ 965004 w 1577004"/>
                  <a:gd name="connsiteY7-356" fmla="*/ 3211167 h 3211167"/>
                  <a:gd name="connsiteX8-357" fmla="*/ 837413 w 1577004"/>
                  <a:gd name="connsiteY8-358" fmla="*/ 997878 h 3211167"/>
                  <a:gd name="connsiteX9-359" fmla="*/ 251737 w 1577004"/>
                  <a:gd name="connsiteY9-360" fmla="*/ 1389702 h 3211167"/>
                  <a:gd name="connsiteX10" fmla="*/ 473561 w 1577004"/>
                  <a:gd name="connsiteY10" fmla="*/ 75189 h 3211167"/>
                  <a:gd name="connsiteX0-361" fmla="*/ 473561 w 1577004"/>
                  <a:gd name="connsiteY0-362" fmla="*/ 75189 h 3211167"/>
                  <a:gd name="connsiteX1-363" fmla="*/ 1336258 w 1577004"/>
                  <a:gd name="connsiteY1-364" fmla="*/ 241387 h 3211167"/>
                  <a:gd name="connsiteX2-365" fmla="*/ 1368156 w 1577004"/>
                  <a:gd name="connsiteY2-366" fmla="*/ 294550 h 3211167"/>
                  <a:gd name="connsiteX3-367" fmla="*/ 1481311 w 1577004"/>
                  <a:gd name="connsiteY3-368" fmla="*/ 912817 h 3211167"/>
                  <a:gd name="connsiteX4-369" fmla="*/ 1577004 w 1577004"/>
                  <a:gd name="connsiteY4-370" fmla="*/ 3211167 h 3211167"/>
                  <a:gd name="connsiteX5-371" fmla="*/ 1577004 w 1577004"/>
                  <a:gd name="connsiteY5-372" fmla="*/ 3211167 h 3211167"/>
                  <a:gd name="connsiteX6-373" fmla="*/ 965004 w 1577004"/>
                  <a:gd name="connsiteY6-374" fmla="*/ 3211167 h 3211167"/>
                  <a:gd name="connsiteX7-375" fmla="*/ 965004 w 1577004"/>
                  <a:gd name="connsiteY7-376" fmla="*/ 3211167 h 3211167"/>
                  <a:gd name="connsiteX8-377" fmla="*/ 837413 w 1577004"/>
                  <a:gd name="connsiteY8-378" fmla="*/ 997878 h 3211167"/>
                  <a:gd name="connsiteX9-379" fmla="*/ 251737 w 1577004"/>
                  <a:gd name="connsiteY9-380" fmla="*/ 1389702 h 3211167"/>
                  <a:gd name="connsiteX10-381" fmla="*/ 473561 w 1577004"/>
                  <a:gd name="connsiteY10-382" fmla="*/ 75189 h 3211167"/>
                  <a:gd name="connsiteX0-383" fmla="*/ 473561 w 1577004"/>
                  <a:gd name="connsiteY0-384" fmla="*/ 75189 h 3211167"/>
                  <a:gd name="connsiteX1-385" fmla="*/ 1336258 w 1577004"/>
                  <a:gd name="connsiteY1-386" fmla="*/ 241387 h 3211167"/>
                  <a:gd name="connsiteX2-387" fmla="*/ 1481311 w 1577004"/>
                  <a:gd name="connsiteY2-388" fmla="*/ 912817 h 3211167"/>
                  <a:gd name="connsiteX3-389" fmla="*/ 1577004 w 1577004"/>
                  <a:gd name="connsiteY3-390" fmla="*/ 3211167 h 3211167"/>
                  <a:gd name="connsiteX4-391" fmla="*/ 1577004 w 1577004"/>
                  <a:gd name="connsiteY4-392" fmla="*/ 3211167 h 3211167"/>
                  <a:gd name="connsiteX5-393" fmla="*/ 965004 w 1577004"/>
                  <a:gd name="connsiteY5-394" fmla="*/ 3211167 h 3211167"/>
                  <a:gd name="connsiteX6-395" fmla="*/ 965004 w 1577004"/>
                  <a:gd name="connsiteY6-396" fmla="*/ 3211167 h 3211167"/>
                  <a:gd name="connsiteX7-397" fmla="*/ 837413 w 1577004"/>
                  <a:gd name="connsiteY7-398" fmla="*/ 997878 h 3211167"/>
                  <a:gd name="connsiteX8-399" fmla="*/ 251737 w 1577004"/>
                  <a:gd name="connsiteY8-400" fmla="*/ 1389702 h 3211167"/>
                  <a:gd name="connsiteX9-401" fmla="*/ 473561 w 1577004"/>
                  <a:gd name="connsiteY9-402" fmla="*/ 75189 h 3211167"/>
                  <a:gd name="connsiteX0-403" fmla="*/ 473561 w 1577004"/>
                  <a:gd name="connsiteY0-404" fmla="*/ 75189 h 3211167"/>
                  <a:gd name="connsiteX1-405" fmla="*/ 1336258 w 1577004"/>
                  <a:gd name="connsiteY1-406" fmla="*/ 241387 h 3211167"/>
                  <a:gd name="connsiteX2-407" fmla="*/ 1481311 w 1577004"/>
                  <a:gd name="connsiteY2-408" fmla="*/ 912817 h 3211167"/>
                  <a:gd name="connsiteX3-409" fmla="*/ 1577004 w 1577004"/>
                  <a:gd name="connsiteY3-410" fmla="*/ 3211167 h 3211167"/>
                  <a:gd name="connsiteX4-411" fmla="*/ 1577004 w 1577004"/>
                  <a:gd name="connsiteY4-412" fmla="*/ 3211167 h 3211167"/>
                  <a:gd name="connsiteX5-413" fmla="*/ 965004 w 1577004"/>
                  <a:gd name="connsiteY5-414" fmla="*/ 3211167 h 3211167"/>
                  <a:gd name="connsiteX6-415" fmla="*/ 965004 w 1577004"/>
                  <a:gd name="connsiteY6-416" fmla="*/ 3211167 h 3211167"/>
                  <a:gd name="connsiteX7-417" fmla="*/ 837413 w 1577004"/>
                  <a:gd name="connsiteY7-418" fmla="*/ 997878 h 3211167"/>
                  <a:gd name="connsiteX8-419" fmla="*/ 251737 w 1577004"/>
                  <a:gd name="connsiteY8-420" fmla="*/ 1389702 h 3211167"/>
                  <a:gd name="connsiteX9-421" fmla="*/ 473561 w 1577004"/>
                  <a:gd name="connsiteY9-422" fmla="*/ 75189 h 3211167"/>
                  <a:gd name="connsiteX0-423" fmla="*/ 473561 w 1577004"/>
                  <a:gd name="connsiteY0-424" fmla="*/ 75189 h 3211167"/>
                  <a:gd name="connsiteX1-425" fmla="*/ 1336258 w 1577004"/>
                  <a:gd name="connsiteY1-426" fmla="*/ 241387 h 3211167"/>
                  <a:gd name="connsiteX2-427" fmla="*/ 1481311 w 1577004"/>
                  <a:gd name="connsiteY2-428" fmla="*/ 912817 h 3211167"/>
                  <a:gd name="connsiteX3-429" fmla="*/ 1577004 w 1577004"/>
                  <a:gd name="connsiteY3-430" fmla="*/ 3211167 h 3211167"/>
                  <a:gd name="connsiteX4-431" fmla="*/ 1577004 w 1577004"/>
                  <a:gd name="connsiteY4-432" fmla="*/ 3211167 h 3211167"/>
                  <a:gd name="connsiteX5-433" fmla="*/ 965004 w 1577004"/>
                  <a:gd name="connsiteY5-434" fmla="*/ 3211167 h 3211167"/>
                  <a:gd name="connsiteX6-435" fmla="*/ 965004 w 1577004"/>
                  <a:gd name="connsiteY6-436" fmla="*/ 3211167 h 3211167"/>
                  <a:gd name="connsiteX7-437" fmla="*/ 837413 w 1577004"/>
                  <a:gd name="connsiteY7-438" fmla="*/ 997878 h 3211167"/>
                  <a:gd name="connsiteX8-439" fmla="*/ 251737 w 1577004"/>
                  <a:gd name="connsiteY8-440" fmla="*/ 1389702 h 3211167"/>
                  <a:gd name="connsiteX9-441" fmla="*/ 473561 w 1577004"/>
                  <a:gd name="connsiteY9-442" fmla="*/ 75189 h 3211167"/>
                  <a:gd name="connsiteX0-443" fmla="*/ 473561 w 1577004"/>
                  <a:gd name="connsiteY0-444" fmla="*/ 10211 h 3146189"/>
                  <a:gd name="connsiteX1-445" fmla="*/ 1481311 w 1577004"/>
                  <a:gd name="connsiteY1-446" fmla="*/ 847839 h 3146189"/>
                  <a:gd name="connsiteX2-447" fmla="*/ 1577004 w 1577004"/>
                  <a:gd name="connsiteY2-448" fmla="*/ 3146189 h 3146189"/>
                  <a:gd name="connsiteX3-449" fmla="*/ 1577004 w 1577004"/>
                  <a:gd name="connsiteY3-450" fmla="*/ 3146189 h 3146189"/>
                  <a:gd name="connsiteX4-451" fmla="*/ 965004 w 1577004"/>
                  <a:gd name="connsiteY4-452" fmla="*/ 3146189 h 3146189"/>
                  <a:gd name="connsiteX5-453" fmla="*/ 965004 w 1577004"/>
                  <a:gd name="connsiteY5-454" fmla="*/ 3146189 h 3146189"/>
                  <a:gd name="connsiteX6-455" fmla="*/ 837413 w 1577004"/>
                  <a:gd name="connsiteY6-456" fmla="*/ 932900 h 3146189"/>
                  <a:gd name="connsiteX7-457" fmla="*/ 251737 w 1577004"/>
                  <a:gd name="connsiteY7-458" fmla="*/ 1324724 h 3146189"/>
                  <a:gd name="connsiteX8-459" fmla="*/ 473561 w 1577004"/>
                  <a:gd name="connsiteY8-460" fmla="*/ 10211 h 3146189"/>
                  <a:gd name="connsiteX0-461" fmla="*/ 473561 w 1577004"/>
                  <a:gd name="connsiteY0-462" fmla="*/ 81744 h 3217722"/>
                  <a:gd name="connsiteX1-463" fmla="*/ 1481311 w 1577004"/>
                  <a:gd name="connsiteY1-464" fmla="*/ 919372 h 3217722"/>
                  <a:gd name="connsiteX2-465" fmla="*/ 1577004 w 1577004"/>
                  <a:gd name="connsiteY2-466" fmla="*/ 3217722 h 3217722"/>
                  <a:gd name="connsiteX3-467" fmla="*/ 1577004 w 1577004"/>
                  <a:gd name="connsiteY3-468" fmla="*/ 3217722 h 3217722"/>
                  <a:gd name="connsiteX4-469" fmla="*/ 965004 w 1577004"/>
                  <a:gd name="connsiteY4-470" fmla="*/ 3217722 h 3217722"/>
                  <a:gd name="connsiteX5-471" fmla="*/ 965004 w 1577004"/>
                  <a:gd name="connsiteY5-472" fmla="*/ 3217722 h 3217722"/>
                  <a:gd name="connsiteX6-473" fmla="*/ 837413 w 1577004"/>
                  <a:gd name="connsiteY6-474" fmla="*/ 1004433 h 3217722"/>
                  <a:gd name="connsiteX7-475" fmla="*/ 251737 w 1577004"/>
                  <a:gd name="connsiteY7-476" fmla="*/ 1396257 h 3217722"/>
                  <a:gd name="connsiteX8-477" fmla="*/ 473561 w 1577004"/>
                  <a:gd name="connsiteY8-478" fmla="*/ 81744 h 3217722"/>
                  <a:gd name="connsiteX0-479" fmla="*/ 473561 w 1577004"/>
                  <a:gd name="connsiteY0-480" fmla="*/ 81744 h 3217722"/>
                  <a:gd name="connsiteX1-481" fmla="*/ 1481311 w 1577004"/>
                  <a:gd name="connsiteY1-482" fmla="*/ 919372 h 3217722"/>
                  <a:gd name="connsiteX2-483" fmla="*/ 1577004 w 1577004"/>
                  <a:gd name="connsiteY2-484" fmla="*/ 3217722 h 3217722"/>
                  <a:gd name="connsiteX3-485" fmla="*/ 1577004 w 1577004"/>
                  <a:gd name="connsiteY3-486" fmla="*/ 3217722 h 3217722"/>
                  <a:gd name="connsiteX4-487" fmla="*/ 965004 w 1577004"/>
                  <a:gd name="connsiteY4-488" fmla="*/ 3217722 h 3217722"/>
                  <a:gd name="connsiteX5-489" fmla="*/ 965004 w 1577004"/>
                  <a:gd name="connsiteY5-490" fmla="*/ 3217722 h 3217722"/>
                  <a:gd name="connsiteX6-491" fmla="*/ 879944 w 1577004"/>
                  <a:gd name="connsiteY6-492" fmla="*/ 1068228 h 3217722"/>
                  <a:gd name="connsiteX7-493" fmla="*/ 251737 w 1577004"/>
                  <a:gd name="connsiteY7-494" fmla="*/ 1396257 h 3217722"/>
                  <a:gd name="connsiteX8-495" fmla="*/ 473561 w 1577004"/>
                  <a:gd name="connsiteY8-496" fmla="*/ 81744 h 3217722"/>
                  <a:gd name="connsiteX0-497" fmla="*/ 473561 w 1577004"/>
                  <a:gd name="connsiteY0-498" fmla="*/ 81744 h 3217722"/>
                  <a:gd name="connsiteX1-499" fmla="*/ 1481311 w 1577004"/>
                  <a:gd name="connsiteY1-500" fmla="*/ 919372 h 3217722"/>
                  <a:gd name="connsiteX2-501" fmla="*/ 1577004 w 1577004"/>
                  <a:gd name="connsiteY2-502" fmla="*/ 3217722 h 3217722"/>
                  <a:gd name="connsiteX3-503" fmla="*/ 1577004 w 1577004"/>
                  <a:gd name="connsiteY3-504" fmla="*/ 3217722 h 3217722"/>
                  <a:gd name="connsiteX4-505" fmla="*/ 965004 w 1577004"/>
                  <a:gd name="connsiteY4-506" fmla="*/ 3217722 h 3217722"/>
                  <a:gd name="connsiteX5-507" fmla="*/ 965004 w 1577004"/>
                  <a:gd name="connsiteY5-508" fmla="*/ 3217722 h 3217722"/>
                  <a:gd name="connsiteX6-509" fmla="*/ 879944 w 1577004"/>
                  <a:gd name="connsiteY6-510" fmla="*/ 1068228 h 3217722"/>
                  <a:gd name="connsiteX7-511" fmla="*/ 251737 w 1577004"/>
                  <a:gd name="connsiteY7-512" fmla="*/ 1396257 h 3217722"/>
                  <a:gd name="connsiteX8-513" fmla="*/ 473561 w 1577004"/>
                  <a:gd name="connsiteY8-514" fmla="*/ 81744 h 3217722"/>
                  <a:gd name="connsiteX0-515" fmla="*/ 473561 w 1577004"/>
                  <a:gd name="connsiteY0-516" fmla="*/ 81744 h 3217722"/>
                  <a:gd name="connsiteX1-517" fmla="*/ 1481311 w 1577004"/>
                  <a:gd name="connsiteY1-518" fmla="*/ 919372 h 3217722"/>
                  <a:gd name="connsiteX2-519" fmla="*/ 1577004 w 1577004"/>
                  <a:gd name="connsiteY2-520" fmla="*/ 3217722 h 3217722"/>
                  <a:gd name="connsiteX3-521" fmla="*/ 1577004 w 1577004"/>
                  <a:gd name="connsiteY3-522" fmla="*/ 3217722 h 3217722"/>
                  <a:gd name="connsiteX4-523" fmla="*/ 965004 w 1577004"/>
                  <a:gd name="connsiteY4-524" fmla="*/ 3217722 h 3217722"/>
                  <a:gd name="connsiteX5-525" fmla="*/ 965004 w 1577004"/>
                  <a:gd name="connsiteY5-526" fmla="*/ 3217722 h 3217722"/>
                  <a:gd name="connsiteX6-527" fmla="*/ 879944 w 1577004"/>
                  <a:gd name="connsiteY6-528" fmla="*/ 1068228 h 3217722"/>
                  <a:gd name="connsiteX7-529" fmla="*/ 251737 w 1577004"/>
                  <a:gd name="connsiteY7-530" fmla="*/ 1396257 h 3217722"/>
                  <a:gd name="connsiteX8-531" fmla="*/ 473561 w 1577004"/>
                  <a:gd name="connsiteY8-532" fmla="*/ 81744 h 3217722"/>
                  <a:gd name="connsiteX0-533" fmla="*/ 473561 w 1577004"/>
                  <a:gd name="connsiteY0-534" fmla="*/ 81744 h 3217722"/>
                  <a:gd name="connsiteX1-535" fmla="*/ 1481311 w 1577004"/>
                  <a:gd name="connsiteY1-536" fmla="*/ 919372 h 3217722"/>
                  <a:gd name="connsiteX2-537" fmla="*/ 1538277 w 1577004"/>
                  <a:gd name="connsiteY2-538" fmla="*/ 960324 h 3217722"/>
                  <a:gd name="connsiteX3-539" fmla="*/ 1577004 w 1577004"/>
                  <a:gd name="connsiteY3-540" fmla="*/ 3217722 h 3217722"/>
                  <a:gd name="connsiteX4-541" fmla="*/ 1577004 w 1577004"/>
                  <a:gd name="connsiteY4-542" fmla="*/ 3217722 h 3217722"/>
                  <a:gd name="connsiteX5-543" fmla="*/ 965004 w 1577004"/>
                  <a:gd name="connsiteY5-544" fmla="*/ 3217722 h 3217722"/>
                  <a:gd name="connsiteX6-545" fmla="*/ 965004 w 1577004"/>
                  <a:gd name="connsiteY6-546" fmla="*/ 3217722 h 3217722"/>
                  <a:gd name="connsiteX7-547" fmla="*/ 879944 w 1577004"/>
                  <a:gd name="connsiteY7-548" fmla="*/ 1068228 h 3217722"/>
                  <a:gd name="connsiteX8-549" fmla="*/ 251737 w 1577004"/>
                  <a:gd name="connsiteY8-550" fmla="*/ 1396257 h 3217722"/>
                  <a:gd name="connsiteX9-551" fmla="*/ 473561 w 1577004"/>
                  <a:gd name="connsiteY9-552" fmla="*/ 81744 h 3217722"/>
                  <a:gd name="connsiteX0-553" fmla="*/ 473561 w 1577004"/>
                  <a:gd name="connsiteY0-554" fmla="*/ 88256 h 3224234"/>
                  <a:gd name="connsiteX1-555" fmla="*/ 1481311 w 1577004"/>
                  <a:gd name="connsiteY1-556" fmla="*/ 904619 h 3224234"/>
                  <a:gd name="connsiteX2-557" fmla="*/ 1538277 w 1577004"/>
                  <a:gd name="connsiteY2-558" fmla="*/ 966836 h 3224234"/>
                  <a:gd name="connsiteX3-559" fmla="*/ 1577004 w 1577004"/>
                  <a:gd name="connsiteY3-560" fmla="*/ 3224234 h 3224234"/>
                  <a:gd name="connsiteX4-561" fmla="*/ 1577004 w 1577004"/>
                  <a:gd name="connsiteY4-562" fmla="*/ 3224234 h 3224234"/>
                  <a:gd name="connsiteX5-563" fmla="*/ 965004 w 1577004"/>
                  <a:gd name="connsiteY5-564" fmla="*/ 3224234 h 3224234"/>
                  <a:gd name="connsiteX6-565" fmla="*/ 965004 w 1577004"/>
                  <a:gd name="connsiteY6-566" fmla="*/ 3224234 h 3224234"/>
                  <a:gd name="connsiteX7-567" fmla="*/ 879944 w 1577004"/>
                  <a:gd name="connsiteY7-568" fmla="*/ 1074740 h 3224234"/>
                  <a:gd name="connsiteX8-569" fmla="*/ 251737 w 1577004"/>
                  <a:gd name="connsiteY8-570" fmla="*/ 1402769 h 3224234"/>
                  <a:gd name="connsiteX9-571" fmla="*/ 473561 w 1577004"/>
                  <a:gd name="connsiteY9-572" fmla="*/ 88256 h 3224234"/>
                  <a:gd name="connsiteX0-573" fmla="*/ 473561 w 1577004"/>
                  <a:gd name="connsiteY0-574" fmla="*/ 88256 h 3224234"/>
                  <a:gd name="connsiteX1-575" fmla="*/ 1481311 w 1577004"/>
                  <a:gd name="connsiteY1-576" fmla="*/ 904619 h 3224234"/>
                  <a:gd name="connsiteX2-577" fmla="*/ 1538277 w 1577004"/>
                  <a:gd name="connsiteY2-578" fmla="*/ 966836 h 3224234"/>
                  <a:gd name="connsiteX3-579" fmla="*/ 1577004 w 1577004"/>
                  <a:gd name="connsiteY3-580" fmla="*/ 3224234 h 3224234"/>
                  <a:gd name="connsiteX4-581" fmla="*/ 1577004 w 1577004"/>
                  <a:gd name="connsiteY4-582" fmla="*/ 3224234 h 3224234"/>
                  <a:gd name="connsiteX5-583" fmla="*/ 965004 w 1577004"/>
                  <a:gd name="connsiteY5-584" fmla="*/ 3224234 h 3224234"/>
                  <a:gd name="connsiteX6-585" fmla="*/ 965004 w 1577004"/>
                  <a:gd name="connsiteY6-586" fmla="*/ 3224234 h 3224234"/>
                  <a:gd name="connsiteX7-587" fmla="*/ 879944 w 1577004"/>
                  <a:gd name="connsiteY7-588" fmla="*/ 1074740 h 3224234"/>
                  <a:gd name="connsiteX8-589" fmla="*/ 251737 w 1577004"/>
                  <a:gd name="connsiteY8-590" fmla="*/ 1402769 h 3224234"/>
                  <a:gd name="connsiteX9-591" fmla="*/ 473561 w 1577004"/>
                  <a:gd name="connsiteY9-592" fmla="*/ 88256 h 3224234"/>
                  <a:gd name="connsiteX0-593" fmla="*/ 473561 w 1577004"/>
                  <a:gd name="connsiteY0-594" fmla="*/ 8062 h 3144040"/>
                  <a:gd name="connsiteX1-595" fmla="*/ 1538277 w 1577004"/>
                  <a:gd name="connsiteY1-596" fmla="*/ 886642 h 3144040"/>
                  <a:gd name="connsiteX2-597" fmla="*/ 1577004 w 1577004"/>
                  <a:gd name="connsiteY2-598" fmla="*/ 3144040 h 3144040"/>
                  <a:gd name="connsiteX3-599" fmla="*/ 1577004 w 1577004"/>
                  <a:gd name="connsiteY3-600" fmla="*/ 3144040 h 3144040"/>
                  <a:gd name="connsiteX4-601" fmla="*/ 965004 w 1577004"/>
                  <a:gd name="connsiteY4-602" fmla="*/ 3144040 h 3144040"/>
                  <a:gd name="connsiteX5-603" fmla="*/ 965004 w 1577004"/>
                  <a:gd name="connsiteY5-604" fmla="*/ 3144040 h 3144040"/>
                  <a:gd name="connsiteX6-605" fmla="*/ 879944 w 1577004"/>
                  <a:gd name="connsiteY6-606" fmla="*/ 994546 h 3144040"/>
                  <a:gd name="connsiteX7-607" fmla="*/ 251737 w 1577004"/>
                  <a:gd name="connsiteY7-608" fmla="*/ 1322575 h 3144040"/>
                  <a:gd name="connsiteX8-609" fmla="*/ 473561 w 1577004"/>
                  <a:gd name="connsiteY8-610" fmla="*/ 8062 h 3144040"/>
                  <a:gd name="connsiteX0-611" fmla="*/ 473561 w 1577004"/>
                  <a:gd name="connsiteY0-612" fmla="*/ 16144 h 3152122"/>
                  <a:gd name="connsiteX1-613" fmla="*/ 1538277 w 1577004"/>
                  <a:gd name="connsiteY1-614" fmla="*/ 894724 h 3152122"/>
                  <a:gd name="connsiteX2-615" fmla="*/ 1577004 w 1577004"/>
                  <a:gd name="connsiteY2-616" fmla="*/ 3152122 h 3152122"/>
                  <a:gd name="connsiteX3-617" fmla="*/ 1577004 w 1577004"/>
                  <a:gd name="connsiteY3-618" fmla="*/ 3152122 h 3152122"/>
                  <a:gd name="connsiteX4-619" fmla="*/ 965004 w 1577004"/>
                  <a:gd name="connsiteY4-620" fmla="*/ 3152122 h 3152122"/>
                  <a:gd name="connsiteX5-621" fmla="*/ 965004 w 1577004"/>
                  <a:gd name="connsiteY5-622" fmla="*/ 3152122 h 3152122"/>
                  <a:gd name="connsiteX6-623" fmla="*/ 879944 w 1577004"/>
                  <a:gd name="connsiteY6-624" fmla="*/ 1002628 h 3152122"/>
                  <a:gd name="connsiteX7-625" fmla="*/ 251737 w 1577004"/>
                  <a:gd name="connsiteY7-626" fmla="*/ 1330657 h 3152122"/>
                  <a:gd name="connsiteX8-627" fmla="*/ 473561 w 1577004"/>
                  <a:gd name="connsiteY8-628" fmla="*/ 16144 h 3152122"/>
                  <a:gd name="connsiteX0-629" fmla="*/ 473561 w 1577004"/>
                  <a:gd name="connsiteY0-630" fmla="*/ 30120 h 3166098"/>
                  <a:gd name="connsiteX1-631" fmla="*/ 1538277 w 1577004"/>
                  <a:gd name="connsiteY1-632" fmla="*/ 908700 h 3166098"/>
                  <a:gd name="connsiteX2-633" fmla="*/ 1577004 w 1577004"/>
                  <a:gd name="connsiteY2-634" fmla="*/ 3166098 h 3166098"/>
                  <a:gd name="connsiteX3-635" fmla="*/ 1577004 w 1577004"/>
                  <a:gd name="connsiteY3-636" fmla="*/ 3166098 h 3166098"/>
                  <a:gd name="connsiteX4-637" fmla="*/ 965004 w 1577004"/>
                  <a:gd name="connsiteY4-638" fmla="*/ 3166098 h 3166098"/>
                  <a:gd name="connsiteX5-639" fmla="*/ 965004 w 1577004"/>
                  <a:gd name="connsiteY5-640" fmla="*/ 3166098 h 3166098"/>
                  <a:gd name="connsiteX6-641" fmla="*/ 879944 w 1577004"/>
                  <a:gd name="connsiteY6-642" fmla="*/ 1016604 h 3166098"/>
                  <a:gd name="connsiteX7-643" fmla="*/ 251737 w 1577004"/>
                  <a:gd name="connsiteY7-644" fmla="*/ 1344633 h 3166098"/>
                  <a:gd name="connsiteX8-645" fmla="*/ 473561 w 1577004"/>
                  <a:gd name="connsiteY8-646" fmla="*/ 30120 h 3166098"/>
                  <a:gd name="connsiteX0-647" fmla="*/ 473561 w 1577004"/>
                  <a:gd name="connsiteY0-648" fmla="*/ 30120 h 3166098"/>
                  <a:gd name="connsiteX1-649" fmla="*/ 1538277 w 1577004"/>
                  <a:gd name="connsiteY1-650" fmla="*/ 908700 h 3166098"/>
                  <a:gd name="connsiteX2-651" fmla="*/ 1577004 w 1577004"/>
                  <a:gd name="connsiteY2-652" fmla="*/ 3166098 h 3166098"/>
                  <a:gd name="connsiteX3-653" fmla="*/ 1577004 w 1577004"/>
                  <a:gd name="connsiteY3-654" fmla="*/ 3166098 h 3166098"/>
                  <a:gd name="connsiteX4-655" fmla="*/ 965004 w 1577004"/>
                  <a:gd name="connsiteY4-656" fmla="*/ 3166098 h 3166098"/>
                  <a:gd name="connsiteX5-657" fmla="*/ 965004 w 1577004"/>
                  <a:gd name="connsiteY5-658" fmla="*/ 3166098 h 3166098"/>
                  <a:gd name="connsiteX6-659" fmla="*/ 879944 w 1577004"/>
                  <a:gd name="connsiteY6-660" fmla="*/ 1016604 h 3166098"/>
                  <a:gd name="connsiteX7-661" fmla="*/ 251737 w 1577004"/>
                  <a:gd name="connsiteY7-662" fmla="*/ 1344633 h 3166098"/>
                  <a:gd name="connsiteX8-663" fmla="*/ 473561 w 1577004"/>
                  <a:gd name="connsiteY8-664" fmla="*/ 30120 h 3166098"/>
                  <a:gd name="connsiteX0-665" fmla="*/ 473561 w 1577004"/>
                  <a:gd name="connsiteY0-666" fmla="*/ 30120 h 3166098"/>
                  <a:gd name="connsiteX1-667" fmla="*/ 1538277 w 1577004"/>
                  <a:gd name="connsiteY1-668" fmla="*/ 908700 h 3166098"/>
                  <a:gd name="connsiteX2-669" fmla="*/ 1577004 w 1577004"/>
                  <a:gd name="connsiteY2-670" fmla="*/ 3166098 h 3166098"/>
                  <a:gd name="connsiteX3-671" fmla="*/ 1577004 w 1577004"/>
                  <a:gd name="connsiteY3-672" fmla="*/ 3166098 h 3166098"/>
                  <a:gd name="connsiteX4-673" fmla="*/ 965004 w 1577004"/>
                  <a:gd name="connsiteY4-674" fmla="*/ 3166098 h 3166098"/>
                  <a:gd name="connsiteX5-675" fmla="*/ 965004 w 1577004"/>
                  <a:gd name="connsiteY5-676" fmla="*/ 3166098 h 3166098"/>
                  <a:gd name="connsiteX6-677" fmla="*/ 879944 w 1577004"/>
                  <a:gd name="connsiteY6-678" fmla="*/ 1016604 h 3166098"/>
                  <a:gd name="connsiteX7-679" fmla="*/ 251737 w 1577004"/>
                  <a:gd name="connsiteY7-680" fmla="*/ 1344633 h 3166098"/>
                  <a:gd name="connsiteX8-681" fmla="*/ 473561 w 1577004"/>
                  <a:gd name="connsiteY8-682" fmla="*/ 30120 h 3166098"/>
                  <a:gd name="connsiteX0-683" fmla="*/ 488521 w 1591964"/>
                  <a:gd name="connsiteY0-684" fmla="*/ 30120 h 3166098"/>
                  <a:gd name="connsiteX1-685" fmla="*/ 1553237 w 1591964"/>
                  <a:gd name="connsiteY1-686" fmla="*/ 908700 h 3166098"/>
                  <a:gd name="connsiteX2-687" fmla="*/ 1591964 w 1591964"/>
                  <a:gd name="connsiteY2-688" fmla="*/ 3166098 h 3166098"/>
                  <a:gd name="connsiteX3-689" fmla="*/ 1591964 w 1591964"/>
                  <a:gd name="connsiteY3-690" fmla="*/ 3166098 h 3166098"/>
                  <a:gd name="connsiteX4-691" fmla="*/ 979964 w 1591964"/>
                  <a:gd name="connsiteY4-692" fmla="*/ 3166098 h 3166098"/>
                  <a:gd name="connsiteX5-693" fmla="*/ 979964 w 1591964"/>
                  <a:gd name="connsiteY5-694" fmla="*/ 3166098 h 3166098"/>
                  <a:gd name="connsiteX6-695" fmla="*/ 894904 w 1591964"/>
                  <a:gd name="connsiteY6-696" fmla="*/ 1016604 h 3166098"/>
                  <a:gd name="connsiteX7-697" fmla="*/ 266697 w 1591964"/>
                  <a:gd name="connsiteY7-698" fmla="*/ 1344633 h 3166098"/>
                  <a:gd name="connsiteX8-699" fmla="*/ 488521 w 1591964"/>
                  <a:gd name="connsiteY8-700" fmla="*/ 30120 h 3166098"/>
                  <a:gd name="connsiteX0-701" fmla="*/ 488521 w 1591964"/>
                  <a:gd name="connsiteY0-702" fmla="*/ 9506 h 3145484"/>
                  <a:gd name="connsiteX1-703" fmla="*/ 1553237 w 1591964"/>
                  <a:gd name="connsiteY1-704" fmla="*/ 888086 h 3145484"/>
                  <a:gd name="connsiteX2-705" fmla="*/ 1591964 w 1591964"/>
                  <a:gd name="connsiteY2-706" fmla="*/ 3145484 h 3145484"/>
                  <a:gd name="connsiteX3-707" fmla="*/ 1591964 w 1591964"/>
                  <a:gd name="connsiteY3-708" fmla="*/ 3145484 h 3145484"/>
                  <a:gd name="connsiteX4-709" fmla="*/ 979964 w 1591964"/>
                  <a:gd name="connsiteY4-710" fmla="*/ 3145484 h 3145484"/>
                  <a:gd name="connsiteX5-711" fmla="*/ 979964 w 1591964"/>
                  <a:gd name="connsiteY5-712" fmla="*/ 3145484 h 3145484"/>
                  <a:gd name="connsiteX6-713" fmla="*/ 894904 w 1591964"/>
                  <a:gd name="connsiteY6-714" fmla="*/ 995990 h 3145484"/>
                  <a:gd name="connsiteX7-715" fmla="*/ 266697 w 1591964"/>
                  <a:gd name="connsiteY7-716" fmla="*/ 1324019 h 3145484"/>
                  <a:gd name="connsiteX8-717" fmla="*/ 488521 w 1591964"/>
                  <a:gd name="connsiteY8-718" fmla="*/ 9506 h 3145484"/>
                  <a:gd name="connsiteX0-719" fmla="*/ 496444 w 1599887"/>
                  <a:gd name="connsiteY0-720" fmla="*/ 9506 h 3145484"/>
                  <a:gd name="connsiteX1-721" fmla="*/ 1561160 w 1599887"/>
                  <a:gd name="connsiteY1-722" fmla="*/ 888086 h 3145484"/>
                  <a:gd name="connsiteX2-723" fmla="*/ 1599887 w 1599887"/>
                  <a:gd name="connsiteY2-724" fmla="*/ 3145484 h 3145484"/>
                  <a:gd name="connsiteX3-725" fmla="*/ 1599887 w 1599887"/>
                  <a:gd name="connsiteY3-726" fmla="*/ 3145484 h 3145484"/>
                  <a:gd name="connsiteX4-727" fmla="*/ 987887 w 1599887"/>
                  <a:gd name="connsiteY4-728" fmla="*/ 3145484 h 3145484"/>
                  <a:gd name="connsiteX5-729" fmla="*/ 987887 w 1599887"/>
                  <a:gd name="connsiteY5-730" fmla="*/ 3145484 h 3145484"/>
                  <a:gd name="connsiteX6-731" fmla="*/ 902827 w 1599887"/>
                  <a:gd name="connsiteY6-732" fmla="*/ 995990 h 3145484"/>
                  <a:gd name="connsiteX7-733" fmla="*/ 274620 w 1599887"/>
                  <a:gd name="connsiteY7-734" fmla="*/ 1324019 h 3145484"/>
                  <a:gd name="connsiteX8-735" fmla="*/ 496444 w 1599887"/>
                  <a:gd name="connsiteY8-736" fmla="*/ 9506 h 3145484"/>
                  <a:gd name="connsiteX0-737" fmla="*/ 503267 w 1597185"/>
                  <a:gd name="connsiteY0-738" fmla="*/ 5188 h 3203079"/>
                  <a:gd name="connsiteX1-739" fmla="*/ 1558458 w 1597185"/>
                  <a:gd name="connsiteY1-740" fmla="*/ 945681 h 3203079"/>
                  <a:gd name="connsiteX2-741" fmla="*/ 1597185 w 1597185"/>
                  <a:gd name="connsiteY2-742" fmla="*/ 3203079 h 3203079"/>
                  <a:gd name="connsiteX3-743" fmla="*/ 1597185 w 1597185"/>
                  <a:gd name="connsiteY3-744" fmla="*/ 3203079 h 3203079"/>
                  <a:gd name="connsiteX4-745" fmla="*/ 985185 w 1597185"/>
                  <a:gd name="connsiteY4-746" fmla="*/ 3203079 h 3203079"/>
                  <a:gd name="connsiteX5-747" fmla="*/ 985185 w 1597185"/>
                  <a:gd name="connsiteY5-748" fmla="*/ 3203079 h 3203079"/>
                  <a:gd name="connsiteX6-749" fmla="*/ 900125 w 1597185"/>
                  <a:gd name="connsiteY6-750" fmla="*/ 1053585 h 3203079"/>
                  <a:gd name="connsiteX7-751" fmla="*/ 271918 w 1597185"/>
                  <a:gd name="connsiteY7-752" fmla="*/ 1381614 h 3203079"/>
                  <a:gd name="connsiteX8-753" fmla="*/ 503267 w 1597185"/>
                  <a:gd name="connsiteY8-754" fmla="*/ 5188 h 3203079"/>
                  <a:gd name="connsiteX0-755" fmla="*/ 503267 w 1597185"/>
                  <a:gd name="connsiteY0-756" fmla="*/ 5413 h 3203304"/>
                  <a:gd name="connsiteX1-757" fmla="*/ 1558458 w 1597185"/>
                  <a:gd name="connsiteY1-758" fmla="*/ 945906 h 3203304"/>
                  <a:gd name="connsiteX2-759" fmla="*/ 1597185 w 1597185"/>
                  <a:gd name="connsiteY2-760" fmla="*/ 3203304 h 3203304"/>
                  <a:gd name="connsiteX3-761" fmla="*/ 1597185 w 1597185"/>
                  <a:gd name="connsiteY3-762" fmla="*/ 3203304 h 3203304"/>
                  <a:gd name="connsiteX4-763" fmla="*/ 985185 w 1597185"/>
                  <a:gd name="connsiteY4-764" fmla="*/ 3203304 h 3203304"/>
                  <a:gd name="connsiteX5-765" fmla="*/ 985185 w 1597185"/>
                  <a:gd name="connsiteY5-766" fmla="*/ 3203304 h 3203304"/>
                  <a:gd name="connsiteX6-767" fmla="*/ 900125 w 1597185"/>
                  <a:gd name="connsiteY6-768" fmla="*/ 1053810 h 3203304"/>
                  <a:gd name="connsiteX7-769" fmla="*/ 271918 w 1597185"/>
                  <a:gd name="connsiteY7-770" fmla="*/ 1381839 h 3203304"/>
                  <a:gd name="connsiteX8-771" fmla="*/ 503267 w 1597185"/>
                  <a:gd name="connsiteY8-772" fmla="*/ 5413 h 3203304"/>
                  <a:gd name="connsiteX0-773" fmla="*/ 644333 w 1552513"/>
                  <a:gd name="connsiteY0-774" fmla="*/ 4742 h 3216920"/>
                  <a:gd name="connsiteX1-775" fmla="*/ 1513786 w 1552513"/>
                  <a:gd name="connsiteY1-776" fmla="*/ 959522 h 3216920"/>
                  <a:gd name="connsiteX2-777" fmla="*/ 1552513 w 1552513"/>
                  <a:gd name="connsiteY2-778" fmla="*/ 3216920 h 3216920"/>
                  <a:gd name="connsiteX3-779" fmla="*/ 1552513 w 1552513"/>
                  <a:gd name="connsiteY3-780" fmla="*/ 3216920 h 3216920"/>
                  <a:gd name="connsiteX4-781" fmla="*/ 940513 w 1552513"/>
                  <a:gd name="connsiteY4-782" fmla="*/ 3216920 h 3216920"/>
                  <a:gd name="connsiteX5-783" fmla="*/ 940513 w 1552513"/>
                  <a:gd name="connsiteY5-784" fmla="*/ 3216920 h 3216920"/>
                  <a:gd name="connsiteX6-785" fmla="*/ 855453 w 1552513"/>
                  <a:gd name="connsiteY6-786" fmla="*/ 1067426 h 3216920"/>
                  <a:gd name="connsiteX7-787" fmla="*/ 227246 w 1552513"/>
                  <a:gd name="connsiteY7-788" fmla="*/ 1395455 h 3216920"/>
                  <a:gd name="connsiteX8-789" fmla="*/ 644333 w 1552513"/>
                  <a:gd name="connsiteY8-790" fmla="*/ 4742 h 3216920"/>
                  <a:gd name="connsiteX0-791" fmla="*/ 693588 w 1601768"/>
                  <a:gd name="connsiteY0-792" fmla="*/ 4742 h 3216920"/>
                  <a:gd name="connsiteX1-793" fmla="*/ 1563041 w 1601768"/>
                  <a:gd name="connsiteY1-794" fmla="*/ 959522 h 3216920"/>
                  <a:gd name="connsiteX2-795" fmla="*/ 1601768 w 1601768"/>
                  <a:gd name="connsiteY2-796" fmla="*/ 3216920 h 3216920"/>
                  <a:gd name="connsiteX3-797" fmla="*/ 1601768 w 1601768"/>
                  <a:gd name="connsiteY3-798" fmla="*/ 3216920 h 3216920"/>
                  <a:gd name="connsiteX4-799" fmla="*/ 989768 w 1601768"/>
                  <a:gd name="connsiteY4-800" fmla="*/ 3216920 h 3216920"/>
                  <a:gd name="connsiteX5-801" fmla="*/ 989768 w 1601768"/>
                  <a:gd name="connsiteY5-802" fmla="*/ 3216920 h 3216920"/>
                  <a:gd name="connsiteX6-803" fmla="*/ 904708 w 1601768"/>
                  <a:gd name="connsiteY6-804" fmla="*/ 1067426 h 3216920"/>
                  <a:gd name="connsiteX7-805" fmla="*/ 276501 w 1601768"/>
                  <a:gd name="connsiteY7-806" fmla="*/ 1395455 h 3216920"/>
                  <a:gd name="connsiteX8-807" fmla="*/ 693588 w 1601768"/>
                  <a:gd name="connsiteY8-808" fmla="*/ 4742 h 3216920"/>
                  <a:gd name="connsiteX0-809" fmla="*/ 693588 w 1601768"/>
                  <a:gd name="connsiteY0-810" fmla="*/ 80 h 3212258"/>
                  <a:gd name="connsiteX1-811" fmla="*/ 1563041 w 1601768"/>
                  <a:gd name="connsiteY1-812" fmla="*/ 954860 h 3212258"/>
                  <a:gd name="connsiteX2-813" fmla="*/ 1601768 w 1601768"/>
                  <a:gd name="connsiteY2-814" fmla="*/ 3212258 h 3212258"/>
                  <a:gd name="connsiteX3-815" fmla="*/ 1601768 w 1601768"/>
                  <a:gd name="connsiteY3-816" fmla="*/ 3212258 h 3212258"/>
                  <a:gd name="connsiteX4-817" fmla="*/ 989768 w 1601768"/>
                  <a:gd name="connsiteY4-818" fmla="*/ 3212258 h 3212258"/>
                  <a:gd name="connsiteX5-819" fmla="*/ 989768 w 1601768"/>
                  <a:gd name="connsiteY5-820" fmla="*/ 3212258 h 3212258"/>
                  <a:gd name="connsiteX6-821" fmla="*/ 904708 w 1601768"/>
                  <a:gd name="connsiteY6-822" fmla="*/ 1062764 h 3212258"/>
                  <a:gd name="connsiteX7-823" fmla="*/ 276501 w 1601768"/>
                  <a:gd name="connsiteY7-824" fmla="*/ 1390793 h 3212258"/>
                  <a:gd name="connsiteX8-825" fmla="*/ 693588 w 1601768"/>
                  <a:gd name="connsiteY8-826" fmla="*/ 80 h 3212258"/>
                  <a:gd name="connsiteX0-827" fmla="*/ 693588 w 1601768"/>
                  <a:gd name="connsiteY0-828" fmla="*/ 80 h 3212258"/>
                  <a:gd name="connsiteX1-829" fmla="*/ 1563041 w 1601768"/>
                  <a:gd name="connsiteY1-830" fmla="*/ 954860 h 3212258"/>
                  <a:gd name="connsiteX2-831" fmla="*/ 1601768 w 1601768"/>
                  <a:gd name="connsiteY2-832" fmla="*/ 3212258 h 3212258"/>
                  <a:gd name="connsiteX3-833" fmla="*/ 1601768 w 1601768"/>
                  <a:gd name="connsiteY3-834" fmla="*/ 3212258 h 3212258"/>
                  <a:gd name="connsiteX4-835" fmla="*/ 989768 w 1601768"/>
                  <a:gd name="connsiteY4-836" fmla="*/ 3212258 h 3212258"/>
                  <a:gd name="connsiteX5-837" fmla="*/ 989768 w 1601768"/>
                  <a:gd name="connsiteY5-838" fmla="*/ 3212258 h 3212258"/>
                  <a:gd name="connsiteX6-839" fmla="*/ 904708 w 1601768"/>
                  <a:gd name="connsiteY6-840" fmla="*/ 1062764 h 3212258"/>
                  <a:gd name="connsiteX7-841" fmla="*/ 276501 w 1601768"/>
                  <a:gd name="connsiteY7-842" fmla="*/ 1390793 h 3212258"/>
                  <a:gd name="connsiteX8-843" fmla="*/ 693588 w 1601768"/>
                  <a:gd name="connsiteY8-844" fmla="*/ 80 h 3212258"/>
                  <a:gd name="connsiteX0-845" fmla="*/ 693588 w 1601768"/>
                  <a:gd name="connsiteY0-846" fmla="*/ 80 h 3212258"/>
                  <a:gd name="connsiteX1-847" fmla="*/ 1563041 w 1601768"/>
                  <a:gd name="connsiteY1-848" fmla="*/ 954860 h 3212258"/>
                  <a:gd name="connsiteX2-849" fmla="*/ 1601768 w 1601768"/>
                  <a:gd name="connsiteY2-850" fmla="*/ 3212258 h 3212258"/>
                  <a:gd name="connsiteX3-851" fmla="*/ 1601768 w 1601768"/>
                  <a:gd name="connsiteY3-852" fmla="*/ 3212258 h 3212258"/>
                  <a:gd name="connsiteX4-853" fmla="*/ 989768 w 1601768"/>
                  <a:gd name="connsiteY4-854" fmla="*/ 3212258 h 3212258"/>
                  <a:gd name="connsiteX5-855" fmla="*/ 989768 w 1601768"/>
                  <a:gd name="connsiteY5-856" fmla="*/ 3212258 h 3212258"/>
                  <a:gd name="connsiteX6-857" fmla="*/ 904708 w 1601768"/>
                  <a:gd name="connsiteY6-858" fmla="*/ 1062764 h 3212258"/>
                  <a:gd name="connsiteX7-859" fmla="*/ 276501 w 1601768"/>
                  <a:gd name="connsiteY7-860" fmla="*/ 1390793 h 3212258"/>
                  <a:gd name="connsiteX8-861" fmla="*/ 693588 w 1601768"/>
                  <a:gd name="connsiteY8-862" fmla="*/ 80 h 3212258"/>
                  <a:gd name="connsiteX0-863" fmla="*/ 693588 w 1601768"/>
                  <a:gd name="connsiteY0-864" fmla="*/ 80 h 3212258"/>
                  <a:gd name="connsiteX1-865" fmla="*/ 1563041 w 1601768"/>
                  <a:gd name="connsiteY1-866" fmla="*/ 954860 h 3212258"/>
                  <a:gd name="connsiteX2-867" fmla="*/ 1601768 w 1601768"/>
                  <a:gd name="connsiteY2-868" fmla="*/ 3212258 h 3212258"/>
                  <a:gd name="connsiteX3-869" fmla="*/ 1601768 w 1601768"/>
                  <a:gd name="connsiteY3-870" fmla="*/ 3212258 h 3212258"/>
                  <a:gd name="connsiteX4-871" fmla="*/ 989768 w 1601768"/>
                  <a:gd name="connsiteY4-872" fmla="*/ 3212258 h 3212258"/>
                  <a:gd name="connsiteX5-873" fmla="*/ 989768 w 1601768"/>
                  <a:gd name="connsiteY5-874" fmla="*/ 3212258 h 3212258"/>
                  <a:gd name="connsiteX6-875" fmla="*/ 904708 w 1601768"/>
                  <a:gd name="connsiteY6-876" fmla="*/ 1062764 h 3212258"/>
                  <a:gd name="connsiteX7-877" fmla="*/ 276501 w 1601768"/>
                  <a:gd name="connsiteY7-878" fmla="*/ 1390793 h 3212258"/>
                  <a:gd name="connsiteX8-879" fmla="*/ 693588 w 1601768"/>
                  <a:gd name="connsiteY8-880" fmla="*/ 80 h 3212258"/>
                  <a:gd name="connsiteX0-881" fmla="*/ 693588 w 1601768"/>
                  <a:gd name="connsiteY0-882" fmla="*/ 80 h 3212258"/>
                  <a:gd name="connsiteX1-883" fmla="*/ 1563041 w 1601768"/>
                  <a:gd name="connsiteY1-884" fmla="*/ 954860 h 3212258"/>
                  <a:gd name="connsiteX2-885" fmla="*/ 1601768 w 1601768"/>
                  <a:gd name="connsiteY2-886" fmla="*/ 3212258 h 3212258"/>
                  <a:gd name="connsiteX3-887" fmla="*/ 1601768 w 1601768"/>
                  <a:gd name="connsiteY3-888" fmla="*/ 3212258 h 3212258"/>
                  <a:gd name="connsiteX4-889" fmla="*/ 989768 w 1601768"/>
                  <a:gd name="connsiteY4-890" fmla="*/ 3212258 h 3212258"/>
                  <a:gd name="connsiteX5-891" fmla="*/ 989768 w 1601768"/>
                  <a:gd name="connsiteY5-892" fmla="*/ 3212258 h 3212258"/>
                  <a:gd name="connsiteX6-893" fmla="*/ 904708 w 1601768"/>
                  <a:gd name="connsiteY6-894" fmla="*/ 1062764 h 3212258"/>
                  <a:gd name="connsiteX7-895" fmla="*/ 276501 w 1601768"/>
                  <a:gd name="connsiteY7-896" fmla="*/ 1390793 h 3212258"/>
                  <a:gd name="connsiteX8-897" fmla="*/ 693588 w 1601768"/>
                  <a:gd name="connsiteY8-898" fmla="*/ 80 h 3212258"/>
                  <a:gd name="connsiteX0-899" fmla="*/ 693588 w 1601768"/>
                  <a:gd name="connsiteY0-900" fmla="*/ 119 h 3212297"/>
                  <a:gd name="connsiteX1-901" fmla="*/ 1563041 w 1601768"/>
                  <a:gd name="connsiteY1-902" fmla="*/ 954899 h 3212297"/>
                  <a:gd name="connsiteX2-903" fmla="*/ 1601768 w 1601768"/>
                  <a:gd name="connsiteY2-904" fmla="*/ 3212297 h 3212297"/>
                  <a:gd name="connsiteX3-905" fmla="*/ 1601768 w 1601768"/>
                  <a:gd name="connsiteY3-906" fmla="*/ 3212297 h 3212297"/>
                  <a:gd name="connsiteX4-907" fmla="*/ 989768 w 1601768"/>
                  <a:gd name="connsiteY4-908" fmla="*/ 3212297 h 3212297"/>
                  <a:gd name="connsiteX5-909" fmla="*/ 989768 w 1601768"/>
                  <a:gd name="connsiteY5-910" fmla="*/ 3212297 h 3212297"/>
                  <a:gd name="connsiteX6-911" fmla="*/ 904708 w 1601768"/>
                  <a:gd name="connsiteY6-912" fmla="*/ 1062803 h 3212297"/>
                  <a:gd name="connsiteX7-913" fmla="*/ 276501 w 1601768"/>
                  <a:gd name="connsiteY7-914" fmla="*/ 1390832 h 3212297"/>
                  <a:gd name="connsiteX8-915" fmla="*/ 693588 w 1601768"/>
                  <a:gd name="connsiteY8-916" fmla="*/ 119 h 32122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12331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33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Frame 1"/>
            <p:cNvSpPr/>
            <p:nvPr/>
          </p:nvSpPr>
          <p:spPr>
            <a:xfrm>
              <a:off x="3459679" y="2564932"/>
              <a:ext cx="980609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ko-KR" altLang="en-US" sz="3300">
                <a:solidFill>
                  <a:prstClr val="black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0" name="Oval 21"/>
            <p:cNvSpPr/>
            <p:nvPr/>
          </p:nvSpPr>
          <p:spPr>
            <a:xfrm rot="14306008">
              <a:off x="5552886" y="2870070"/>
              <a:ext cx="1064341" cy="875126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ko-KR" altLang="en-US" sz="33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4" y="339615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 userDrawn="1"/>
        </p:nvGrpSpPr>
        <p:grpSpPr bwMode="auto">
          <a:xfrm flipV="1">
            <a:off x="5427683" y="1143020"/>
            <a:ext cx="1335087" cy="220663"/>
            <a:chOff x="5809673" y="3008118"/>
            <a:chExt cx="2419398" cy="398889"/>
          </a:xfrm>
        </p:grpSpPr>
        <p:sp>
          <p:nvSpPr>
            <p:cNvPr id="4" name="Rectangle 3"/>
            <p:cNvSpPr/>
            <p:nvPr/>
          </p:nvSpPr>
          <p:spPr>
            <a:xfrm>
              <a:off x="5809673" y="3008118"/>
              <a:ext cx="399876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15992" y="3008118"/>
              <a:ext cx="399876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22311" y="3008118"/>
              <a:ext cx="394122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22876" y="3008118"/>
              <a:ext cx="399876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829195" y="3008118"/>
              <a:ext cx="399876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4" y="339615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" y="-3175"/>
            <a:ext cx="12190413" cy="686276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536595" y="-3175"/>
            <a:ext cx="5181600" cy="6859588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" name="Round Same Side Corner Rectangle 6"/>
          <p:cNvSpPr/>
          <p:nvPr/>
        </p:nvSpPr>
        <p:spPr>
          <a:xfrm rot="10800000">
            <a:off x="233363" y="4549795"/>
            <a:ext cx="1531937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" name="Round Same Side Corner Rectangle 6"/>
          <p:cNvSpPr/>
          <p:nvPr/>
        </p:nvSpPr>
        <p:spPr>
          <a:xfrm rot="10800000">
            <a:off x="1819275" y="4549795"/>
            <a:ext cx="1531938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" name="Round Same Side Corner Rectangle 6"/>
          <p:cNvSpPr/>
          <p:nvPr/>
        </p:nvSpPr>
        <p:spPr>
          <a:xfrm rot="10800000">
            <a:off x="4994275" y="4549795"/>
            <a:ext cx="998538" cy="215423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3406795" y="4549795"/>
            <a:ext cx="1531938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" name="Oval 2"/>
          <p:cNvSpPr/>
          <p:nvPr/>
        </p:nvSpPr>
        <p:spPr>
          <a:xfrm rot="3709911">
            <a:off x="2541607" y="214333"/>
            <a:ext cx="1330325" cy="12192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9" name="Oval 2"/>
          <p:cNvSpPr/>
          <p:nvPr/>
        </p:nvSpPr>
        <p:spPr>
          <a:xfrm rot="19437896">
            <a:off x="1668483" y="2395558"/>
            <a:ext cx="1857375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0" name="Oval 2"/>
          <p:cNvSpPr/>
          <p:nvPr/>
        </p:nvSpPr>
        <p:spPr>
          <a:xfrm rot="3709911">
            <a:off x="2770982" y="1888351"/>
            <a:ext cx="919162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1" name="Oval 2"/>
          <p:cNvSpPr/>
          <p:nvPr/>
        </p:nvSpPr>
        <p:spPr>
          <a:xfrm>
            <a:off x="1531938" y="771525"/>
            <a:ext cx="1103312" cy="101123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2" name="Oval 2"/>
          <p:cNvSpPr/>
          <p:nvPr/>
        </p:nvSpPr>
        <p:spPr>
          <a:xfrm rot="19437896">
            <a:off x="-106363" y="295275"/>
            <a:ext cx="1857376" cy="17018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3" name="Oval 2"/>
          <p:cNvSpPr/>
          <p:nvPr/>
        </p:nvSpPr>
        <p:spPr>
          <a:xfrm rot="19437896">
            <a:off x="3098820" y="566738"/>
            <a:ext cx="1858963" cy="17018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4" name="Oval 2"/>
          <p:cNvSpPr/>
          <p:nvPr/>
        </p:nvSpPr>
        <p:spPr>
          <a:xfrm rot="3709911">
            <a:off x="154008" y="1568470"/>
            <a:ext cx="917575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5" name="Oval 2"/>
          <p:cNvSpPr/>
          <p:nvPr/>
        </p:nvSpPr>
        <p:spPr>
          <a:xfrm rot="8100000">
            <a:off x="1368425" y="61933"/>
            <a:ext cx="957263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6" name="Oval 2"/>
          <p:cNvSpPr/>
          <p:nvPr/>
        </p:nvSpPr>
        <p:spPr>
          <a:xfrm rot="8100000">
            <a:off x="879495" y="1266845"/>
            <a:ext cx="2266950" cy="20764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7" name="Oval 2"/>
          <p:cNvSpPr/>
          <p:nvPr/>
        </p:nvSpPr>
        <p:spPr>
          <a:xfrm rot="5157174">
            <a:off x="3375045" y="1763713"/>
            <a:ext cx="1514475" cy="13874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8" name="Oval 2"/>
          <p:cNvSpPr/>
          <p:nvPr/>
        </p:nvSpPr>
        <p:spPr>
          <a:xfrm rot="900000">
            <a:off x="3221038" y="2808288"/>
            <a:ext cx="1131887" cy="10398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9" name="Oval 2"/>
          <p:cNvSpPr/>
          <p:nvPr/>
        </p:nvSpPr>
        <p:spPr>
          <a:xfrm rot="900000">
            <a:off x="1247795" y="3390920"/>
            <a:ext cx="1131888" cy="10398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0" name="Oval 2"/>
          <p:cNvSpPr/>
          <p:nvPr/>
        </p:nvSpPr>
        <p:spPr>
          <a:xfrm rot="3709911">
            <a:off x="130989" y="3539351"/>
            <a:ext cx="917575" cy="84296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1" name="Oval 2"/>
          <p:cNvSpPr/>
          <p:nvPr/>
        </p:nvSpPr>
        <p:spPr>
          <a:xfrm rot="19437896">
            <a:off x="41295" y="2324100"/>
            <a:ext cx="1858963" cy="170338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2" name="Oval 2"/>
          <p:cNvSpPr/>
          <p:nvPr/>
        </p:nvSpPr>
        <p:spPr>
          <a:xfrm rot="3709911">
            <a:off x="3867963" y="3364707"/>
            <a:ext cx="1331913" cy="12192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3" name="Oval 2"/>
          <p:cNvSpPr/>
          <p:nvPr/>
        </p:nvSpPr>
        <p:spPr>
          <a:xfrm rot="8100000">
            <a:off x="4751388" y="692170"/>
            <a:ext cx="957262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4" name="Oval 2"/>
          <p:cNvSpPr/>
          <p:nvPr/>
        </p:nvSpPr>
        <p:spPr>
          <a:xfrm rot="8100000">
            <a:off x="4262458" y="1897063"/>
            <a:ext cx="2265362" cy="207803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5" name="Oval 2"/>
          <p:cNvSpPr/>
          <p:nvPr/>
        </p:nvSpPr>
        <p:spPr>
          <a:xfrm rot="19437896">
            <a:off x="4745038" y="1862158"/>
            <a:ext cx="1298575" cy="11906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6" name="Oval 2"/>
          <p:cNvSpPr/>
          <p:nvPr/>
        </p:nvSpPr>
        <p:spPr>
          <a:xfrm rot="900000">
            <a:off x="1987570" y="2562245"/>
            <a:ext cx="1009650" cy="9255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7" name="Oval 2"/>
          <p:cNvSpPr/>
          <p:nvPr/>
        </p:nvSpPr>
        <p:spPr>
          <a:xfrm rot="3709911">
            <a:off x="2520176" y="3536157"/>
            <a:ext cx="1038225" cy="9509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8" name="Oval 2"/>
          <p:cNvSpPr/>
          <p:nvPr/>
        </p:nvSpPr>
        <p:spPr>
          <a:xfrm rot="3709911">
            <a:off x="3391714" y="302439"/>
            <a:ext cx="1038225" cy="9509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9" name="Oval 2"/>
          <p:cNvSpPr/>
          <p:nvPr/>
        </p:nvSpPr>
        <p:spPr>
          <a:xfrm rot="8100000">
            <a:off x="5019675" y="-26968"/>
            <a:ext cx="1308100" cy="120015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0" name="Oval 2"/>
          <p:cNvSpPr/>
          <p:nvPr/>
        </p:nvSpPr>
        <p:spPr>
          <a:xfrm rot="8100000">
            <a:off x="1936770" y="-77768"/>
            <a:ext cx="1309688" cy="120015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1" name="Oval 2"/>
          <p:cNvSpPr/>
          <p:nvPr/>
        </p:nvSpPr>
        <p:spPr>
          <a:xfrm rot="900000">
            <a:off x="5089545" y="3170238"/>
            <a:ext cx="1131888" cy="10398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2" name="Oval 2"/>
          <p:cNvSpPr/>
          <p:nvPr/>
        </p:nvSpPr>
        <p:spPr>
          <a:xfrm rot="900000">
            <a:off x="5407045" y="1111270"/>
            <a:ext cx="1001713" cy="9175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3" name="Oval 2"/>
          <p:cNvSpPr/>
          <p:nvPr/>
        </p:nvSpPr>
        <p:spPr>
          <a:xfrm rot="3709911">
            <a:off x="8140720" y="708026"/>
            <a:ext cx="1330325" cy="12192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4" name="Oval 2"/>
          <p:cNvSpPr/>
          <p:nvPr/>
        </p:nvSpPr>
        <p:spPr>
          <a:xfrm rot="19437896">
            <a:off x="7267595" y="2890858"/>
            <a:ext cx="1857375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5" name="Oval 2"/>
          <p:cNvSpPr/>
          <p:nvPr/>
        </p:nvSpPr>
        <p:spPr>
          <a:xfrm rot="3709911">
            <a:off x="8370115" y="2383651"/>
            <a:ext cx="919162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6" name="Oval 2"/>
          <p:cNvSpPr/>
          <p:nvPr/>
        </p:nvSpPr>
        <p:spPr>
          <a:xfrm>
            <a:off x="7131070" y="1266825"/>
            <a:ext cx="1103313" cy="10096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7" name="Oval 2"/>
          <p:cNvSpPr/>
          <p:nvPr/>
        </p:nvSpPr>
        <p:spPr>
          <a:xfrm rot="19437896">
            <a:off x="8697913" y="1060450"/>
            <a:ext cx="1858962" cy="170338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8" name="Oval 2"/>
          <p:cNvSpPr/>
          <p:nvPr/>
        </p:nvSpPr>
        <p:spPr>
          <a:xfrm rot="3709911">
            <a:off x="5753101" y="2063750"/>
            <a:ext cx="919162" cy="8397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9" name="Oval 2"/>
          <p:cNvSpPr/>
          <p:nvPr/>
        </p:nvSpPr>
        <p:spPr>
          <a:xfrm rot="8100000">
            <a:off x="6967558" y="557213"/>
            <a:ext cx="957262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0" name="Oval 2"/>
          <p:cNvSpPr/>
          <p:nvPr/>
        </p:nvSpPr>
        <p:spPr>
          <a:xfrm rot="8100000">
            <a:off x="6478588" y="1760558"/>
            <a:ext cx="2266950" cy="20796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1" name="Oval 2"/>
          <p:cNvSpPr/>
          <p:nvPr/>
        </p:nvSpPr>
        <p:spPr>
          <a:xfrm rot="5157174">
            <a:off x="8974951" y="2259807"/>
            <a:ext cx="1514475" cy="138588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2" name="Oval 2"/>
          <p:cNvSpPr/>
          <p:nvPr/>
        </p:nvSpPr>
        <p:spPr>
          <a:xfrm rot="900000">
            <a:off x="8820170" y="3303608"/>
            <a:ext cx="1133475" cy="10382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3" name="Oval 2"/>
          <p:cNvSpPr/>
          <p:nvPr/>
        </p:nvSpPr>
        <p:spPr>
          <a:xfrm rot="900000">
            <a:off x="9047183" y="65108"/>
            <a:ext cx="1133475" cy="10382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4" name="Oval 2"/>
          <p:cNvSpPr/>
          <p:nvPr/>
        </p:nvSpPr>
        <p:spPr>
          <a:xfrm rot="3709911">
            <a:off x="5939652" y="3818751"/>
            <a:ext cx="919162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5" name="Oval 2"/>
          <p:cNvSpPr/>
          <p:nvPr/>
        </p:nvSpPr>
        <p:spPr>
          <a:xfrm rot="19437896">
            <a:off x="5641995" y="2817833"/>
            <a:ext cx="1857375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6" name="Oval 2"/>
          <p:cNvSpPr/>
          <p:nvPr/>
        </p:nvSpPr>
        <p:spPr>
          <a:xfrm rot="8100000">
            <a:off x="10350520" y="1185883"/>
            <a:ext cx="957263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7" name="Oval 2"/>
          <p:cNvSpPr/>
          <p:nvPr/>
        </p:nvSpPr>
        <p:spPr>
          <a:xfrm rot="8100000">
            <a:off x="9863158" y="2390776"/>
            <a:ext cx="2265362" cy="207803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8" name="Oval 2"/>
          <p:cNvSpPr/>
          <p:nvPr/>
        </p:nvSpPr>
        <p:spPr>
          <a:xfrm rot="19437896">
            <a:off x="10344150" y="2355870"/>
            <a:ext cx="1300163" cy="11922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9" name="Oval 2"/>
          <p:cNvSpPr/>
          <p:nvPr/>
        </p:nvSpPr>
        <p:spPr>
          <a:xfrm rot="900000">
            <a:off x="7586683" y="3055958"/>
            <a:ext cx="1009650" cy="9271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0" name="Oval 2"/>
          <p:cNvSpPr/>
          <p:nvPr/>
        </p:nvSpPr>
        <p:spPr>
          <a:xfrm rot="3709911">
            <a:off x="10320357" y="207963"/>
            <a:ext cx="1038225" cy="9525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1" name="Oval 2"/>
          <p:cNvSpPr/>
          <p:nvPr/>
        </p:nvSpPr>
        <p:spPr>
          <a:xfrm rot="3709911">
            <a:off x="8991620" y="796926"/>
            <a:ext cx="1038225" cy="9525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2" name="Oval 2"/>
          <p:cNvSpPr/>
          <p:nvPr/>
        </p:nvSpPr>
        <p:spPr>
          <a:xfrm rot="900000">
            <a:off x="10956945" y="3589358"/>
            <a:ext cx="1131888" cy="103663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3" name="Oval 2"/>
          <p:cNvSpPr/>
          <p:nvPr/>
        </p:nvSpPr>
        <p:spPr>
          <a:xfrm rot="900000">
            <a:off x="11006158" y="1604983"/>
            <a:ext cx="1003300" cy="919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4" name="Oval 2"/>
          <p:cNvSpPr/>
          <p:nvPr/>
        </p:nvSpPr>
        <p:spPr>
          <a:xfrm rot="19437896">
            <a:off x="6562745" y="801688"/>
            <a:ext cx="1857375" cy="17018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5" name="Oval 2"/>
          <p:cNvSpPr/>
          <p:nvPr/>
        </p:nvSpPr>
        <p:spPr>
          <a:xfrm rot="900000">
            <a:off x="5940445" y="52388"/>
            <a:ext cx="1006475" cy="9255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6" name="Oval 2"/>
          <p:cNvSpPr/>
          <p:nvPr/>
        </p:nvSpPr>
        <p:spPr>
          <a:xfrm rot="5157174">
            <a:off x="6221433" y="287358"/>
            <a:ext cx="1514475" cy="13874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7" name="Oval 2"/>
          <p:cNvSpPr/>
          <p:nvPr/>
        </p:nvSpPr>
        <p:spPr>
          <a:xfrm rot="8100000">
            <a:off x="7461270" y="-219075"/>
            <a:ext cx="1617663" cy="14827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8" name="Oval 2"/>
          <p:cNvSpPr/>
          <p:nvPr/>
        </p:nvSpPr>
        <p:spPr>
          <a:xfrm rot="8100000">
            <a:off x="11307783" y="476250"/>
            <a:ext cx="1068387" cy="9779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9" name="Round Same Side Corner Rectangle 6"/>
          <p:cNvSpPr/>
          <p:nvPr/>
        </p:nvSpPr>
        <p:spPr>
          <a:xfrm rot="10800000">
            <a:off x="6059508" y="4549795"/>
            <a:ext cx="1530350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0" name="Round Same Side Corner Rectangle 6"/>
          <p:cNvSpPr/>
          <p:nvPr/>
        </p:nvSpPr>
        <p:spPr>
          <a:xfrm rot="10800000">
            <a:off x="7645420" y="4549795"/>
            <a:ext cx="1531938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1" name="Round Same Side Corner Rectangle 6"/>
          <p:cNvSpPr/>
          <p:nvPr/>
        </p:nvSpPr>
        <p:spPr>
          <a:xfrm rot="10800000">
            <a:off x="9232900" y="4549795"/>
            <a:ext cx="1530350" cy="215423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2" name="Round Same Side Corner Rectangle 6"/>
          <p:cNvSpPr/>
          <p:nvPr/>
        </p:nvSpPr>
        <p:spPr>
          <a:xfrm rot="10800000">
            <a:off x="10853758" y="4559320"/>
            <a:ext cx="998537" cy="215423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833335" y="0"/>
            <a:ext cx="7357105" cy="6859588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en-US" altLang="zh-CN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85" y="4407927"/>
            <a:ext cx="10361851" cy="136239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85" y="2907412"/>
            <a:ext cx="10361851" cy="150053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3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33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4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6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79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99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12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32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45CB-25F3-455F-A7EB-CE0BE86F4574}" type="datetime1">
              <a:rPr lang="id-ID" smtClean="0"/>
              <a:t>30/10/2023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BDA4-7166-4EBC-8814-B21CD1665D6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 userDrawn="1"/>
        </p:nvGrpSpPr>
        <p:grpSpPr bwMode="auto">
          <a:xfrm flipH="1">
            <a:off x="592158" y="1333520"/>
            <a:ext cx="4035425" cy="4937125"/>
            <a:chOff x="6446339" y="1280897"/>
            <a:chExt cx="4320717" cy="5285178"/>
          </a:xfrm>
        </p:grpSpPr>
        <p:sp>
          <p:nvSpPr>
            <p:cNvPr id="5" name="Freeform: Shape 3"/>
            <p:cNvSpPr/>
            <p:nvPr/>
          </p:nvSpPr>
          <p:spPr bwMode="auto">
            <a:xfrm>
              <a:off x="7360794" y="5629396"/>
              <a:ext cx="2032879" cy="936679"/>
            </a:xfrm>
            <a:custGeom>
              <a:avLst/>
              <a:gdLst>
                <a:gd name="T0" fmla="*/ 1074977 w 847725"/>
                <a:gd name="T1" fmla="*/ 17135 h 390525"/>
                <a:gd name="T2" fmla="*/ 1113808 w 847725"/>
                <a:gd name="T3" fmla="*/ 442067 h 390525"/>
                <a:gd name="T4" fmla="*/ 1084113 w 847725"/>
                <a:gd name="T5" fmla="*/ 538020 h 390525"/>
                <a:gd name="T6" fmla="*/ 844281 w 847725"/>
                <a:gd name="T7" fmla="*/ 645394 h 390525"/>
                <a:gd name="T8" fmla="*/ 72243 w 847725"/>
                <a:gd name="T9" fmla="*/ 679664 h 390525"/>
                <a:gd name="T10" fmla="*/ 17424 w 847725"/>
                <a:gd name="T11" fmla="*/ 684233 h 390525"/>
                <a:gd name="T12" fmla="*/ 31129 w 847725"/>
                <a:gd name="T13" fmla="*/ 702510 h 390525"/>
                <a:gd name="T14" fmla="*/ 1054421 w 847725"/>
                <a:gd name="T15" fmla="*/ 921830 h 390525"/>
                <a:gd name="T16" fmla="*/ 1093250 w 847725"/>
                <a:gd name="T17" fmla="*/ 924113 h 390525"/>
                <a:gd name="T18" fmla="*/ 1988630 w 847725"/>
                <a:gd name="T19" fmla="*/ 771047 h 390525"/>
                <a:gd name="T20" fmla="*/ 1913255 w 847725"/>
                <a:gd name="T21" fmla="*/ 126795 h 390525"/>
                <a:gd name="T22" fmla="*/ 1074977 w 847725"/>
                <a:gd name="T23" fmla="*/ 17135 h 3905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7359095" y="5629396"/>
              <a:ext cx="1986985" cy="914579"/>
            </a:xfrm>
            <a:custGeom>
              <a:avLst/>
              <a:gdLst>
                <a:gd name="T0" fmla="*/ 1046475 w 828675"/>
                <a:gd name="T1" fmla="*/ 17149 h 381000"/>
                <a:gd name="T2" fmla="*/ 1085300 w 828675"/>
                <a:gd name="T3" fmla="*/ 428710 h 381000"/>
                <a:gd name="T4" fmla="*/ 1055611 w 828675"/>
                <a:gd name="T5" fmla="*/ 522453 h 381000"/>
                <a:gd name="T6" fmla="*/ 820369 w 828675"/>
                <a:gd name="T7" fmla="*/ 625344 h 381000"/>
                <a:gd name="T8" fmla="*/ 27860 w 828675"/>
                <a:gd name="T9" fmla="*/ 675646 h 381000"/>
                <a:gd name="T10" fmla="*/ 1028204 w 828675"/>
                <a:gd name="T11" fmla="*/ 895145 h 381000"/>
                <a:gd name="T12" fmla="*/ 1064746 w 828675"/>
                <a:gd name="T13" fmla="*/ 897430 h 381000"/>
                <a:gd name="T14" fmla="*/ 1950896 w 828675"/>
                <a:gd name="T15" fmla="*/ 748812 h 381000"/>
                <a:gd name="T16" fmla="*/ 1875526 w 828675"/>
                <a:gd name="T17" fmla="*/ 126898 h 381000"/>
                <a:gd name="T18" fmla="*/ 1046475 w 828675"/>
                <a:gd name="T19" fmla="*/ 17149 h 381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6448039" y="1280897"/>
              <a:ext cx="4319017" cy="4593294"/>
            </a:xfrm>
            <a:custGeom>
              <a:avLst/>
              <a:gdLst>
                <a:gd name="T0" fmla="*/ 3863410 w 1800225"/>
                <a:gd name="T1" fmla="*/ 4587562 h 1914525"/>
                <a:gd name="T2" fmla="*/ 129403 w 1800225"/>
                <a:gd name="T3" fmla="*/ 4167082 h 1914525"/>
                <a:gd name="T4" fmla="*/ 17427 w 1800225"/>
                <a:gd name="T5" fmla="*/ 4034539 h 1914525"/>
                <a:gd name="T6" fmla="*/ 159109 w 1800225"/>
                <a:gd name="T7" fmla="*/ 1269422 h 1914525"/>
                <a:gd name="T8" fmla="*/ 257374 w 1800225"/>
                <a:gd name="T9" fmla="*/ 1038613 h 1914525"/>
                <a:gd name="T10" fmla="*/ 4149059 w 1800225"/>
                <a:gd name="T11" fmla="*/ 21691 h 1914525"/>
                <a:gd name="T12" fmla="*/ 4311309 w 1800225"/>
                <a:gd name="T13" fmla="*/ 151947 h 1914525"/>
                <a:gd name="T14" fmla="*/ 4057651 w 1800225"/>
                <a:gd name="T15" fmla="*/ 4425310 h 1914525"/>
                <a:gd name="T16" fmla="*/ 3863410 w 1800225"/>
                <a:gd name="T17" fmla="*/ 4587562 h 1914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8" name="Freeform: Shape 6"/>
            <p:cNvSpPr/>
            <p:nvPr/>
          </p:nvSpPr>
          <p:spPr bwMode="auto">
            <a:xfrm>
              <a:off x="6465037" y="1280897"/>
              <a:ext cx="4249328" cy="3998307"/>
            </a:xfrm>
            <a:custGeom>
              <a:avLst/>
              <a:gdLst>
                <a:gd name="T0" fmla="*/ 4026580 w 1771650"/>
                <a:gd name="T1" fmla="*/ 3992577 h 1666875"/>
                <a:gd name="T2" fmla="*/ 17135 w 1771650"/>
                <a:gd name="T3" fmla="*/ 3722976 h 1666875"/>
                <a:gd name="T4" fmla="*/ 140503 w 1771650"/>
                <a:gd name="T5" fmla="*/ 1157204 h 1666875"/>
                <a:gd name="T6" fmla="*/ 236455 w 1771650"/>
                <a:gd name="T7" fmla="*/ 1038398 h 1666875"/>
                <a:gd name="T8" fmla="*/ 4090549 w 1771650"/>
                <a:gd name="T9" fmla="*/ 21687 h 1666875"/>
                <a:gd name="T10" fmla="*/ 4250470 w 1771650"/>
                <a:gd name="T11" fmla="*/ 151916 h 1666875"/>
                <a:gd name="T12" fmla="*/ 4026580 w 1771650"/>
                <a:gd name="T13" fmla="*/ 3992577 h 1666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9" name="Freeform: Shape 7"/>
            <p:cNvSpPr/>
            <p:nvPr/>
          </p:nvSpPr>
          <p:spPr bwMode="auto">
            <a:xfrm>
              <a:off x="6572119" y="1578391"/>
              <a:ext cx="3907683" cy="3405021"/>
            </a:xfrm>
            <a:custGeom>
              <a:avLst/>
              <a:gdLst>
                <a:gd name="T0" fmla="*/ 3694017 w 1628775"/>
                <a:gd name="T1" fmla="*/ 3399308 h 1419225"/>
                <a:gd name="T2" fmla="*/ 17140 w 1628775"/>
                <a:gd name="T3" fmla="*/ 3257623 h 1419225"/>
                <a:gd name="T4" fmla="*/ 138254 w 1628775"/>
                <a:gd name="T5" fmla="*/ 871823 h 1419225"/>
                <a:gd name="T6" fmla="*/ 3906541 w 1628775"/>
                <a:gd name="T7" fmla="*/ 17140 h 14192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lnTo>
                    <a:pt x="1539716" y="141684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0" name="Freeform: Shape 8"/>
            <p:cNvSpPr/>
            <p:nvPr/>
          </p:nvSpPr>
          <p:spPr bwMode="auto">
            <a:xfrm>
              <a:off x="6446339" y="4997011"/>
              <a:ext cx="4043661" cy="866980"/>
            </a:xfrm>
            <a:custGeom>
              <a:avLst/>
              <a:gdLst>
                <a:gd name="T0" fmla="*/ 33205 w 1685925"/>
                <a:gd name="T1" fmla="*/ 17112 h 361950"/>
                <a:gd name="T2" fmla="*/ 17212 w 1685925"/>
                <a:gd name="T3" fmla="*/ 320554 h 361950"/>
                <a:gd name="T4" fmla="*/ 129156 w 1685925"/>
                <a:gd name="T5" fmla="*/ 452882 h 361950"/>
                <a:gd name="T6" fmla="*/ 3832417 w 1685925"/>
                <a:gd name="T7" fmla="*/ 870403 h 361950"/>
                <a:gd name="T8" fmla="*/ 4019751 w 1685925"/>
                <a:gd name="T9" fmla="*/ 710696 h 361950"/>
                <a:gd name="T10" fmla="*/ 4044882 w 1685925"/>
                <a:gd name="T11" fmla="*/ 268080 h 361950"/>
                <a:gd name="T12" fmla="*/ 33205 w 1685925"/>
                <a:gd name="T13" fmla="*/ 17112 h 3619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d-ID"/>
            </a:p>
          </p:txBody>
        </p:sp>
        <p:sp>
          <p:nvSpPr>
            <p:cNvPr id="12" name="Freeform: Shape 9"/>
            <p:cNvSpPr/>
            <p:nvPr/>
          </p:nvSpPr>
          <p:spPr bwMode="auto">
            <a:xfrm>
              <a:off x="7716039" y="1593690"/>
              <a:ext cx="2773962" cy="3393121"/>
            </a:xfrm>
            <a:custGeom>
              <a:avLst/>
              <a:gdLst>
                <a:gd name="T0" fmla="*/ 1424613 w 2775473"/>
                <a:gd name="T1" fmla="*/ 306510 h 3394037"/>
                <a:gd name="T2" fmla="*/ 2773962 w 2775473"/>
                <a:gd name="T3" fmla="*/ 0 h 3394037"/>
                <a:gd name="T4" fmla="*/ 2564302 w 2775473"/>
                <a:gd name="T5" fmla="*/ 3393121 h 3394037"/>
                <a:gd name="T6" fmla="*/ 0 w 2775473"/>
                <a:gd name="T7" fmla="*/ 3280196 h 3394037"/>
                <a:gd name="T8" fmla="*/ 1424613 w 2775473"/>
                <a:gd name="T9" fmla="*/ 306510 h 3394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id-ID"/>
            </a:p>
          </p:txBody>
        </p:sp>
      </p:grpSp>
      <p:grpSp>
        <p:nvGrpSpPr>
          <p:cNvPr id="13" name="Group 11"/>
          <p:cNvGrpSpPr/>
          <p:nvPr userDrawn="1"/>
        </p:nvGrpSpPr>
        <p:grpSpPr bwMode="auto">
          <a:xfrm flipV="1">
            <a:off x="5427683" y="1143020"/>
            <a:ext cx="1335087" cy="220663"/>
            <a:chOff x="5809673" y="3008118"/>
            <a:chExt cx="2419398" cy="398889"/>
          </a:xfrm>
        </p:grpSpPr>
        <p:sp>
          <p:nvSpPr>
            <p:cNvPr id="15" name="Rectangle 14"/>
            <p:cNvSpPr/>
            <p:nvPr/>
          </p:nvSpPr>
          <p:spPr>
            <a:xfrm>
              <a:off x="5809673" y="3008118"/>
              <a:ext cx="399876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15992" y="3008118"/>
              <a:ext cx="399876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22311" y="3008118"/>
              <a:ext cx="394122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2876" y="3008118"/>
              <a:ext cx="399876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9195" y="3008118"/>
              <a:ext cx="399876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>
                <a:defRPr/>
              </a:pPr>
              <a:endParaRPr lang="en-US" altLang="zh-CN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4" y="339615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42"/>
          </p:nvPr>
        </p:nvSpPr>
        <p:spPr>
          <a:xfrm>
            <a:off x="859295" y="1641121"/>
            <a:ext cx="3630935" cy="3158476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12325" tIns="56162" rIns="112325" bIns="56162" anchor="ctr">
            <a:noAutofit/>
          </a:bodyPr>
          <a:lstStyle>
            <a:lvl1pPr marL="0" marR="0" indent="0" algn="ctr" defTabSz="11233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28"/>
            <a:ext cx="7219010" cy="6792895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12325" tIns="56162" rIns="112325" bIns="56162" anchor="ctr">
            <a:no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lIns="149763" tIns="74881" rIns="149763" bIns="74881"/>
          <a:lstStyle/>
          <a:p>
            <a:r>
              <a:rPr lang="en-US" noProof="1"/>
              <a:t>Click to edit Master title style</a:t>
            </a:r>
            <a:endParaRPr lang="en-ID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46" y="1600599"/>
            <a:ext cx="5384099" cy="4527011"/>
          </a:xfrm>
          <a:prstGeom prst="rect">
            <a:avLst/>
          </a:prstGeom>
        </p:spPr>
        <p:txBody>
          <a:bodyPr lIns="149763" tIns="74881" rIns="149763" bIns="74881"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ID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99"/>
            <a:ext cx="5384099" cy="4527011"/>
          </a:xfrm>
          <a:prstGeom prst="rect">
            <a:avLst/>
          </a:prstGeom>
        </p:spPr>
        <p:txBody>
          <a:bodyPr lIns="149763" tIns="74881" rIns="149763" bIns="74881"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ID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7958"/>
            <a:ext cx="2844800" cy="365125"/>
          </a:xfrm>
          <a:prstGeom prst="rect">
            <a:avLst/>
          </a:prstGeom>
        </p:spPr>
        <p:txBody>
          <a:bodyPr lIns="149763" tIns="74881" rIns="149763" bIns="74881"/>
          <a:lstStyle>
            <a:lvl1pPr defTabSz="1123315">
              <a:defRPr>
                <a:solidFill>
                  <a:prstClr val="black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7876FFD-6401-4E5D-9DA7-C55E7CB58BB1}" type="datetime1">
              <a:rPr lang="id-ID" smtClean="0"/>
              <a:t>30/10/2023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20" y="6357958"/>
            <a:ext cx="3859213" cy="365125"/>
          </a:xfrm>
          <a:prstGeom prst="rect">
            <a:avLst/>
          </a:prstGeom>
        </p:spPr>
        <p:txBody>
          <a:bodyPr lIns="149763" tIns="74881" rIns="149763" bIns="74881"/>
          <a:lstStyle>
            <a:lvl1pPr defTabSz="1123315">
              <a:defRPr>
                <a:solidFill>
                  <a:prstClr val="black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013" y="6357958"/>
            <a:ext cx="2844800" cy="365125"/>
          </a:xfrm>
          <a:prstGeom prst="rect">
            <a:avLst/>
          </a:prstGeom>
        </p:spPr>
        <p:txBody>
          <a:bodyPr vert="horz" wrap="square" lIns="149763" tIns="74881" rIns="149763" bIns="74881" numCol="1" anchor="t" anchorCtr="0" compatLnSpc="1"/>
          <a:lstStyle>
            <a:lvl1pPr defTabSz="1123315">
              <a:defRPr>
                <a:solidFill>
                  <a:prstClr val="black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2595DB4-7093-47C6-88F7-4A91EEAF1E3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5255"/>
            <a:ext cx="10971372" cy="1143265"/>
          </a:xfrm>
          <a:prstGeom prst="rect">
            <a:avLst/>
          </a:prstGeom>
        </p:spPr>
        <p:txBody>
          <a:bodyPr lIns="149763" tIns="74881" rIns="149763" bIns="74881"/>
          <a:lstStyle/>
          <a:p>
            <a:r>
              <a:rPr lang="en-US" noProof="1"/>
              <a:t>Click to edit Master title style</a:t>
            </a:r>
            <a:endParaRPr lang="en-ID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600"/>
            <a:ext cx="10971372" cy="4526481"/>
          </a:xfrm>
          <a:prstGeom prst="rect">
            <a:avLst/>
          </a:prstGeom>
        </p:spPr>
        <p:txBody>
          <a:bodyPr lIns="149763" tIns="74881" rIns="149763" bIns="74881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ID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7938"/>
            <a:ext cx="2844800" cy="366712"/>
          </a:xfrm>
          <a:prstGeom prst="rect">
            <a:avLst/>
          </a:prstGeom>
        </p:spPr>
        <p:txBody>
          <a:bodyPr lIns="149763" tIns="74881" rIns="149763" bIns="74881"/>
          <a:lstStyle>
            <a:lvl1pPr defTabSz="1123315">
              <a:defRPr>
                <a:solidFill>
                  <a:prstClr val="black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B3E0F07B-271C-407C-B766-2B8467ACD59C}" type="datetime1">
              <a:rPr lang="id-ID" smtClean="0"/>
              <a:t>30/10/2023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20" y="6357938"/>
            <a:ext cx="3859213" cy="366712"/>
          </a:xfrm>
          <a:prstGeom prst="rect">
            <a:avLst/>
          </a:prstGeom>
        </p:spPr>
        <p:txBody>
          <a:bodyPr lIns="149763" tIns="74881" rIns="149763" bIns="74881"/>
          <a:lstStyle>
            <a:lvl1pPr defTabSz="1123315">
              <a:defRPr>
                <a:solidFill>
                  <a:prstClr val="black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6357938"/>
            <a:ext cx="2844800" cy="366712"/>
          </a:xfrm>
          <a:prstGeom prst="rect">
            <a:avLst/>
          </a:prstGeom>
        </p:spPr>
        <p:txBody>
          <a:bodyPr vert="horz" wrap="square" lIns="149763" tIns="74881" rIns="149763" bIns="74881" numCol="1" anchor="t" anchorCtr="0" compatLnSpc="1"/>
          <a:lstStyle>
            <a:lvl1pPr defTabSz="1123315">
              <a:defRPr>
                <a:solidFill>
                  <a:prstClr val="black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60C9E6F-0D37-43EA-B8EF-EB37726954C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/>
          <p:cNvSpPr>
            <a:spLocks noGrp="1"/>
          </p:cNvSpPr>
          <p:nvPr>
            <p:ph type="pic" idx="13"/>
          </p:nvPr>
        </p:nvSpPr>
        <p:spPr>
          <a:xfrm>
            <a:off x="5320486" y="25"/>
            <a:ext cx="6784019" cy="6594917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lIns="112325" tIns="56162" rIns="112325" bIns="56162" anchor="ctr">
            <a:noAutofit/>
          </a:bodyPr>
          <a:lstStyle>
            <a:lvl1pPr marL="0" indent="0" algn="ctr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61340" indent="0">
              <a:buNone/>
              <a:defRPr sz="3400"/>
            </a:lvl2pPr>
            <a:lvl3pPr marL="1123315" indent="0">
              <a:buNone/>
              <a:defRPr sz="2900"/>
            </a:lvl3pPr>
            <a:lvl4pPr marL="1684655" indent="0">
              <a:buNone/>
              <a:defRPr sz="2500"/>
            </a:lvl4pPr>
            <a:lvl5pPr marL="2246630" indent="0">
              <a:buNone/>
              <a:defRPr sz="2500"/>
            </a:lvl5pPr>
            <a:lvl6pPr marL="2807970" indent="0">
              <a:buNone/>
              <a:defRPr sz="2500"/>
            </a:lvl6pPr>
            <a:lvl7pPr marL="3369945" indent="0">
              <a:buNone/>
              <a:defRPr sz="2500"/>
            </a:lvl7pPr>
            <a:lvl8pPr marL="3931285" indent="0">
              <a:buNone/>
              <a:defRPr sz="2500"/>
            </a:lvl8pPr>
            <a:lvl9pPr marL="4493260" indent="0">
              <a:buNone/>
              <a:defRPr sz="2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/>
        </p:nvSpPr>
        <p:spPr>
          <a:xfrm>
            <a:off x="4764911" y="0"/>
            <a:ext cx="6336590" cy="6858094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lIns="112325" tIns="56162" rIns="112325" bIns="56162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>
              <a:solidFill>
                <a:prstClr val="black"/>
              </a:solidFill>
              <a:latin typeface="+mn-lt"/>
              <a:cs typeface="Arial Unicode MS" panose="020B0604020202020204" pitchFamily="34" charset="-128"/>
            </a:endParaRPr>
          </a:p>
        </p:txBody>
      </p:sp>
      <p:sp>
        <p:nvSpPr>
          <p:cNvPr id="4" name="Freeform: Shape 3"/>
          <p:cNvSpPr/>
          <p:nvPr/>
        </p:nvSpPr>
        <p:spPr>
          <a:xfrm>
            <a:off x="5085104" y="0"/>
            <a:ext cx="6016419" cy="6858094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lIns="112325" tIns="56162" rIns="112325" bIns="56162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>
              <a:solidFill>
                <a:prstClr val="black"/>
              </a:solidFill>
              <a:latin typeface="+mn-lt"/>
              <a:cs typeface="Arial Unicode MS" panose="020B0604020202020204" pitchFamily="34" charset="-128"/>
            </a:endParaRPr>
          </a:p>
        </p:txBody>
      </p:sp>
      <p:sp>
        <p:nvSpPr>
          <p:cNvPr id="62" name="Picture Placeholder 61"/>
          <p:cNvSpPr>
            <a:spLocks noGrp="1"/>
          </p:cNvSpPr>
          <p:nvPr>
            <p:ph type="pic" idx="1"/>
          </p:nvPr>
        </p:nvSpPr>
        <p:spPr>
          <a:xfrm>
            <a:off x="6010927" y="29"/>
            <a:ext cx="6179513" cy="6858087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112325" tIns="56162" rIns="112325" bIns="56162" numCol="1" anchor="ctr" anchorCtr="0" compatLnSpc="1">
            <a:noAutofit/>
          </a:bodyPr>
          <a:lstStyle>
            <a:lvl1pPr marL="0" indent="0" algn="ctr">
              <a:buNone/>
              <a:defRPr lang="ko-KR" altLang="en-US" sz="3300" dirty="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/>
          <p:cNvSpPr/>
          <p:nvPr/>
        </p:nvSpPr>
        <p:spPr>
          <a:xfrm>
            <a:off x="20" y="6148388"/>
            <a:ext cx="12190413" cy="723900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" name="Freeform: Shape 7"/>
          <p:cNvSpPr/>
          <p:nvPr/>
        </p:nvSpPr>
        <p:spPr>
          <a:xfrm flipH="1">
            <a:off x="20" y="6383338"/>
            <a:ext cx="12190413" cy="488950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4" y="339615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pic" idx="1"/>
          </p:nvPr>
        </p:nvSpPr>
        <p:spPr>
          <a:xfrm>
            <a:off x="25" y="0"/>
            <a:ext cx="6112839" cy="6859588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-1" fmla="*/ 0 w 6113634"/>
              <a:gd name="connsiteY0-2" fmla="*/ 0 h 6878548"/>
              <a:gd name="connsiteX1-3" fmla="*/ 3658111 w 6113634"/>
              <a:gd name="connsiteY1-4" fmla="*/ 0 h 6878548"/>
              <a:gd name="connsiteX2-5" fmla="*/ 6113634 w 6113634"/>
              <a:gd name="connsiteY2-6" fmla="*/ 6878548 h 6878548"/>
              <a:gd name="connsiteX3-7" fmla="*/ 0 w 6113634"/>
              <a:gd name="connsiteY3-8" fmla="*/ 6858000 h 6878548"/>
              <a:gd name="connsiteX4-9" fmla="*/ 0 w 6113634"/>
              <a:gd name="connsiteY4-10" fmla="*/ 0 h 68785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2325" tIns="56162" rIns="112325" bIns="56162" anchor="ctr">
            <a:noAutofit/>
          </a:bodyPr>
          <a:lstStyle>
            <a:lvl1pPr marL="0" indent="0" algn="ctr">
              <a:buNone/>
              <a:defRPr sz="1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1340" indent="0">
              <a:buNone/>
              <a:defRPr sz="3400"/>
            </a:lvl2pPr>
            <a:lvl3pPr marL="1123315" indent="0">
              <a:buNone/>
              <a:defRPr sz="2900"/>
            </a:lvl3pPr>
            <a:lvl4pPr marL="1684655" indent="0">
              <a:buNone/>
              <a:defRPr sz="2500"/>
            </a:lvl4pPr>
            <a:lvl5pPr marL="2246630" indent="0">
              <a:buNone/>
              <a:defRPr sz="2500"/>
            </a:lvl5pPr>
            <a:lvl6pPr marL="2807970" indent="0">
              <a:buNone/>
              <a:defRPr sz="2500"/>
            </a:lvl6pPr>
            <a:lvl7pPr marL="3369945" indent="0">
              <a:buNone/>
              <a:defRPr sz="2500"/>
            </a:lvl7pPr>
            <a:lvl8pPr marL="3931285" indent="0">
              <a:buNone/>
              <a:defRPr sz="2500"/>
            </a:lvl8pPr>
            <a:lvl9pPr marL="4493260" indent="0">
              <a:buNone/>
              <a:defRPr sz="2500"/>
            </a:lvl9pPr>
          </a:lstStyle>
          <a:p>
            <a:pPr lvl="0"/>
            <a:r>
              <a:rPr lang="en-US" altLang="ko-KR" noProof="1"/>
              <a:t>Click icon to add picture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46" y="1600599"/>
            <a:ext cx="5384099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99"/>
            <a:ext cx="5384099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61B0-0BD5-4596-AD91-DC5C30E3A0A4}" type="datetime1">
              <a:rPr lang="id-ID" smtClean="0"/>
              <a:t>30/10/2023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9E15-CD6C-40C6-AE26-5E492F07665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07" y="1122648"/>
            <a:ext cx="10361851" cy="2388153"/>
          </a:xfrm>
        </p:spPr>
        <p:txBody>
          <a:bodyPr lIns="112325" tIns="56162" rIns="112325" bIns="56162" anchor="b"/>
          <a:lstStyle>
            <a:lvl1pPr algn="ctr">
              <a:defRPr sz="7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96"/>
            <a:ext cx="9142810" cy="1656146"/>
          </a:xfrm>
        </p:spPr>
        <p:txBody>
          <a:bodyPr lIns="112325" tIns="56162" rIns="112325" bIns="56162"/>
          <a:lstStyle>
            <a:lvl1pPr marL="0" indent="0" algn="ctr">
              <a:buNone/>
              <a:defRPr sz="2900"/>
            </a:lvl1pPr>
            <a:lvl2pPr marL="561340" indent="0" algn="ctr">
              <a:buNone/>
              <a:defRPr sz="2500"/>
            </a:lvl2pPr>
            <a:lvl3pPr marL="1123315" indent="0" algn="ctr">
              <a:buNone/>
              <a:defRPr sz="2200"/>
            </a:lvl3pPr>
            <a:lvl4pPr marL="1684655" indent="0" algn="ctr">
              <a:buNone/>
              <a:defRPr sz="2000"/>
            </a:lvl4pPr>
            <a:lvl5pPr marL="2246630" indent="0" algn="ctr">
              <a:buNone/>
              <a:defRPr sz="2000"/>
            </a:lvl5pPr>
            <a:lvl6pPr marL="2807970" indent="0" algn="ctr">
              <a:buNone/>
              <a:defRPr sz="2000"/>
            </a:lvl6pPr>
            <a:lvl7pPr marL="3369945" indent="0" algn="ctr">
              <a:buNone/>
              <a:defRPr sz="2000"/>
            </a:lvl7pPr>
            <a:lvl8pPr marL="3931285" indent="0" algn="ctr">
              <a:buNone/>
              <a:defRPr sz="2000"/>
            </a:lvl8pPr>
            <a:lvl9pPr marL="4493260" indent="0" algn="ctr">
              <a:buNone/>
              <a:defRPr sz="20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7958"/>
            <a:ext cx="2743200" cy="365125"/>
          </a:xfrm>
        </p:spPr>
        <p:txBody>
          <a:bodyPr lIns="112325" tIns="56162" rIns="112325" bIns="56162"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6C7AB9-86D6-4CDB-9B2F-28A55BCF5692}" type="datetime1">
              <a:rPr lang="id-ID" smtClean="0"/>
              <a:t>30/10/2023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20" y="6357958"/>
            <a:ext cx="4113213" cy="365125"/>
          </a:xfrm>
        </p:spPr>
        <p:txBody>
          <a:bodyPr lIns="112325" tIns="56162" rIns="112325" bIns="56162"/>
          <a:lstStyle>
            <a:lvl1pPr algn="ctr" defTabSz="1123315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033" y="6357958"/>
            <a:ext cx="2743200" cy="365125"/>
          </a:xfrm>
        </p:spPr>
        <p:txBody>
          <a:bodyPr vert="horz" wrap="square" lIns="112325" tIns="56162" rIns="112325" bIns="56162" numCol="1" anchor="t" anchorCtr="0" compatLnSpc="1"/>
          <a:lstStyle>
            <a:lvl1pPr defTabSz="1123315">
              <a:defRPr>
                <a:solidFill>
                  <a:prstClr val="black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C3D2314-1A09-46BA-85B1-27B82BDAF8A5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/>
          <p:cNvSpPr>
            <a:spLocks noGrp="1"/>
          </p:cNvSpPr>
          <p:nvPr>
            <p:ph type="pic" sz="quarter" idx="11"/>
          </p:nvPr>
        </p:nvSpPr>
        <p:spPr>
          <a:xfrm>
            <a:off x="4074413" y="448992"/>
            <a:ext cx="2824772" cy="2825794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112325" tIns="56162" rIns="112325" bIns="56162" anchor="ctr">
            <a:noAutofit/>
          </a:bodyPr>
          <a:lstStyle>
            <a:lvl1pPr marL="0" marR="0" indent="0" algn="ctr" defTabSz="1123315" rtl="0" eaLnBrk="1" fontAlgn="auto" latinLnBrk="1" hangingPunct="1">
              <a:lnSpc>
                <a:spcPct val="9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defRPr sz="15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5" name="그림 개체 틀 15"/>
          <p:cNvSpPr>
            <a:spLocks noGrp="1"/>
          </p:cNvSpPr>
          <p:nvPr>
            <p:ph type="pic" sz="quarter" idx="12"/>
          </p:nvPr>
        </p:nvSpPr>
        <p:spPr>
          <a:xfrm>
            <a:off x="5653008" y="2009863"/>
            <a:ext cx="2824772" cy="2825794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112325" tIns="56162" rIns="112325" bIns="56162" anchor="ctr">
            <a:noAutofit/>
          </a:bodyPr>
          <a:lstStyle>
            <a:lvl1pPr marL="0" marR="0" indent="0" algn="ctr" defTabSz="1123315" rtl="0" eaLnBrk="1" fontAlgn="auto" latinLnBrk="1" hangingPunct="1">
              <a:lnSpc>
                <a:spcPct val="9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defRPr sz="15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6" name="그림 개체 틀 16"/>
          <p:cNvSpPr>
            <a:spLocks noGrp="1"/>
          </p:cNvSpPr>
          <p:nvPr>
            <p:ph type="pic" sz="quarter" idx="13"/>
          </p:nvPr>
        </p:nvSpPr>
        <p:spPr>
          <a:xfrm>
            <a:off x="7231602" y="448991"/>
            <a:ext cx="2824772" cy="2825794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112325" tIns="56162" rIns="112325" bIns="56162" anchor="ctr">
            <a:noAutofit/>
          </a:bodyPr>
          <a:lstStyle>
            <a:lvl1pPr marL="0" marR="0" indent="0" algn="ctr" defTabSz="1123315" rtl="0" eaLnBrk="1" fontAlgn="auto" latinLnBrk="1" hangingPunct="1">
              <a:lnSpc>
                <a:spcPct val="9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defRPr sz="15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7" name="그림 개체 틀 17"/>
          <p:cNvSpPr>
            <a:spLocks noGrp="1"/>
          </p:cNvSpPr>
          <p:nvPr>
            <p:ph type="pic" sz="quarter" idx="14"/>
          </p:nvPr>
        </p:nvSpPr>
        <p:spPr>
          <a:xfrm>
            <a:off x="7205361" y="3570733"/>
            <a:ext cx="2824772" cy="2825794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112325" tIns="56162" rIns="112325" bIns="56162" anchor="ctr">
            <a:noAutofit/>
          </a:bodyPr>
          <a:lstStyle>
            <a:lvl1pPr marL="0" marR="0" indent="0" algn="ctr" defTabSz="1123315" rtl="0" eaLnBrk="1" fontAlgn="auto" latinLnBrk="1" hangingPunct="1">
              <a:lnSpc>
                <a:spcPct val="90000"/>
              </a:lnSpc>
              <a:spcBef>
                <a:spcPts val="1230"/>
              </a:spcBef>
              <a:spcAft>
                <a:spcPts val="0"/>
              </a:spcAft>
              <a:buClrTx/>
              <a:buSzTx/>
              <a:buFontTx/>
              <a:buNone/>
              <a:defRPr sz="150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68896" y="14071"/>
            <a:ext cx="3421521" cy="6845517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112325" tIns="56162" rIns="112325" bIns="56162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69739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/>
          <p:cNvSpPr>
            <a:spLocks noGrp="1"/>
          </p:cNvSpPr>
          <p:nvPr>
            <p:ph type="pic" idx="13"/>
          </p:nvPr>
        </p:nvSpPr>
        <p:spPr>
          <a:xfrm>
            <a:off x="5320486" y="25"/>
            <a:ext cx="6784019" cy="6594917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lIns="112325" tIns="56162" rIns="112325" bIns="56162" anchor="ctr">
            <a:noAutofit/>
          </a:bodyPr>
          <a:lstStyle>
            <a:lvl1pPr marL="0" indent="0" algn="ctr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561340" indent="0">
              <a:buNone/>
              <a:defRPr sz="3400"/>
            </a:lvl2pPr>
            <a:lvl3pPr marL="1123315" indent="0">
              <a:buNone/>
              <a:defRPr sz="2900"/>
            </a:lvl3pPr>
            <a:lvl4pPr marL="1684655" indent="0">
              <a:buNone/>
              <a:defRPr sz="2500"/>
            </a:lvl4pPr>
            <a:lvl5pPr marL="2246630" indent="0">
              <a:buNone/>
              <a:defRPr sz="2500"/>
            </a:lvl5pPr>
            <a:lvl6pPr marL="2807970" indent="0">
              <a:buNone/>
              <a:defRPr sz="2500"/>
            </a:lvl6pPr>
            <a:lvl7pPr marL="3369945" indent="0">
              <a:buNone/>
              <a:defRPr sz="2500"/>
            </a:lvl7pPr>
            <a:lvl8pPr marL="3931285" indent="0">
              <a:buNone/>
              <a:defRPr sz="2500"/>
            </a:lvl8pPr>
            <a:lvl9pPr marL="4493260" indent="0">
              <a:buNone/>
              <a:defRPr sz="25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/>
        </p:nvSpPr>
        <p:spPr>
          <a:xfrm>
            <a:off x="4764911" y="0"/>
            <a:ext cx="6336590" cy="6858094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lIns="112325" tIns="56162" rIns="112325" bIns="56162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>
              <a:solidFill>
                <a:prstClr val="black"/>
              </a:solidFill>
              <a:latin typeface="+mn-lt"/>
              <a:cs typeface="Arial Unicode MS" panose="020B0604020202020204" pitchFamily="34" charset="-128"/>
            </a:endParaRPr>
          </a:p>
        </p:txBody>
      </p:sp>
      <p:sp>
        <p:nvSpPr>
          <p:cNvPr id="4" name="Freeform: Shape 3"/>
          <p:cNvSpPr/>
          <p:nvPr/>
        </p:nvSpPr>
        <p:spPr>
          <a:xfrm>
            <a:off x="5085104" y="0"/>
            <a:ext cx="6016419" cy="6858094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lIns="112325" tIns="56162" rIns="112325" bIns="56162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>
              <a:solidFill>
                <a:prstClr val="black"/>
              </a:solidFill>
              <a:latin typeface="+mn-lt"/>
              <a:cs typeface="Arial Unicode MS" panose="020B0604020202020204" pitchFamily="34" charset="-128"/>
            </a:endParaRPr>
          </a:p>
        </p:txBody>
      </p:sp>
      <p:sp>
        <p:nvSpPr>
          <p:cNvPr id="62" name="Picture Placeholder 61"/>
          <p:cNvSpPr>
            <a:spLocks noGrp="1"/>
          </p:cNvSpPr>
          <p:nvPr>
            <p:ph type="pic" idx="1"/>
          </p:nvPr>
        </p:nvSpPr>
        <p:spPr>
          <a:xfrm>
            <a:off x="6010927" y="29"/>
            <a:ext cx="6179513" cy="6858087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112325" tIns="56162" rIns="112325" bIns="56162" numCol="1" anchor="ctr" anchorCtr="0" compatLnSpc="1">
            <a:noAutofit/>
          </a:bodyPr>
          <a:lstStyle>
            <a:lvl1pPr marL="0" indent="0" algn="ctr">
              <a:buNone/>
              <a:defRPr lang="ko-KR" altLang="en-US" sz="3300" dirty="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17" y="365211"/>
            <a:ext cx="10514231" cy="1325870"/>
          </a:xfrm>
          <a:prstGeom prst="rect">
            <a:avLst/>
          </a:prstGeom>
        </p:spPr>
        <p:txBody>
          <a:bodyPr lIns="112325" tIns="56162" rIns="112325" bIns="56162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17" y="1826048"/>
            <a:ext cx="10514231" cy="4352346"/>
          </a:xfrm>
          <a:prstGeom prst="rect">
            <a:avLst/>
          </a:prstGeom>
        </p:spPr>
        <p:txBody>
          <a:bodyPr lIns="112325" tIns="56162" rIns="112325" bIns="56162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7958"/>
            <a:ext cx="2743200" cy="365125"/>
          </a:xfrm>
          <a:prstGeom prst="rect">
            <a:avLst/>
          </a:prstGeom>
        </p:spPr>
        <p:txBody>
          <a:bodyPr lIns="112325" tIns="56162" rIns="112325" bIns="56162"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924454-B7B7-438A-B32C-CEFF001BF6A1}" type="datetime1">
              <a:rPr lang="id-ID" smtClean="0"/>
              <a:t>30/10/2023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20" y="6357958"/>
            <a:ext cx="4113213" cy="365125"/>
          </a:xfrm>
          <a:prstGeom prst="rect">
            <a:avLst/>
          </a:prstGeom>
        </p:spPr>
        <p:txBody>
          <a:bodyPr lIns="112325" tIns="56162" rIns="112325" bIns="56162"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033" y="6357958"/>
            <a:ext cx="2743200" cy="365125"/>
          </a:xfrm>
          <a:prstGeom prst="rect">
            <a:avLst/>
          </a:prstGeom>
        </p:spPr>
        <p:txBody>
          <a:bodyPr vert="horz" wrap="square" lIns="112325" tIns="56162" rIns="112325" bIns="56162" numCol="1" anchor="t" anchorCtr="0" compatLnSpc="1"/>
          <a:lstStyle>
            <a:lvl1pPr defTabSz="1123315">
              <a:defRPr>
                <a:solidFill>
                  <a:prstClr val="black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FE7A2881-3124-45B5-A061-0D69BA50416B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/>
          <p:cNvSpPr/>
          <p:nvPr/>
        </p:nvSpPr>
        <p:spPr>
          <a:xfrm>
            <a:off x="20" y="6148388"/>
            <a:ext cx="12190413" cy="723900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" name="Freeform: Shape 7"/>
          <p:cNvSpPr/>
          <p:nvPr/>
        </p:nvSpPr>
        <p:spPr>
          <a:xfrm flipH="1">
            <a:off x="20" y="6383338"/>
            <a:ext cx="12190413" cy="488950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14" y="339615"/>
            <a:ext cx="11571691" cy="724415"/>
          </a:xfrm>
          <a:prstGeom prst="rect">
            <a:avLst/>
          </a:prstGeom>
        </p:spPr>
        <p:txBody>
          <a:bodyPr lIns="112325" tIns="56162" rIns="112325" bIns="56162" anchor="ctr"/>
          <a:lstStyle>
            <a:lvl1pPr marL="0" indent="0" algn="ctr">
              <a:buNone/>
              <a:defRPr sz="6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pic" idx="1"/>
          </p:nvPr>
        </p:nvSpPr>
        <p:spPr>
          <a:xfrm>
            <a:off x="25" y="0"/>
            <a:ext cx="6112839" cy="6859588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-1" fmla="*/ 0 w 6113634"/>
              <a:gd name="connsiteY0-2" fmla="*/ 0 h 6878548"/>
              <a:gd name="connsiteX1-3" fmla="*/ 3658111 w 6113634"/>
              <a:gd name="connsiteY1-4" fmla="*/ 0 h 6878548"/>
              <a:gd name="connsiteX2-5" fmla="*/ 6113634 w 6113634"/>
              <a:gd name="connsiteY2-6" fmla="*/ 6878548 h 6878548"/>
              <a:gd name="connsiteX3-7" fmla="*/ 0 w 6113634"/>
              <a:gd name="connsiteY3-8" fmla="*/ 6858000 h 6878548"/>
              <a:gd name="connsiteX4-9" fmla="*/ 0 w 6113634"/>
              <a:gd name="connsiteY4-10" fmla="*/ 0 h 68785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2325" tIns="56162" rIns="112325" bIns="56162" anchor="ctr">
            <a:noAutofit/>
          </a:bodyPr>
          <a:lstStyle>
            <a:lvl1pPr marL="0" indent="0" algn="ctr">
              <a:buNone/>
              <a:defRPr sz="1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1340" indent="0">
              <a:buNone/>
              <a:defRPr sz="3400"/>
            </a:lvl2pPr>
            <a:lvl3pPr marL="1123315" indent="0">
              <a:buNone/>
              <a:defRPr sz="2900"/>
            </a:lvl3pPr>
            <a:lvl4pPr marL="1684655" indent="0">
              <a:buNone/>
              <a:defRPr sz="2500"/>
            </a:lvl4pPr>
            <a:lvl5pPr marL="2246630" indent="0">
              <a:buNone/>
              <a:defRPr sz="2500"/>
            </a:lvl5pPr>
            <a:lvl6pPr marL="2807970" indent="0">
              <a:buNone/>
              <a:defRPr sz="2500"/>
            </a:lvl6pPr>
            <a:lvl7pPr marL="3369945" indent="0">
              <a:buNone/>
              <a:defRPr sz="2500"/>
            </a:lvl7pPr>
            <a:lvl8pPr marL="3931285" indent="0">
              <a:buNone/>
              <a:defRPr sz="2500"/>
            </a:lvl8pPr>
            <a:lvl9pPr marL="4493260" indent="0">
              <a:buNone/>
              <a:defRPr sz="2500"/>
            </a:lvl9pPr>
          </a:lstStyle>
          <a:p>
            <a:pPr lvl="0"/>
            <a:r>
              <a:rPr lang="en-US" altLang="ko-KR" noProof="1"/>
              <a:t>Click icon to add picture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07" y="1122648"/>
            <a:ext cx="10361851" cy="2388153"/>
          </a:xfrm>
        </p:spPr>
        <p:txBody>
          <a:bodyPr lIns="112325" tIns="56162" rIns="112325" bIns="56162" anchor="b"/>
          <a:lstStyle>
            <a:lvl1pPr algn="ctr">
              <a:defRPr sz="7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96"/>
            <a:ext cx="9142810" cy="1656146"/>
          </a:xfrm>
        </p:spPr>
        <p:txBody>
          <a:bodyPr lIns="112325" tIns="56162" rIns="112325" bIns="56162"/>
          <a:lstStyle>
            <a:lvl1pPr marL="0" indent="0" algn="ctr">
              <a:buNone/>
              <a:defRPr sz="2900"/>
            </a:lvl1pPr>
            <a:lvl2pPr marL="561340" indent="0" algn="ctr">
              <a:buNone/>
              <a:defRPr sz="2500"/>
            </a:lvl2pPr>
            <a:lvl3pPr marL="1123315" indent="0" algn="ctr">
              <a:buNone/>
              <a:defRPr sz="2200"/>
            </a:lvl3pPr>
            <a:lvl4pPr marL="1684655" indent="0" algn="ctr">
              <a:buNone/>
              <a:defRPr sz="2000"/>
            </a:lvl4pPr>
            <a:lvl5pPr marL="2246630" indent="0" algn="ctr">
              <a:buNone/>
              <a:defRPr sz="2000"/>
            </a:lvl5pPr>
            <a:lvl6pPr marL="2807970" indent="0" algn="ctr">
              <a:buNone/>
              <a:defRPr sz="2000"/>
            </a:lvl6pPr>
            <a:lvl7pPr marL="3369945" indent="0" algn="ctr">
              <a:buNone/>
              <a:defRPr sz="2000"/>
            </a:lvl7pPr>
            <a:lvl8pPr marL="3931285" indent="0" algn="ctr">
              <a:buNone/>
              <a:defRPr sz="2000"/>
            </a:lvl8pPr>
            <a:lvl9pPr marL="4493260" indent="0" algn="ctr">
              <a:buNone/>
              <a:defRPr sz="20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7958"/>
            <a:ext cx="2743200" cy="365125"/>
          </a:xfrm>
        </p:spPr>
        <p:txBody>
          <a:bodyPr lIns="112325" tIns="56162" rIns="112325" bIns="56162"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3BB3EF-7014-41C3-BBF4-D8106B4943AD}" type="datetime1">
              <a:rPr lang="id-ID" smtClean="0"/>
              <a:t>30/10/2023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20" y="6357958"/>
            <a:ext cx="4113213" cy="365125"/>
          </a:xfrm>
        </p:spPr>
        <p:txBody>
          <a:bodyPr lIns="112325" tIns="56162" rIns="112325" bIns="56162"/>
          <a:lstStyle>
            <a:lvl1pPr algn="ctr" defTabSz="1123315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033" y="6357958"/>
            <a:ext cx="2743200" cy="365125"/>
          </a:xfrm>
        </p:spPr>
        <p:txBody>
          <a:bodyPr vert="horz" wrap="square" lIns="112325" tIns="56162" rIns="112325" bIns="56162" numCol="1" anchor="t" anchorCtr="0" compatLnSpc="1"/>
          <a:lstStyle>
            <a:lvl1pPr defTabSz="1123315">
              <a:defRPr>
                <a:solidFill>
                  <a:prstClr val="black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E5C6D41-660D-4E96-B5A1-78AB162DED33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340" indent="0">
              <a:buNone/>
              <a:defRPr sz="2500" b="1"/>
            </a:lvl2pPr>
            <a:lvl3pPr marL="1123315" indent="0">
              <a:buNone/>
              <a:defRPr sz="2200" b="1"/>
            </a:lvl3pPr>
            <a:lvl4pPr marL="1684655" indent="0">
              <a:buNone/>
              <a:defRPr sz="2000" b="1"/>
            </a:lvl4pPr>
            <a:lvl5pPr marL="2246630" indent="0">
              <a:buNone/>
              <a:defRPr sz="2000" b="1"/>
            </a:lvl5pPr>
            <a:lvl6pPr marL="2807970" indent="0">
              <a:buNone/>
              <a:defRPr sz="2000" b="1"/>
            </a:lvl6pPr>
            <a:lvl7pPr marL="3369945" indent="0">
              <a:buNone/>
              <a:defRPr sz="2000" b="1"/>
            </a:lvl7pPr>
            <a:lvl8pPr marL="3931285" indent="0">
              <a:buNone/>
              <a:defRPr sz="2000" b="1"/>
            </a:lvl8pPr>
            <a:lvl9pPr marL="449326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5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340" indent="0">
              <a:buNone/>
              <a:defRPr sz="2500" b="1"/>
            </a:lvl2pPr>
            <a:lvl3pPr marL="1123315" indent="0">
              <a:buNone/>
              <a:defRPr sz="2200" b="1"/>
            </a:lvl3pPr>
            <a:lvl4pPr marL="1684655" indent="0">
              <a:buNone/>
              <a:defRPr sz="2000" b="1"/>
            </a:lvl4pPr>
            <a:lvl5pPr marL="2246630" indent="0">
              <a:buNone/>
              <a:defRPr sz="2000" b="1"/>
            </a:lvl5pPr>
            <a:lvl6pPr marL="2807970" indent="0">
              <a:buNone/>
              <a:defRPr sz="2000" b="1"/>
            </a:lvl6pPr>
            <a:lvl7pPr marL="3369945" indent="0">
              <a:buNone/>
              <a:defRPr sz="2000" b="1"/>
            </a:lvl7pPr>
            <a:lvl8pPr marL="3931285" indent="0">
              <a:buNone/>
              <a:defRPr sz="2000" b="1"/>
            </a:lvl8pPr>
            <a:lvl9pPr marL="449326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5" y="2175378"/>
            <a:ext cx="5388332" cy="39522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701A-C9C5-4D7B-9B0B-F2190E0599D3}" type="datetime1">
              <a:rPr lang="id-ID" smtClean="0"/>
              <a:t>30/10/2023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0B4B0-60D2-41C5-A34B-D7D0B1FF14E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" y="-4743"/>
            <a:ext cx="12190413" cy="686435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ko-KR" altLang="en-US" sz="1700" dirty="0">
              <a:solidFill>
                <a:prstClr val="white"/>
              </a:solidFill>
            </a:endParaRPr>
          </a:p>
        </p:txBody>
      </p:sp>
      <p:sp>
        <p:nvSpPr>
          <p:cNvPr id="3" name="Trapezoid 2"/>
          <p:cNvSpPr/>
          <p:nvPr userDrawn="1"/>
        </p:nvSpPr>
        <p:spPr>
          <a:xfrm>
            <a:off x="536595" y="-4763"/>
            <a:ext cx="5180013" cy="6859588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ko-KR" altLang="en-US" sz="1700">
              <a:solidFill>
                <a:prstClr val="white"/>
              </a:solidFill>
            </a:endParaRPr>
          </a:p>
        </p:txBody>
      </p:sp>
      <p:sp>
        <p:nvSpPr>
          <p:cNvPr id="4" name="Round Same Side Corner Rectangle 6"/>
          <p:cNvSpPr/>
          <p:nvPr userDrawn="1"/>
        </p:nvSpPr>
        <p:spPr>
          <a:xfrm rot="10800000">
            <a:off x="233363" y="4548208"/>
            <a:ext cx="1531937" cy="2155825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" name="Round Same Side Corner Rectangle 6"/>
          <p:cNvSpPr/>
          <p:nvPr userDrawn="1"/>
        </p:nvSpPr>
        <p:spPr>
          <a:xfrm rot="10800000">
            <a:off x="1820863" y="4548208"/>
            <a:ext cx="1530350" cy="2155825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6" name="Round Same Side Corner Rectangle 6"/>
          <p:cNvSpPr/>
          <p:nvPr userDrawn="1"/>
        </p:nvSpPr>
        <p:spPr>
          <a:xfrm rot="10800000">
            <a:off x="4992708" y="4548208"/>
            <a:ext cx="998537" cy="2155825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7" name="Round Same Side Corner Rectangle 6"/>
          <p:cNvSpPr/>
          <p:nvPr userDrawn="1"/>
        </p:nvSpPr>
        <p:spPr>
          <a:xfrm rot="10800000">
            <a:off x="3406795" y="4548208"/>
            <a:ext cx="1530350" cy="2155825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8" name="Oval 2"/>
          <p:cNvSpPr/>
          <p:nvPr userDrawn="1"/>
        </p:nvSpPr>
        <p:spPr>
          <a:xfrm rot="3709911">
            <a:off x="2541608" y="215920"/>
            <a:ext cx="1330325" cy="12160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 dirty="0">
              <a:solidFill>
                <a:prstClr val="white"/>
              </a:solidFill>
            </a:endParaRPr>
          </a:p>
        </p:txBody>
      </p:sp>
      <p:sp>
        <p:nvSpPr>
          <p:cNvPr id="9" name="Oval 2"/>
          <p:cNvSpPr/>
          <p:nvPr userDrawn="1"/>
        </p:nvSpPr>
        <p:spPr>
          <a:xfrm rot="19437896">
            <a:off x="1668483" y="2395558"/>
            <a:ext cx="1855787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10" name="Oval 2"/>
          <p:cNvSpPr/>
          <p:nvPr userDrawn="1"/>
        </p:nvSpPr>
        <p:spPr>
          <a:xfrm rot="3709911">
            <a:off x="2771001" y="1889939"/>
            <a:ext cx="919163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11" name="Oval 2"/>
          <p:cNvSpPr/>
          <p:nvPr userDrawn="1"/>
        </p:nvSpPr>
        <p:spPr>
          <a:xfrm>
            <a:off x="1530350" y="771525"/>
            <a:ext cx="1104900" cy="101123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12" name="Oval 2"/>
          <p:cNvSpPr/>
          <p:nvPr userDrawn="1"/>
        </p:nvSpPr>
        <p:spPr>
          <a:xfrm rot="19437896">
            <a:off x="-106363" y="293708"/>
            <a:ext cx="1857376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13" name="Oval 2"/>
          <p:cNvSpPr/>
          <p:nvPr userDrawn="1"/>
        </p:nvSpPr>
        <p:spPr>
          <a:xfrm rot="19437896">
            <a:off x="3098820" y="566758"/>
            <a:ext cx="1857375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14" name="Oval 2"/>
          <p:cNvSpPr/>
          <p:nvPr userDrawn="1"/>
        </p:nvSpPr>
        <p:spPr>
          <a:xfrm rot="3709911">
            <a:off x="153214" y="1569264"/>
            <a:ext cx="919163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15" name="Oval 2"/>
          <p:cNvSpPr/>
          <p:nvPr userDrawn="1"/>
        </p:nvSpPr>
        <p:spPr>
          <a:xfrm rot="8100000">
            <a:off x="1368445" y="61933"/>
            <a:ext cx="955675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16" name="Oval 2"/>
          <p:cNvSpPr/>
          <p:nvPr userDrawn="1"/>
        </p:nvSpPr>
        <p:spPr>
          <a:xfrm rot="8100000">
            <a:off x="879495" y="1266845"/>
            <a:ext cx="2265363" cy="207803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17" name="Oval 2"/>
          <p:cNvSpPr/>
          <p:nvPr userDrawn="1"/>
        </p:nvSpPr>
        <p:spPr>
          <a:xfrm rot="5157174">
            <a:off x="3375045" y="1763713"/>
            <a:ext cx="1514475" cy="13874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18" name="Oval 2"/>
          <p:cNvSpPr/>
          <p:nvPr userDrawn="1"/>
        </p:nvSpPr>
        <p:spPr>
          <a:xfrm rot="900000">
            <a:off x="3221038" y="2809895"/>
            <a:ext cx="1131887" cy="10382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19" name="Oval 2"/>
          <p:cNvSpPr/>
          <p:nvPr userDrawn="1"/>
        </p:nvSpPr>
        <p:spPr>
          <a:xfrm rot="900000">
            <a:off x="1246208" y="3390920"/>
            <a:ext cx="1133475" cy="10382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20" name="Oval 2"/>
          <p:cNvSpPr/>
          <p:nvPr userDrawn="1"/>
        </p:nvSpPr>
        <p:spPr>
          <a:xfrm rot="3709911">
            <a:off x="130176" y="3540125"/>
            <a:ext cx="919162" cy="8397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21" name="Oval 2"/>
          <p:cNvSpPr/>
          <p:nvPr userDrawn="1"/>
        </p:nvSpPr>
        <p:spPr>
          <a:xfrm rot="19437896">
            <a:off x="41295" y="2324100"/>
            <a:ext cx="1858963" cy="17018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22" name="Oval 2"/>
          <p:cNvSpPr/>
          <p:nvPr userDrawn="1"/>
        </p:nvSpPr>
        <p:spPr>
          <a:xfrm rot="3709911">
            <a:off x="3867964" y="3366314"/>
            <a:ext cx="1330325" cy="121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 dirty="0">
              <a:solidFill>
                <a:prstClr val="white"/>
              </a:solidFill>
            </a:endParaRPr>
          </a:p>
        </p:txBody>
      </p:sp>
      <p:sp>
        <p:nvSpPr>
          <p:cNvPr id="23" name="Oval 2"/>
          <p:cNvSpPr/>
          <p:nvPr userDrawn="1"/>
        </p:nvSpPr>
        <p:spPr>
          <a:xfrm rot="8100000">
            <a:off x="4751408" y="692170"/>
            <a:ext cx="955675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24" name="Oval 2"/>
          <p:cNvSpPr/>
          <p:nvPr userDrawn="1"/>
        </p:nvSpPr>
        <p:spPr>
          <a:xfrm rot="8100000">
            <a:off x="4262458" y="1897083"/>
            <a:ext cx="2266950" cy="20764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25" name="Oval 2"/>
          <p:cNvSpPr/>
          <p:nvPr userDrawn="1"/>
        </p:nvSpPr>
        <p:spPr>
          <a:xfrm rot="19437896">
            <a:off x="4743450" y="1862158"/>
            <a:ext cx="1300163" cy="11906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26" name="Oval 2"/>
          <p:cNvSpPr/>
          <p:nvPr userDrawn="1"/>
        </p:nvSpPr>
        <p:spPr>
          <a:xfrm rot="900000">
            <a:off x="1985983" y="2562245"/>
            <a:ext cx="1009650" cy="9255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27" name="Oval 2"/>
          <p:cNvSpPr/>
          <p:nvPr userDrawn="1"/>
        </p:nvSpPr>
        <p:spPr>
          <a:xfrm rot="3709911">
            <a:off x="2519382" y="3533776"/>
            <a:ext cx="1038225" cy="9525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28" name="Oval 2"/>
          <p:cNvSpPr/>
          <p:nvPr userDrawn="1"/>
        </p:nvSpPr>
        <p:spPr>
          <a:xfrm rot="3709911">
            <a:off x="3392488" y="303232"/>
            <a:ext cx="1036638" cy="9509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29" name="Oval 2"/>
          <p:cNvSpPr/>
          <p:nvPr userDrawn="1"/>
        </p:nvSpPr>
        <p:spPr>
          <a:xfrm rot="8100000">
            <a:off x="5019675" y="-25400"/>
            <a:ext cx="1309688" cy="12001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30" name="Oval 2"/>
          <p:cNvSpPr/>
          <p:nvPr userDrawn="1"/>
        </p:nvSpPr>
        <p:spPr>
          <a:xfrm rot="8100000">
            <a:off x="1936770" y="-76180"/>
            <a:ext cx="1309688" cy="119856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31" name="Oval 2"/>
          <p:cNvSpPr/>
          <p:nvPr userDrawn="1"/>
        </p:nvSpPr>
        <p:spPr>
          <a:xfrm rot="900000">
            <a:off x="5089545" y="3171825"/>
            <a:ext cx="1131888" cy="103663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32" name="Oval 2"/>
          <p:cNvSpPr/>
          <p:nvPr userDrawn="1"/>
        </p:nvSpPr>
        <p:spPr>
          <a:xfrm rot="900000">
            <a:off x="5407045" y="1111250"/>
            <a:ext cx="1001713" cy="91916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33" name="Oval 2"/>
          <p:cNvSpPr/>
          <p:nvPr userDrawn="1"/>
        </p:nvSpPr>
        <p:spPr>
          <a:xfrm rot="3709911">
            <a:off x="8140701" y="709632"/>
            <a:ext cx="1331912" cy="121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 dirty="0">
              <a:solidFill>
                <a:prstClr val="white"/>
              </a:solidFill>
            </a:endParaRPr>
          </a:p>
        </p:txBody>
      </p:sp>
      <p:sp>
        <p:nvSpPr>
          <p:cNvPr id="34" name="Oval 2"/>
          <p:cNvSpPr/>
          <p:nvPr userDrawn="1"/>
        </p:nvSpPr>
        <p:spPr>
          <a:xfrm rot="19437896">
            <a:off x="7267595" y="2890838"/>
            <a:ext cx="1857375" cy="17018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35" name="Oval 2"/>
          <p:cNvSpPr/>
          <p:nvPr userDrawn="1"/>
        </p:nvSpPr>
        <p:spPr>
          <a:xfrm rot="3709911">
            <a:off x="8371682" y="2383651"/>
            <a:ext cx="919162" cy="841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36" name="Oval 2"/>
          <p:cNvSpPr/>
          <p:nvPr userDrawn="1"/>
        </p:nvSpPr>
        <p:spPr>
          <a:xfrm>
            <a:off x="7131070" y="1266825"/>
            <a:ext cx="1103313" cy="101123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37" name="Oval 2"/>
          <p:cNvSpPr/>
          <p:nvPr userDrawn="1"/>
        </p:nvSpPr>
        <p:spPr>
          <a:xfrm rot="19437896">
            <a:off x="8699520" y="1062038"/>
            <a:ext cx="1857375" cy="17018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38" name="Oval 2"/>
          <p:cNvSpPr/>
          <p:nvPr userDrawn="1"/>
        </p:nvSpPr>
        <p:spPr>
          <a:xfrm rot="3709911">
            <a:off x="5753914" y="2064564"/>
            <a:ext cx="917575" cy="8397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39" name="Oval 2"/>
          <p:cNvSpPr/>
          <p:nvPr userDrawn="1"/>
        </p:nvSpPr>
        <p:spPr>
          <a:xfrm rot="8100000">
            <a:off x="6969145" y="557213"/>
            <a:ext cx="955675" cy="8763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40" name="Oval 2"/>
          <p:cNvSpPr/>
          <p:nvPr userDrawn="1"/>
        </p:nvSpPr>
        <p:spPr>
          <a:xfrm rot="8100000">
            <a:off x="6480175" y="1762125"/>
            <a:ext cx="2265363" cy="20764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41" name="Oval 2"/>
          <p:cNvSpPr/>
          <p:nvPr userDrawn="1"/>
        </p:nvSpPr>
        <p:spPr>
          <a:xfrm rot="5157174">
            <a:off x="8975745" y="2259013"/>
            <a:ext cx="1512887" cy="138588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42" name="Oval 2"/>
          <p:cNvSpPr/>
          <p:nvPr userDrawn="1"/>
        </p:nvSpPr>
        <p:spPr>
          <a:xfrm rot="900000">
            <a:off x="8820170" y="3303608"/>
            <a:ext cx="1133475" cy="10382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43" name="Oval 2"/>
          <p:cNvSpPr/>
          <p:nvPr userDrawn="1"/>
        </p:nvSpPr>
        <p:spPr>
          <a:xfrm rot="900000">
            <a:off x="9048750" y="66675"/>
            <a:ext cx="1131888" cy="103663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44" name="Oval 2"/>
          <p:cNvSpPr/>
          <p:nvPr userDrawn="1"/>
        </p:nvSpPr>
        <p:spPr>
          <a:xfrm rot="3709911">
            <a:off x="5939652" y="3817163"/>
            <a:ext cx="920750" cy="84296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45" name="Oval 2"/>
          <p:cNvSpPr/>
          <p:nvPr userDrawn="1"/>
        </p:nvSpPr>
        <p:spPr>
          <a:xfrm rot="19437896">
            <a:off x="5641995" y="2817833"/>
            <a:ext cx="1858963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46" name="Oval 2"/>
          <p:cNvSpPr/>
          <p:nvPr userDrawn="1"/>
        </p:nvSpPr>
        <p:spPr>
          <a:xfrm rot="8100000">
            <a:off x="10352108" y="1185883"/>
            <a:ext cx="955675" cy="8778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47" name="Oval 2"/>
          <p:cNvSpPr/>
          <p:nvPr userDrawn="1"/>
        </p:nvSpPr>
        <p:spPr>
          <a:xfrm rot="8100000">
            <a:off x="9863158" y="2392363"/>
            <a:ext cx="2265362" cy="20748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48" name="Oval 2"/>
          <p:cNvSpPr/>
          <p:nvPr userDrawn="1"/>
        </p:nvSpPr>
        <p:spPr>
          <a:xfrm rot="19437896">
            <a:off x="10344150" y="2357458"/>
            <a:ext cx="1298575" cy="11906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49" name="Oval 2"/>
          <p:cNvSpPr/>
          <p:nvPr userDrawn="1"/>
        </p:nvSpPr>
        <p:spPr>
          <a:xfrm rot="900000">
            <a:off x="7586683" y="3057545"/>
            <a:ext cx="1009650" cy="9255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0" name="Oval 2"/>
          <p:cNvSpPr/>
          <p:nvPr userDrawn="1"/>
        </p:nvSpPr>
        <p:spPr>
          <a:xfrm rot="3709911">
            <a:off x="10320337" y="209551"/>
            <a:ext cx="1039813" cy="9509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1" name="Oval 2"/>
          <p:cNvSpPr/>
          <p:nvPr userDrawn="1"/>
        </p:nvSpPr>
        <p:spPr>
          <a:xfrm rot="3709911">
            <a:off x="8991620" y="798533"/>
            <a:ext cx="1038225" cy="9493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2" name="Oval 2"/>
          <p:cNvSpPr/>
          <p:nvPr userDrawn="1"/>
        </p:nvSpPr>
        <p:spPr>
          <a:xfrm rot="900000">
            <a:off x="10955358" y="3587770"/>
            <a:ext cx="1133475" cy="10382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3" name="Oval 2"/>
          <p:cNvSpPr/>
          <p:nvPr userDrawn="1"/>
        </p:nvSpPr>
        <p:spPr>
          <a:xfrm rot="900000">
            <a:off x="11006158" y="1604983"/>
            <a:ext cx="1003300" cy="919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4" name="Oval 2"/>
          <p:cNvSpPr/>
          <p:nvPr userDrawn="1"/>
        </p:nvSpPr>
        <p:spPr>
          <a:xfrm rot="19437896">
            <a:off x="6564333" y="801708"/>
            <a:ext cx="1857375" cy="17033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5" name="Oval 2"/>
          <p:cNvSpPr/>
          <p:nvPr userDrawn="1"/>
        </p:nvSpPr>
        <p:spPr>
          <a:xfrm rot="900000">
            <a:off x="5938838" y="52388"/>
            <a:ext cx="1009650" cy="9255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6" name="Oval 2"/>
          <p:cNvSpPr/>
          <p:nvPr userDrawn="1"/>
        </p:nvSpPr>
        <p:spPr>
          <a:xfrm rot="5157174">
            <a:off x="6222226" y="288132"/>
            <a:ext cx="1514475" cy="138588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7" name="Oval 2"/>
          <p:cNvSpPr/>
          <p:nvPr userDrawn="1"/>
        </p:nvSpPr>
        <p:spPr>
          <a:xfrm rot="8100000">
            <a:off x="7461270" y="-219075"/>
            <a:ext cx="1617663" cy="148272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8" name="Oval 2"/>
          <p:cNvSpPr/>
          <p:nvPr userDrawn="1"/>
        </p:nvSpPr>
        <p:spPr>
          <a:xfrm rot="8100000">
            <a:off x="11307783" y="476250"/>
            <a:ext cx="1068387" cy="97790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85" tIns="43842" rIns="87685" bIns="43842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59" name="Round Same Side Corner Rectangle 6"/>
          <p:cNvSpPr/>
          <p:nvPr userDrawn="1"/>
        </p:nvSpPr>
        <p:spPr>
          <a:xfrm rot="10800000">
            <a:off x="6059508" y="4548208"/>
            <a:ext cx="1531937" cy="2155825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60" name="Round Same Side Corner Rectangle 6"/>
          <p:cNvSpPr/>
          <p:nvPr userDrawn="1"/>
        </p:nvSpPr>
        <p:spPr>
          <a:xfrm rot="10800000">
            <a:off x="7647008" y="4548208"/>
            <a:ext cx="1530350" cy="2155825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61" name="Round Same Side Corner Rectangle 6"/>
          <p:cNvSpPr/>
          <p:nvPr userDrawn="1"/>
        </p:nvSpPr>
        <p:spPr>
          <a:xfrm rot="10800000">
            <a:off x="9232900" y="4548208"/>
            <a:ext cx="1530350" cy="2155825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62" name="Round Same Side Corner Rectangle 6"/>
          <p:cNvSpPr/>
          <p:nvPr userDrawn="1"/>
        </p:nvSpPr>
        <p:spPr>
          <a:xfrm rot="10800000">
            <a:off x="10855325" y="4557713"/>
            <a:ext cx="998538" cy="2155825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ko-KR" altLang="en-US" sz="26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4833928" y="0"/>
            <a:ext cx="7356509" cy="6859588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20" tIns="42460" rIns="84920" bIns="42460" anchor="ctr"/>
          <a:lstStyle/>
          <a:p>
            <a:pPr algn="ctr" defTabSz="914400" eaLnBrk="0" hangingPunct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104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86AF24C4-089E-42B0-A01C-FD481DC46447}" type="datetime1">
              <a:rPr lang="id-ID" smtClean="0"/>
              <a:t>30/10/2023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6D004EB6-6C88-4D04-8DF3-EB089AE0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14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CC564ACC-BEDB-4ABB-B93D-1B54C525CE23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/>
          <a:lstStyle/>
          <a:p>
            <a:fld id="{20DE227E-A491-4FAA-B8D7-304851C580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9414910-6FA4-45C5-855C-8019C69B4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" y="6352"/>
            <a:ext cx="12180889" cy="3847040"/>
          </a:xfrm>
          <a:custGeom>
            <a:avLst/>
            <a:gdLst>
              <a:gd name="connsiteX0" fmla="*/ 0 w 12182475"/>
              <a:gd name="connsiteY0" fmla="*/ 0 h 3846149"/>
              <a:gd name="connsiteX1" fmla="*/ 12182475 w 12182475"/>
              <a:gd name="connsiteY1" fmla="*/ 0 h 3846149"/>
              <a:gd name="connsiteX2" fmla="*/ 12182475 w 12182475"/>
              <a:gd name="connsiteY2" fmla="*/ 659713 h 3846149"/>
              <a:gd name="connsiteX3" fmla="*/ 6862160 w 12182475"/>
              <a:gd name="connsiteY3" fmla="*/ 3645032 h 3846149"/>
              <a:gd name="connsiteX4" fmla="*/ 5320316 w 12182475"/>
              <a:gd name="connsiteY4" fmla="*/ 3645032 h 3846149"/>
              <a:gd name="connsiteX5" fmla="*/ 0 w 12182475"/>
              <a:gd name="connsiteY5" fmla="*/ 659713 h 3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2475" h="3846149">
                <a:moveTo>
                  <a:pt x="0" y="0"/>
                </a:moveTo>
                <a:cubicBezTo>
                  <a:pt x="0" y="0"/>
                  <a:pt x="0" y="0"/>
                  <a:pt x="12182475" y="0"/>
                </a:cubicBezTo>
                <a:cubicBezTo>
                  <a:pt x="12182475" y="0"/>
                  <a:pt x="12182475" y="0"/>
                  <a:pt x="12182475" y="659713"/>
                </a:cubicBezTo>
                <a:cubicBezTo>
                  <a:pt x="12182475" y="659713"/>
                  <a:pt x="12182475" y="659713"/>
                  <a:pt x="6862160" y="3645032"/>
                </a:cubicBezTo>
                <a:cubicBezTo>
                  <a:pt x="6383903" y="3913188"/>
                  <a:pt x="5798573" y="3913188"/>
                  <a:pt x="5320316" y="3645032"/>
                </a:cubicBezTo>
                <a:cubicBezTo>
                  <a:pt x="5320316" y="3645032"/>
                  <a:pt x="5320316" y="3645032"/>
                  <a:pt x="0" y="6597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6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3" y="1122649"/>
            <a:ext cx="9142810" cy="2388153"/>
          </a:xfrm>
        </p:spPr>
        <p:txBody>
          <a:bodyPr anchor="b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3" y="3602873"/>
            <a:ext cx="9142810" cy="1656145"/>
          </a:xfrm>
        </p:spPr>
        <p:txBody>
          <a:bodyPr/>
          <a:lstStyle>
            <a:lvl1pPr marL="0" indent="0" algn="ctr">
              <a:buNone/>
              <a:defRPr sz="2500"/>
            </a:lvl1pPr>
            <a:lvl2pPr marL="471805" indent="0" algn="ctr">
              <a:buNone/>
              <a:defRPr sz="2100"/>
            </a:lvl2pPr>
            <a:lvl3pPr marL="943610" indent="0" algn="ctr">
              <a:buNone/>
              <a:defRPr sz="1800"/>
            </a:lvl3pPr>
            <a:lvl4pPr marL="1414780" indent="0" algn="ctr">
              <a:buNone/>
              <a:defRPr sz="1600"/>
            </a:lvl4pPr>
            <a:lvl5pPr marL="1886585" indent="0" algn="ctr">
              <a:buNone/>
              <a:defRPr sz="1600"/>
            </a:lvl5pPr>
            <a:lvl6pPr marL="2358390" indent="0" algn="ctr">
              <a:buNone/>
              <a:defRPr sz="1600"/>
            </a:lvl6pPr>
            <a:lvl7pPr marL="2830195" indent="0" algn="ctr">
              <a:buNone/>
              <a:defRPr sz="1600"/>
            </a:lvl7pPr>
            <a:lvl8pPr marL="3302000" indent="0" algn="ctr">
              <a:buNone/>
              <a:defRPr sz="1600"/>
            </a:lvl8pPr>
            <a:lvl9pPr marL="377380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37AA48CC-DFE4-40D0-9941-C2CB8C1315FD}" type="datetime1">
              <a:rPr lang="id-ID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EEBA17BF-74D7-4DB6-A7C9-12AC98FF4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74A1EA1-AB2C-4BFD-ABB1-79027CF5F8A0}" type="datetime1">
              <a:rPr lang="id-ID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0210F8A3-5F41-442C-BC2D-1973A7D6C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3" y="1710164"/>
            <a:ext cx="10514232" cy="2853397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3" y="4590534"/>
            <a:ext cx="10514232" cy="1500534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718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436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147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86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58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301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02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773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E339075-A304-4A84-8645-5E9ACBC3F567}" type="datetime1">
              <a:rPr lang="id-ID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2A4B9D2F-1298-4540-957E-0CE3A3879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2" y="1826073"/>
            <a:ext cx="5180926" cy="4352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7" y="1826073"/>
            <a:ext cx="5180926" cy="4352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D19AD2C-9F2F-4BFA-A051-613E8110DE72}" type="datetime1">
              <a:rPr lang="id-ID" smtClean="0"/>
              <a:t>30/10/2023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B1A9F252-B3B8-47E2-B77F-961C9BB62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80" y="365215"/>
            <a:ext cx="10514232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04" y="1681578"/>
            <a:ext cx="5157116" cy="82410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1805" indent="0">
              <a:buNone/>
              <a:defRPr sz="2100" b="1"/>
            </a:lvl2pPr>
            <a:lvl3pPr marL="943610" indent="0">
              <a:buNone/>
              <a:defRPr sz="1800" b="1"/>
            </a:lvl3pPr>
            <a:lvl4pPr marL="1414780" indent="0">
              <a:buNone/>
              <a:defRPr sz="1600" b="1"/>
            </a:lvl4pPr>
            <a:lvl5pPr marL="1886585" indent="0">
              <a:buNone/>
              <a:defRPr sz="1600" b="1"/>
            </a:lvl5pPr>
            <a:lvl6pPr marL="2358390" indent="0">
              <a:buNone/>
              <a:defRPr sz="1600" b="1"/>
            </a:lvl6pPr>
            <a:lvl7pPr marL="2830195" indent="0">
              <a:buNone/>
              <a:defRPr sz="1600" b="1"/>
            </a:lvl7pPr>
            <a:lvl8pPr marL="3302000" indent="0">
              <a:buNone/>
              <a:defRPr sz="1600" b="1"/>
            </a:lvl8pPr>
            <a:lvl9pPr marL="37738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04" y="2505656"/>
            <a:ext cx="5157116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9" y="1681578"/>
            <a:ext cx="5182514" cy="82410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1805" indent="0">
              <a:buNone/>
              <a:defRPr sz="2100" b="1"/>
            </a:lvl2pPr>
            <a:lvl3pPr marL="943610" indent="0">
              <a:buNone/>
              <a:defRPr sz="1800" b="1"/>
            </a:lvl3pPr>
            <a:lvl4pPr marL="1414780" indent="0">
              <a:buNone/>
              <a:defRPr sz="1600" b="1"/>
            </a:lvl4pPr>
            <a:lvl5pPr marL="1886585" indent="0">
              <a:buNone/>
              <a:defRPr sz="1600" b="1"/>
            </a:lvl5pPr>
            <a:lvl6pPr marL="2358390" indent="0">
              <a:buNone/>
              <a:defRPr sz="1600" b="1"/>
            </a:lvl6pPr>
            <a:lvl7pPr marL="2830195" indent="0">
              <a:buNone/>
              <a:defRPr sz="1600" b="1"/>
            </a:lvl7pPr>
            <a:lvl8pPr marL="3302000" indent="0">
              <a:buNone/>
              <a:defRPr sz="1600" b="1"/>
            </a:lvl8pPr>
            <a:lvl9pPr marL="37738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9" y="2505656"/>
            <a:ext cx="5182514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812C5410-8383-4391-9306-77EBE30B5603}" type="datetime1">
              <a:rPr lang="id-ID" smtClean="0"/>
              <a:t>30/10/2023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3FA6C951-C610-41A1-800B-8FB7585FE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B5BD58B8-23E9-425B-A5C9-09F5327011C7}" type="datetime1">
              <a:rPr lang="id-ID" smtClean="0"/>
              <a:t>30/10/2023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2865F4B8-157C-46A4-95A9-A36C06AFC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7CC8298-051A-4B2F-AE89-A680519721EB}" type="datetime1">
              <a:rPr lang="id-ID" smtClean="0"/>
              <a:t>30/10/2023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37AFEE3B-D025-49B3-8DEE-ABEB06E87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5CDD-97E6-4048-8FFB-D149E9587695}" type="datetime1">
              <a:rPr lang="id-ID" smtClean="0"/>
              <a:t>30/10/2023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BDDDE-DC08-456D-8347-B71DF1F4839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82" y="457330"/>
            <a:ext cx="3931724" cy="160057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41" y="987658"/>
            <a:ext cx="6171398" cy="487475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82" y="2057879"/>
            <a:ext cx="3931724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71805" indent="0">
              <a:buNone/>
              <a:defRPr sz="1400"/>
            </a:lvl2pPr>
            <a:lvl3pPr marL="943610" indent="0">
              <a:buNone/>
              <a:defRPr sz="1200"/>
            </a:lvl3pPr>
            <a:lvl4pPr marL="1414780" indent="0">
              <a:buNone/>
              <a:defRPr sz="1100"/>
            </a:lvl4pPr>
            <a:lvl5pPr marL="1886585" indent="0">
              <a:buNone/>
              <a:defRPr sz="1100"/>
            </a:lvl5pPr>
            <a:lvl6pPr marL="2358390" indent="0">
              <a:buNone/>
              <a:defRPr sz="1100"/>
            </a:lvl6pPr>
            <a:lvl7pPr marL="2830195" indent="0">
              <a:buNone/>
              <a:defRPr sz="1100"/>
            </a:lvl7pPr>
            <a:lvl8pPr marL="3302000" indent="0">
              <a:buNone/>
              <a:defRPr sz="1100"/>
            </a:lvl8pPr>
            <a:lvl9pPr marL="377380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21CD25B-06FA-4015-AD75-4E669CCD7565}" type="datetime1">
              <a:rPr lang="id-ID" smtClean="0"/>
              <a:t>30/10/2023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DD839D80-9DE9-45AA-80B8-B1C4C22F9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82" y="457330"/>
            <a:ext cx="3931724" cy="160057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41" y="987658"/>
            <a:ext cx="6171398" cy="4874753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1805" indent="0">
              <a:buNone/>
              <a:defRPr sz="2900"/>
            </a:lvl2pPr>
            <a:lvl3pPr marL="943610" indent="0">
              <a:buNone/>
              <a:defRPr sz="2500"/>
            </a:lvl3pPr>
            <a:lvl4pPr marL="1414780" indent="0">
              <a:buNone/>
              <a:defRPr sz="2100"/>
            </a:lvl4pPr>
            <a:lvl5pPr marL="1886585" indent="0">
              <a:buNone/>
              <a:defRPr sz="2100"/>
            </a:lvl5pPr>
            <a:lvl6pPr marL="2358390" indent="0">
              <a:buNone/>
              <a:defRPr sz="2100"/>
            </a:lvl6pPr>
            <a:lvl7pPr marL="2830195" indent="0">
              <a:buNone/>
              <a:defRPr sz="2100"/>
            </a:lvl7pPr>
            <a:lvl8pPr marL="3302000" indent="0">
              <a:buNone/>
              <a:defRPr sz="2100"/>
            </a:lvl8pPr>
            <a:lvl9pPr marL="3773805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82" y="2057879"/>
            <a:ext cx="3931724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71805" indent="0">
              <a:buNone/>
              <a:defRPr sz="1400"/>
            </a:lvl2pPr>
            <a:lvl3pPr marL="943610" indent="0">
              <a:buNone/>
              <a:defRPr sz="1200"/>
            </a:lvl3pPr>
            <a:lvl4pPr marL="1414780" indent="0">
              <a:buNone/>
              <a:defRPr sz="1100"/>
            </a:lvl4pPr>
            <a:lvl5pPr marL="1886585" indent="0">
              <a:buNone/>
              <a:defRPr sz="1100"/>
            </a:lvl5pPr>
            <a:lvl6pPr marL="2358390" indent="0">
              <a:buNone/>
              <a:defRPr sz="1100"/>
            </a:lvl6pPr>
            <a:lvl7pPr marL="2830195" indent="0">
              <a:buNone/>
              <a:defRPr sz="1100"/>
            </a:lvl7pPr>
            <a:lvl8pPr marL="3302000" indent="0">
              <a:buNone/>
              <a:defRPr sz="1100"/>
            </a:lvl8pPr>
            <a:lvl9pPr marL="377380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349B66E-0E3F-4DF0-9D1B-0CFD7BE3E505}" type="datetime1">
              <a:rPr lang="id-ID" smtClean="0"/>
              <a:t>30/10/2023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6A526ED8-A5E8-4486-BDB9-8CD79D84E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90AF09C-9F63-4C52-AC35-E5ED36E29291}" type="datetime1">
              <a:rPr lang="id-ID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11B7FC7B-974B-4BF6-B27C-593EBEFC1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3" y="365211"/>
            <a:ext cx="2628558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14" y="365211"/>
            <a:ext cx="7733294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818115B-9D67-4938-B7CA-8C42E9B1FD81}" type="datetime1">
              <a:rPr lang="id-ID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23315"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23315" fontAlgn="auto">
              <a:spcBef>
                <a:spcPts val="0"/>
              </a:spcBef>
              <a:spcAft>
                <a:spcPts val="0"/>
              </a:spcAft>
              <a:defRPr smtClean="0">
                <a:ea typeface="+mn-ea"/>
              </a:defRPr>
            </a:lvl1pPr>
          </a:lstStyle>
          <a:p>
            <a:pPr>
              <a:defRPr/>
            </a:pPr>
            <a:fld id="{C2D1F6D4-9763-4837-AAE5-17EF8B2EE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" y="3255963"/>
            <a:ext cx="12190413" cy="1295400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27" tIns="43813" rIns="87627" bIns="43813" anchor="ctr"/>
          <a:lstStyle/>
          <a:p>
            <a:pPr algn="ctr" defTabSz="914400" eaLnBrk="0" hangingPunct="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/>
          <p:nvPr userDrawn="1"/>
        </p:nvGrpSpPr>
        <p:grpSpPr bwMode="auto">
          <a:xfrm>
            <a:off x="741363" y="1571645"/>
            <a:ext cx="2520950" cy="4679950"/>
            <a:chOff x="445712" y="1449040"/>
            <a:chExt cx="2520000" cy="4680000"/>
          </a:xfrm>
        </p:grpSpPr>
        <p:sp>
          <p:nvSpPr>
            <p:cNvPr id="6" name="Rounded Rectangle 3"/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hangingPunct="0">
                <a:defRPr/>
              </a:pPr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7" name="Rectangle 5"/>
            <p:cNvSpPr/>
            <p:nvPr userDrawn="1"/>
          </p:nvSpPr>
          <p:spPr>
            <a:xfrm>
              <a:off x="1597803" y="1679230"/>
              <a:ext cx="215819" cy="34925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hangingPunct="0">
                <a:defRPr/>
              </a:pPr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8" name="Group 1"/>
            <p:cNvGrpSpPr/>
            <p:nvPr userDrawn="1"/>
          </p:nvGrpSpPr>
          <p:grpSpPr bwMode="auto"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9" name="Oval 4"/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hangingPunct="0"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ounded Rectangle 7"/>
              <p:cNvSpPr/>
              <p:nvPr userDrawn="1"/>
            </p:nvSpPr>
            <p:spPr>
              <a:xfrm>
                <a:off x="1655608" y="5617573"/>
                <a:ext cx="142821" cy="14287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0" hangingPunct="0"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" name="Group 13"/>
          <p:cNvGrpSpPr/>
          <p:nvPr userDrawn="1"/>
        </p:nvGrpSpPr>
        <p:grpSpPr bwMode="auto">
          <a:xfrm flipV="1">
            <a:off x="5426095" y="1143020"/>
            <a:ext cx="1338263" cy="220663"/>
            <a:chOff x="5809673" y="3008118"/>
            <a:chExt cx="2419398" cy="39888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5809673" y="3008118"/>
              <a:ext cx="398929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314790" y="3008118"/>
              <a:ext cx="398929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819908" y="3008118"/>
              <a:ext cx="398929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325025" y="3008118"/>
              <a:ext cx="398929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830142" y="3008118"/>
              <a:ext cx="398929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21586" y="1930853"/>
            <a:ext cx="2159959" cy="3745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0487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3515" y="339588"/>
            <a:ext cx="11571691" cy="7244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/>
          <p:cNvSpPr>
            <a:spLocks noGrp="1"/>
          </p:cNvSpPr>
          <p:nvPr>
            <p:ph type="pic" sz="quarter" idx="11"/>
          </p:nvPr>
        </p:nvSpPr>
        <p:spPr>
          <a:xfrm>
            <a:off x="247967" y="244183"/>
            <a:ext cx="11694533" cy="637127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/>
          <p:cNvSpPr>
            <a:spLocks noGrp="1"/>
          </p:cNvSpPr>
          <p:nvPr>
            <p:ph type="pic" idx="13"/>
          </p:nvPr>
        </p:nvSpPr>
        <p:spPr>
          <a:xfrm>
            <a:off x="5320501" y="19"/>
            <a:ext cx="6784020" cy="6594917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1"/>
          <p:cNvSpPr/>
          <p:nvPr/>
        </p:nvSpPr>
        <p:spPr>
          <a:xfrm>
            <a:off x="4764908" y="15"/>
            <a:ext cx="6336590" cy="6858097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>
              <a:solidFill>
                <a:prstClr val="black"/>
              </a:solidFill>
              <a:latin typeface="Arial" panose="020B0604020202020204"/>
              <a:cs typeface="Arial Unicode MS" panose="020B0604020202020204" pitchFamily="34" charset="-128"/>
            </a:endParaRPr>
          </a:p>
        </p:txBody>
      </p:sp>
      <p:sp>
        <p:nvSpPr>
          <p:cNvPr id="4" name="Freeform: Shape 2"/>
          <p:cNvSpPr/>
          <p:nvPr/>
        </p:nvSpPr>
        <p:spPr>
          <a:xfrm>
            <a:off x="5085078" y="15"/>
            <a:ext cx="6016420" cy="6858097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>
              <a:solidFill>
                <a:prstClr val="black"/>
              </a:solidFill>
              <a:latin typeface="Arial" panose="020B0604020202020204"/>
              <a:cs typeface="Arial Unicode MS" panose="020B0604020202020204" pitchFamily="34" charset="-128"/>
            </a:endParaRPr>
          </a:p>
        </p:txBody>
      </p:sp>
      <p:sp>
        <p:nvSpPr>
          <p:cNvPr id="62" name="Picture Placeholder 61"/>
          <p:cNvSpPr>
            <a:spLocks noGrp="1"/>
          </p:cNvSpPr>
          <p:nvPr>
            <p:ph type="pic" idx="1"/>
          </p:nvPr>
        </p:nvSpPr>
        <p:spPr>
          <a:xfrm>
            <a:off x="6010919" y="18"/>
            <a:ext cx="6179513" cy="6858087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marL="0" indent="0" algn="ctr">
              <a:buNone/>
              <a:defRPr lang="ko-KR" altLang="en-US" sz="2700" dirty="0"/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4C7F-EB9C-46EE-8C4D-B24659422C45}" type="datetime1">
              <a:rPr lang="id-ID" smtClean="0"/>
              <a:t>30/10/2023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2D6E-3675-4DB0-8078-18B1B3EF2FB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/>
          <p:cNvSpPr/>
          <p:nvPr/>
        </p:nvSpPr>
        <p:spPr>
          <a:xfrm>
            <a:off x="18" y="6148223"/>
            <a:ext cx="12190413" cy="724068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" name="Freeform: Shape 7"/>
          <p:cNvSpPr/>
          <p:nvPr/>
        </p:nvSpPr>
        <p:spPr>
          <a:xfrm flipH="1">
            <a:off x="18" y="6383246"/>
            <a:ext cx="12190413" cy="489063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05" y="339606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109" y="6357822"/>
            <a:ext cx="2742843" cy="36521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defTabSz="914400">
              <a:defRPr/>
            </a:pPr>
            <a:fld id="{CA93AE01-550C-49DC-9240-95CF7A7DCF25}" type="datetime1">
              <a:rPr lang="id-ID" altLang="zh-CN" sz="1800" smtClean="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30/10/2023</a:t>
            </a:fld>
            <a:endParaRPr lang="en-US" altLang="zh-CN" sz="1800">
              <a:solidFill>
                <a:prstClr val="black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defTabSz="914400">
              <a:defRPr/>
            </a:pPr>
            <a:r>
              <a:rPr lang="en-US" altLang="zh-CN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defTabSz="914400">
              <a:defRPr/>
            </a:pPr>
            <a:fld id="{948AC10D-C856-4367-9AD1-F760A0F33A48}" type="slidenum">
              <a:rPr lang="en-US" altLang="zh-CN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pPr defTabSz="914400">
                <a:defRPr/>
              </a:pPr>
              <a:t>‹#›</a:t>
            </a:fld>
            <a:endParaRPr lang="en-US" altLang="zh-CN" sz="1800">
              <a:solidFill>
                <a:prstClr val="black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pic" idx="1"/>
          </p:nvPr>
        </p:nvSpPr>
        <p:spPr>
          <a:xfrm>
            <a:off x="0" y="0"/>
            <a:ext cx="6112838" cy="6859588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-1" fmla="*/ 0 w 6113634"/>
              <a:gd name="connsiteY0-2" fmla="*/ 0 h 6878548"/>
              <a:gd name="connsiteX1-3" fmla="*/ 3658111 w 6113634"/>
              <a:gd name="connsiteY1-4" fmla="*/ 0 h 6878548"/>
              <a:gd name="connsiteX2-5" fmla="*/ 6113634 w 6113634"/>
              <a:gd name="connsiteY2-6" fmla="*/ 6878548 h 6878548"/>
              <a:gd name="connsiteX3-7" fmla="*/ 0 w 6113634"/>
              <a:gd name="connsiteY3-8" fmla="*/ 6858000 h 6878548"/>
              <a:gd name="connsiteX4-9" fmla="*/ 0 w 6113634"/>
              <a:gd name="connsiteY4-10" fmla="*/ 0 h 68785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1"/>
              <a:t>Click icon to add picture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99" y="1122641"/>
            <a:ext cx="10361851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09" y="6357822"/>
            <a:ext cx="2742843" cy="36521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93D20081-18DF-4CEA-ACDE-332EE9F1498B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30/10/2023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2"/>
            <a:ext cx="4114264" cy="36521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lang="id-ID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2"/>
            <a:ext cx="2742843" cy="36521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defTabSz="914400">
              <a:defRPr/>
            </a:pPr>
            <a:fld id="{7706FE70-40B9-4F8A-B67B-A1AF2DD52041}" type="slidenum">
              <a:rPr lang="id-ID" altLang="id-ID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pPr defTabSz="914400">
                <a:defRPr/>
              </a:pPr>
              <a:t>‹#›</a:t>
            </a:fld>
            <a:endParaRPr lang="id-ID" altLang="id-ID" sz="1800">
              <a:solidFill>
                <a:prstClr val="black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51595"/>
            <a:ext cx="9892012" cy="84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altLang="zh-CN" sz="18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9917409" y="6249863"/>
            <a:ext cx="2133322" cy="539875"/>
            <a:chOff x="3459679" y="2564932"/>
            <a:chExt cx="5250757" cy="1325555"/>
          </a:xfrm>
        </p:grpSpPr>
        <p:grpSp>
          <p:nvGrpSpPr>
            <p:cNvPr id="5" name="Group 10"/>
            <p:cNvGrpSpPr/>
            <p:nvPr/>
          </p:nvGrpSpPr>
          <p:grpSpPr bwMode="auto">
            <a:xfrm>
              <a:off x="3467493" y="2775462"/>
              <a:ext cx="5242943" cy="982471"/>
              <a:chOff x="609602" y="2829098"/>
              <a:chExt cx="4733926" cy="88708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09602" y="2829098"/>
                <a:ext cx="885408" cy="8870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altLang="zh-CN" sz="1800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72615" y="2829098"/>
                <a:ext cx="885405" cy="8870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altLang="zh-CN" sz="1800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32099" y="2829098"/>
                <a:ext cx="888934" cy="8870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altLang="zh-CN" sz="1800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95110" y="2829098"/>
                <a:ext cx="885408" cy="88708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altLang="zh-CN" sz="1800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123" y="2829098"/>
                <a:ext cx="885405" cy="8870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 altLang="zh-CN" sz="1800">
                  <a:solidFill>
                    <a:srgbClr val="FFFFFF"/>
                  </a:solidFill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6" name="Freeform: Shape 11"/>
            <p:cNvSpPr/>
            <p:nvPr/>
          </p:nvSpPr>
          <p:spPr>
            <a:xfrm rot="10800000">
              <a:off x="4588749" y="2767664"/>
              <a:ext cx="871218" cy="966875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7" name="Trapezoid 24"/>
            <p:cNvSpPr>
              <a:spLocks noChangeAspect="1"/>
            </p:cNvSpPr>
            <p:nvPr/>
          </p:nvSpPr>
          <p:spPr>
            <a:xfrm rot="8369018">
              <a:off x="6542156" y="2654603"/>
              <a:ext cx="1148603" cy="1154013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ko-KR" altLang="en-US" sz="27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grpSp>
          <p:nvGrpSpPr>
            <p:cNvPr id="8" name="Group 13"/>
            <p:cNvGrpSpPr/>
            <p:nvPr/>
          </p:nvGrpSpPr>
          <p:grpSpPr>
            <a:xfrm>
              <a:off x="7721588" y="2772297"/>
              <a:ext cx="988480" cy="987023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1" name="Round Same Side Corner Rectangle 4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-1" fmla="*/ 270239 w 802720"/>
                  <a:gd name="connsiteY0-2" fmla="*/ 0 h 4005634"/>
                  <a:gd name="connsiteX1-3" fmla="*/ 543113 w 802720"/>
                  <a:gd name="connsiteY1-4" fmla="*/ 0 h 4005634"/>
                  <a:gd name="connsiteX2-5" fmla="*/ 802720 w 802720"/>
                  <a:gd name="connsiteY2-6" fmla="*/ 259607 h 4005634"/>
                  <a:gd name="connsiteX3-7" fmla="*/ 802720 w 802720"/>
                  <a:gd name="connsiteY3-8" fmla="*/ 4005634 h 4005634"/>
                  <a:gd name="connsiteX4-9" fmla="*/ 802720 w 802720"/>
                  <a:gd name="connsiteY4-10" fmla="*/ 4005634 h 4005634"/>
                  <a:gd name="connsiteX5-11" fmla="*/ 10632 w 802720"/>
                  <a:gd name="connsiteY5-12" fmla="*/ 4005634 h 4005634"/>
                  <a:gd name="connsiteX6-13" fmla="*/ 0 w 802720"/>
                  <a:gd name="connsiteY6-14" fmla="*/ 3590965 h 4005634"/>
                  <a:gd name="connsiteX7-15" fmla="*/ 10632 w 802720"/>
                  <a:gd name="connsiteY7-16" fmla="*/ 259607 h 4005634"/>
                  <a:gd name="connsiteX8-17" fmla="*/ 270239 w 802720"/>
                  <a:gd name="connsiteY8-18" fmla="*/ 0 h 4005634"/>
                  <a:gd name="connsiteX0-19" fmla="*/ 280872 w 813353"/>
                  <a:gd name="connsiteY0-20" fmla="*/ 0 h 4005634"/>
                  <a:gd name="connsiteX1-21" fmla="*/ 553746 w 813353"/>
                  <a:gd name="connsiteY1-22" fmla="*/ 0 h 4005634"/>
                  <a:gd name="connsiteX2-23" fmla="*/ 813353 w 813353"/>
                  <a:gd name="connsiteY2-24" fmla="*/ 259607 h 4005634"/>
                  <a:gd name="connsiteX3-25" fmla="*/ 813353 w 813353"/>
                  <a:gd name="connsiteY3-26" fmla="*/ 4005634 h 4005634"/>
                  <a:gd name="connsiteX4-27" fmla="*/ 813353 w 813353"/>
                  <a:gd name="connsiteY4-28" fmla="*/ 4005634 h 4005634"/>
                  <a:gd name="connsiteX5-29" fmla="*/ 21265 w 813353"/>
                  <a:gd name="connsiteY5-30" fmla="*/ 4005634 h 4005634"/>
                  <a:gd name="connsiteX6-31" fmla="*/ 0 w 813353"/>
                  <a:gd name="connsiteY6-32" fmla="*/ 3590965 h 4005634"/>
                  <a:gd name="connsiteX7-33" fmla="*/ 21265 w 813353"/>
                  <a:gd name="connsiteY7-34" fmla="*/ 259607 h 4005634"/>
                  <a:gd name="connsiteX8-35" fmla="*/ 280872 w 813353"/>
                  <a:gd name="connsiteY8-36" fmla="*/ 0 h 4005634"/>
                  <a:gd name="connsiteX0-37" fmla="*/ 259607 w 792088"/>
                  <a:gd name="connsiteY0-38" fmla="*/ 0 h 4005634"/>
                  <a:gd name="connsiteX1-39" fmla="*/ 532481 w 792088"/>
                  <a:gd name="connsiteY1-40" fmla="*/ 0 h 4005634"/>
                  <a:gd name="connsiteX2-41" fmla="*/ 792088 w 792088"/>
                  <a:gd name="connsiteY2-42" fmla="*/ 259607 h 4005634"/>
                  <a:gd name="connsiteX3-43" fmla="*/ 792088 w 792088"/>
                  <a:gd name="connsiteY3-44" fmla="*/ 4005634 h 4005634"/>
                  <a:gd name="connsiteX4-45" fmla="*/ 792088 w 792088"/>
                  <a:gd name="connsiteY4-46" fmla="*/ 4005634 h 4005634"/>
                  <a:gd name="connsiteX5-47" fmla="*/ 0 w 792088"/>
                  <a:gd name="connsiteY5-48" fmla="*/ 4005634 h 4005634"/>
                  <a:gd name="connsiteX6-49" fmla="*/ 0 w 792088"/>
                  <a:gd name="connsiteY6-50" fmla="*/ 259607 h 4005634"/>
                  <a:gd name="connsiteX7-51" fmla="*/ 259607 w 792088"/>
                  <a:gd name="connsiteY7-52" fmla="*/ 0 h 4005634"/>
                  <a:gd name="connsiteX0-53" fmla="*/ 259607 w 792088"/>
                  <a:gd name="connsiteY0-54" fmla="*/ 0 h 4005634"/>
                  <a:gd name="connsiteX1-55" fmla="*/ 532481 w 792088"/>
                  <a:gd name="connsiteY1-56" fmla="*/ 0 h 4005634"/>
                  <a:gd name="connsiteX2-57" fmla="*/ 792088 w 792088"/>
                  <a:gd name="connsiteY2-58" fmla="*/ 259607 h 4005634"/>
                  <a:gd name="connsiteX3-59" fmla="*/ 792088 w 792088"/>
                  <a:gd name="connsiteY3-60" fmla="*/ 4005634 h 4005634"/>
                  <a:gd name="connsiteX4-61" fmla="*/ 792088 w 792088"/>
                  <a:gd name="connsiteY4-62" fmla="*/ 4005634 h 4005634"/>
                  <a:gd name="connsiteX5-63" fmla="*/ 10633 w 792088"/>
                  <a:gd name="connsiteY5-64" fmla="*/ 3101867 h 4005634"/>
                  <a:gd name="connsiteX6-65" fmla="*/ 0 w 792088"/>
                  <a:gd name="connsiteY6-66" fmla="*/ 259607 h 4005634"/>
                  <a:gd name="connsiteX7-67" fmla="*/ 259607 w 792088"/>
                  <a:gd name="connsiteY7-68" fmla="*/ 0 h 4005634"/>
                  <a:gd name="connsiteX0-69" fmla="*/ 259607 w 792088"/>
                  <a:gd name="connsiteY0-70" fmla="*/ 0 h 4005634"/>
                  <a:gd name="connsiteX1-71" fmla="*/ 532481 w 792088"/>
                  <a:gd name="connsiteY1-72" fmla="*/ 0 h 4005634"/>
                  <a:gd name="connsiteX2-73" fmla="*/ 792088 w 792088"/>
                  <a:gd name="connsiteY2-74" fmla="*/ 259607 h 4005634"/>
                  <a:gd name="connsiteX3-75" fmla="*/ 792088 w 792088"/>
                  <a:gd name="connsiteY3-76" fmla="*/ 4005634 h 4005634"/>
                  <a:gd name="connsiteX4-77" fmla="*/ 792088 w 792088"/>
                  <a:gd name="connsiteY4-78" fmla="*/ 4005634 h 4005634"/>
                  <a:gd name="connsiteX5-79" fmla="*/ 10633 w 792088"/>
                  <a:gd name="connsiteY5-80" fmla="*/ 3101867 h 4005634"/>
                  <a:gd name="connsiteX6-81" fmla="*/ 0 w 792088"/>
                  <a:gd name="connsiteY6-82" fmla="*/ 259607 h 4005634"/>
                  <a:gd name="connsiteX7-83" fmla="*/ 259607 w 792088"/>
                  <a:gd name="connsiteY7-84" fmla="*/ 0 h 4005634"/>
                  <a:gd name="connsiteX0-85" fmla="*/ 259607 w 1004739"/>
                  <a:gd name="connsiteY0-86" fmla="*/ 0 h 4005634"/>
                  <a:gd name="connsiteX1-87" fmla="*/ 532481 w 1004739"/>
                  <a:gd name="connsiteY1-88" fmla="*/ 0 h 4005634"/>
                  <a:gd name="connsiteX2-89" fmla="*/ 792088 w 1004739"/>
                  <a:gd name="connsiteY2-90" fmla="*/ 259607 h 4005634"/>
                  <a:gd name="connsiteX3-91" fmla="*/ 792088 w 1004739"/>
                  <a:gd name="connsiteY3-92" fmla="*/ 4005634 h 4005634"/>
                  <a:gd name="connsiteX4-93" fmla="*/ 1004739 w 1004739"/>
                  <a:gd name="connsiteY4-94" fmla="*/ 3941839 h 4005634"/>
                  <a:gd name="connsiteX5-95" fmla="*/ 10633 w 1004739"/>
                  <a:gd name="connsiteY5-96" fmla="*/ 3101867 h 4005634"/>
                  <a:gd name="connsiteX6-97" fmla="*/ 0 w 1004739"/>
                  <a:gd name="connsiteY6-98" fmla="*/ 259607 h 4005634"/>
                  <a:gd name="connsiteX7-99" fmla="*/ 259607 w 1004739"/>
                  <a:gd name="connsiteY7-100" fmla="*/ 0 h 4005634"/>
                  <a:gd name="connsiteX0-101" fmla="*/ 259607 w 1004739"/>
                  <a:gd name="connsiteY0-102" fmla="*/ 0 h 4005634"/>
                  <a:gd name="connsiteX1-103" fmla="*/ 532481 w 1004739"/>
                  <a:gd name="connsiteY1-104" fmla="*/ 0 h 4005634"/>
                  <a:gd name="connsiteX2-105" fmla="*/ 792088 w 1004739"/>
                  <a:gd name="connsiteY2-106" fmla="*/ 259607 h 4005634"/>
                  <a:gd name="connsiteX3-107" fmla="*/ 792090 w 1004739"/>
                  <a:gd name="connsiteY3-108" fmla="*/ 4005634 h 4005634"/>
                  <a:gd name="connsiteX4-109" fmla="*/ 1004739 w 1004739"/>
                  <a:gd name="connsiteY4-110" fmla="*/ 3941839 h 4005634"/>
                  <a:gd name="connsiteX5-111" fmla="*/ 10633 w 1004739"/>
                  <a:gd name="connsiteY5-112" fmla="*/ 3101867 h 4005634"/>
                  <a:gd name="connsiteX6-113" fmla="*/ 0 w 1004739"/>
                  <a:gd name="connsiteY6-114" fmla="*/ 259607 h 4005634"/>
                  <a:gd name="connsiteX7-115" fmla="*/ 259607 w 1004739"/>
                  <a:gd name="connsiteY7-116" fmla="*/ 0 h 4005634"/>
                  <a:gd name="connsiteX0-117" fmla="*/ 259607 w 1004739"/>
                  <a:gd name="connsiteY0-118" fmla="*/ 0 h 4016266"/>
                  <a:gd name="connsiteX1-119" fmla="*/ 532481 w 1004739"/>
                  <a:gd name="connsiteY1-120" fmla="*/ 0 h 4016266"/>
                  <a:gd name="connsiteX2-121" fmla="*/ 792088 w 1004739"/>
                  <a:gd name="connsiteY2-122" fmla="*/ 259607 h 4016266"/>
                  <a:gd name="connsiteX3-123" fmla="*/ 802725 w 1004739"/>
                  <a:gd name="connsiteY3-124" fmla="*/ 4016266 h 4016266"/>
                  <a:gd name="connsiteX4-125" fmla="*/ 1004739 w 1004739"/>
                  <a:gd name="connsiteY4-126" fmla="*/ 3941839 h 4016266"/>
                  <a:gd name="connsiteX5-127" fmla="*/ 10633 w 1004739"/>
                  <a:gd name="connsiteY5-128" fmla="*/ 3101867 h 4016266"/>
                  <a:gd name="connsiteX6-129" fmla="*/ 0 w 1004739"/>
                  <a:gd name="connsiteY6-130" fmla="*/ 259607 h 4016266"/>
                  <a:gd name="connsiteX7-131" fmla="*/ 259607 w 1004739"/>
                  <a:gd name="connsiteY7-132" fmla="*/ 0 h 4016266"/>
                  <a:gd name="connsiteX0-133" fmla="*/ 259607 w 1040242"/>
                  <a:gd name="connsiteY0-134" fmla="*/ 0 h 3941839"/>
                  <a:gd name="connsiteX1-135" fmla="*/ 532481 w 1040242"/>
                  <a:gd name="connsiteY1-136" fmla="*/ 0 h 3941839"/>
                  <a:gd name="connsiteX2-137" fmla="*/ 792088 w 1040242"/>
                  <a:gd name="connsiteY2-138" fmla="*/ 259607 h 3941839"/>
                  <a:gd name="connsiteX3-139" fmla="*/ 1004739 w 1040242"/>
                  <a:gd name="connsiteY3-140" fmla="*/ 3941839 h 3941839"/>
                  <a:gd name="connsiteX4-141" fmla="*/ 10633 w 1040242"/>
                  <a:gd name="connsiteY4-142" fmla="*/ 3101867 h 3941839"/>
                  <a:gd name="connsiteX5-143" fmla="*/ 0 w 1040242"/>
                  <a:gd name="connsiteY5-144" fmla="*/ 259607 h 3941839"/>
                  <a:gd name="connsiteX6-145" fmla="*/ 259607 w 1040242"/>
                  <a:gd name="connsiteY6-146" fmla="*/ 0 h 3941839"/>
                  <a:gd name="connsiteX0-147" fmla="*/ 259607 w 1384020"/>
                  <a:gd name="connsiteY0-148" fmla="*/ 0 h 3984369"/>
                  <a:gd name="connsiteX1-149" fmla="*/ 532481 w 1384020"/>
                  <a:gd name="connsiteY1-150" fmla="*/ 0 h 3984369"/>
                  <a:gd name="connsiteX2-151" fmla="*/ 792088 w 1384020"/>
                  <a:gd name="connsiteY2-152" fmla="*/ 259607 h 3984369"/>
                  <a:gd name="connsiteX3-153" fmla="*/ 1366248 w 1384020"/>
                  <a:gd name="connsiteY3-154" fmla="*/ 3984369 h 3984369"/>
                  <a:gd name="connsiteX4-155" fmla="*/ 10633 w 1384020"/>
                  <a:gd name="connsiteY4-156" fmla="*/ 3101867 h 3984369"/>
                  <a:gd name="connsiteX5-157" fmla="*/ 0 w 1384020"/>
                  <a:gd name="connsiteY5-158" fmla="*/ 259607 h 3984369"/>
                  <a:gd name="connsiteX6-159" fmla="*/ 259607 w 1384020"/>
                  <a:gd name="connsiteY6-160" fmla="*/ 0 h 3984369"/>
                  <a:gd name="connsiteX0-161" fmla="*/ 259607 w 1128565"/>
                  <a:gd name="connsiteY0-162" fmla="*/ 0 h 4016267"/>
                  <a:gd name="connsiteX1-163" fmla="*/ 532481 w 1128565"/>
                  <a:gd name="connsiteY1-164" fmla="*/ 0 h 4016267"/>
                  <a:gd name="connsiteX2-165" fmla="*/ 792088 w 1128565"/>
                  <a:gd name="connsiteY2-166" fmla="*/ 259607 h 4016267"/>
                  <a:gd name="connsiteX3-167" fmla="*/ 1100436 w 1128565"/>
                  <a:gd name="connsiteY3-168" fmla="*/ 4016267 h 4016267"/>
                  <a:gd name="connsiteX4-169" fmla="*/ 10633 w 1128565"/>
                  <a:gd name="connsiteY4-170" fmla="*/ 3101867 h 4016267"/>
                  <a:gd name="connsiteX5-171" fmla="*/ 0 w 1128565"/>
                  <a:gd name="connsiteY5-172" fmla="*/ 259607 h 4016267"/>
                  <a:gd name="connsiteX6-173" fmla="*/ 259607 w 1128565"/>
                  <a:gd name="connsiteY6-174" fmla="*/ 0 h 4016267"/>
                  <a:gd name="connsiteX0-175" fmla="*/ 259607 w 1128565"/>
                  <a:gd name="connsiteY0-176" fmla="*/ 0 h 4016267"/>
                  <a:gd name="connsiteX1-177" fmla="*/ 532481 w 1128565"/>
                  <a:gd name="connsiteY1-178" fmla="*/ 0 h 4016267"/>
                  <a:gd name="connsiteX2-179" fmla="*/ 792088 w 1128565"/>
                  <a:gd name="connsiteY2-180" fmla="*/ 259607 h 4016267"/>
                  <a:gd name="connsiteX3-181" fmla="*/ 1100436 w 1128565"/>
                  <a:gd name="connsiteY3-182" fmla="*/ 4016267 h 4016267"/>
                  <a:gd name="connsiteX4-183" fmla="*/ 10633 w 1128565"/>
                  <a:gd name="connsiteY4-184" fmla="*/ 3101867 h 4016267"/>
                  <a:gd name="connsiteX5-185" fmla="*/ 0 w 1128565"/>
                  <a:gd name="connsiteY5-186" fmla="*/ 259607 h 4016267"/>
                  <a:gd name="connsiteX6-187" fmla="*/ 259607 w 1128565"/>
                  <a:gd name="connsiteY6-188" fmla="*/ 0 h 4016267"/>
                  <a:gd name="connsiteX0-189" fmla="*/ 259607 w 1148583"/>
                  <a:gd name="connsiteY0-190" fmla="*/ 0 h 3963104"/>
                  <a:gd name="connsiteX1-191" fmla="*/ 532481 w 1148583"/>
                  <a:gd name="connsiteY1-192" fmla="*/ 0 h 3963104"/>
                  <a:gd name="connsiteX2-193" fmla="*/ 792088 w 1148583"/>
                  <a:gd name="connsiteY2-194" fmla="*/ 259607 h 3963104"/>
                  <a:gd name="connsiteX3-195" fmla="*/ 1121701 w 1148583"/>
                  <a:gd name="connsiteY3-196" fmla="*/ 3963104 h 3963104"/>
                  <a:gd name="connsiteX4-197" fmla="*/ 10633 w 1148583"/>
                  <a:gd name="connsiteY4-198" fmla="*/ 3101867 h 3963104"/>
                  <a:gd name="connsiteX5-199" fmla="*/ 0 w 1148583"/>
                  <a:gd name="connsiteY5-200" fmla="*/ 259607 h 3963104"/>
                  <a:gd name="connsiteX6-201" fmla="*/ 259607 w 1148583"/>
                  <a:gd name="connsiteY6-202" fmla="*/ 0 h 3963104"/>
                  <a:gd name="connsiteX0-203" fmla="*/ 291731 w 1180707"/>
                  <a:gd name="connsiteY0-204" fmla="*/ 0 h 3963104"/>
                  <a:gd name="connsiteX1-205" fmla="*/ 564605 w 1180707"/>
                  <a:gd name="connsiteY1-206" fmla="*/ 0 h 3963104"/>
                  <a:gd name="connsiteX2-207" fmla="*/ 824212 w 1180707"/>
                  <a:gd name="connsiteY2-208" fmla="*/ 259607 h 3963104"/>
                  <a:gd name="connsiteX3-209" fmla="*/ 1153825 w 1180707"/>
                  <a:gd name="connsiteY3-210" fmla="*/ 3963104 h 3963104"/>
                  <a:gd name="connsiteX4-211" fmla="*/ 228 w 1180707"/>
                  <a:gd name="connsiteY4-212" fmla="*/ 2867951 h 3963104"/>
                  <a:gd name="connsiteX5-213" fmla="*/ 32124 w 1180707"/>
                  <a:gd name="connsiteY5-214" fmla="*/ 259607 h 3963104"/>
                  <a:gd name="connsiteX6-215" fmla="*/ 291731 w 1180707"/>
                  <a:gd name="connsiteY6-216" fmla="*/ 0 h 3963104"/>
                  <a:gd name="connsiteX0-217" fmla="*/ 291731 w 1180707"/>
                  <a:gd name="connsiteY0-218" fmla="*/ 0 h 3963104"/>
                  <a:gd name="connsiteX1-219" fmla="*/ 564605 w 1180707"/>
                  <a:gd name="connsiteY1-220" fmla="*/ 0 h 3963104"/>
                  <a:gd name="connsiteX2-221" fmla="*/ 824212 w 1180707"/>
                  <a:gd name="connsiteY2-222" fmla="*/ 259607 h 3963104"/>
                  <a:gd name="connsiteX3-223" fmla="*/ 1153825 w 1180707"/>
                  <a:gd name="connsiteY3-224" fmla="*/ 3963104 h 3963104"/>
                  <a:gd name="connsiteX4-225" fmla="*/ 228 w 1180707"/>
                  <a:gd name="connsiteY4-226" fmla="*/ 2867951 h 3963104"/>
                  <a:gd name="connsiteX5-227" fmla="*/ 32124 w 1180707"/>
                  <a:gd name="connsiteY5-228" fmla="*/ 259607 h 3963104"/>
                  <a:gd name="connsiteX6-229" fmla="*/ 291731 w 1180707"/>
                  <a:gd name="connsiteY6-230" fmla="*/ 0 h 3963104"/>
                  <a:gd name="connsiteX0-231" fmla="*/ 291731 w 1180707"/>
                  <a:gd name="connsiteY0-232" fmla="*/ 0 h 3963104"/>
                  <a:gd name="connsiteX1-233" fmla="*/ 564605 w 1180707"/>
                  <a:gd name="connsiteY1-234" fmla="*/ 0 h 3963104"/>
                  <a:gd name="connsiteX2-235" fmla="*/ 824212 w 1180707"/>
                  <a:gd name="connsiteY2-236" fmla="*/ 259607 h 3963104"/>
                  <a:gd name="connsiteX3-237" fmla="*/ 1153825 w 1180707"/>
                  <a:gd name="connsiteY3-238" fmla="*/ 3963104 h 3963104"/>
                  <a:gd name="connsiteX4-239" fmla="*/ 228 w 1180707"/>
                  <a:gd name="connsiteY4-240" fmla="*/ 2867951 h 3963104"/>
                  <a:gd name="connsiteX5-241" fmla="*/ 32124 w 1180707"/>
                  <a:gd name="connsiteY5-242" fmla="*/ 259607 h 3963104"/>
                  <a:gd name="connsiteX6-243" fmla="*/ 291731 w 1180707"/>
                  <a:gd name="connsiteY6-244" fmla="*/ 0 h 3963104"/>
                  <a:gd name="connsiteX0-245" fmla="*/ 291731 w 1180707"/>
                  <a:gd name="connsiteY0-246" fmla="*/ 0 h 3963104"/>
                  <a:gd name="connsiteX1-247" fmla="*/ 564605 w 1180707"/>
                  <a:gd name="connsiteY1-248" fmla="*/ 0 h 3963104"/>
                  <a:gd name="connsiteX2-249" fmla="*/ 824212 w 1180707"/>
                  <a:gd name="connsiteY2-250" fmla="*/ 259607 h 3963104"/>
                  <a:gd name="connsiteX3-251" fmla="*/ 1153825 w 1180707"/>
                  <a:gd name="connsiteY3-252" fmla="*/ 3963104 h 3963104"/>
                  <a:gd name="connsiteX4-253" fmla="*/ 228 w 1180707"/>
                  <a:gd name="connsiteY4-254" fmla="*/ 2867951 h 3963104"/>
                  <a:gd name="connsiteX5-255" fmla="*/ 32124 w 1180707"/>
                  <a:gd name="connsiteY5-256" fmla="*/ 259607 h 3963104"/>
                  <a:gd name="connsiteX6-257" fmla="*/ 291731 w 1180707"/>
                  <a:gd name="connsiteY6-258" fmla="*/ 0 h 3963104"/>
                  <a:gd name="connsiteX0-259" fmla="*/ 291731 w 1210113"/>
                  <a:gd name="connsiteY0-260" fmla="*/ 0 h 3963640"/>
                  <a:gd name="connsiteX1-261" fmla="*/ 564605 w 1210113"/>
                  <a:gd name="connsiteY1-262" fmla="*/ 0 h 3963640"/>
                  <a:gd name="connsiteX2-263" fmla="*/ 824212 w 1210113"/>
                  <a:gd name="connsiteY2-264" fmla="*/ 259607 h 3963640"/>
                  <a:gd name="connsiteX3-265" fmla="*/ 1153825 w 1210113"/>
                  <a:gd name="connsiteY3-266" fmla="*/ 3963104 h 3963640"/>
                  <a:gd name="connsiteX4-267" fmla="*/ 228 w 1210113"/>
                  <a:gd name="connsiteY4-268" fmla="*/ 2867951 h 3963640"/>
                  <a:gd name="connsiteX5-269" fmla="*/ 32124 w 1210113"/>
                  <a:gd name="connsiteY5-270" fmla="*/ 259607 h 3963640"/>
                  <a:gd name="connsiteX6-271" fmla="*/ 291731 w 1210113"/>
                  <a:gd name="connsiteY6-272" fmla="*/ 0 h 3963640"/>
                  <a:gd name="connsiteX0-273" fmla="*/ 291731 w 1202597"/>
                  <a:gd name="connsiteY0-274" fmla="*/ 0 h 3963104"/>
                  <a:gd name="connsiteX1-275" fmla="*/ 564605 w 1202597"/>
                  <a:gd name="connsiteY1-276" fmla="*/ 0 h 3963104"/>
                  <a:gd name="connsiteX2-277" fmla="*/ 824212 w 1202597"/>
                  <a:gd name="connsiteY2-278" fmla="*/ 259607 h 3963104"/>
                  <a:gd name="connsiteX3-279" fmla="*/ 865240 w 1202597"/>
                  <a:gd name="connsiteY3-280" fmla="*/ 2853423 h 3963104"/>
                  <a:gd name="connsiteX4-281" fmla="*/ 1153825 w 1202597"/>
                  <a:gd name="connsiteY4-282" fmla="*/ 3963104 h 3963104"/>
                  <a:gd name="connsiteX5-283" fmla="*/ 228 w 1202597"/>
                  <a:gd name="connsiteY5-284" fmla="*/ 2867951 h 3963104"/>
                  <a:gd name="connsiteX6-285" fmla="*/ 32124 w 1202597"/>
                  <a:gd name="connsiteY6-286" fmla="*/ 259607 h 3963104"/>
                  <a:gd name="connsiteX7-287" fmla="*/ 291731 w 1202597"/>
                  <a:gd name="connsiteY7-288" fmla="*/ 0 h 3963104"/>
                  <a:gd name="connsiteX0-289" fmla="*/ 291731 w 1197202"/>
                  <a:gd name="connsiteY0-290" fmla="*/ 0 h 3963104"/>
                  <a:gd name="connsiteX1-291" fmla="*/ 564605 w 1197202"/>
                  <a:gd name="connsiteY1-292" fmla="*/ 0 h 3963104"/>
                  <a:gd name="connsiteX2-293" fmla="*/ 824212 w 1197202"/>
                  <a:gd name="connsiteY2-294" fmla="*/ 259607 h 3963104"/>
                  <a:gd name="connsiteX3-295" fmla="*/ 865240 w 1197202"/>
                  <a:gd name="connsiteY3-296" fmla="*/ 2853423 h 3963104"/>
                  <a:gd name="connsiteX4-297" fmla="*/ 1153825 w 1197202"/>
                  <a:gd name="connsiteY4-298" fmla="*/ 3963104 h 3963104"/>
                  <a:gd name="connsiteX5-299" fmla="*/ 228 w 1197202"/>
                  <a:gd name="connsiteY5-300" fmla="*/ 2867951 h 3963104"/>
                  <a:gd name="connsiteX6-301" fmla="*/ 32124 w 1197202"/>
                  <a:gd name="connsiteY6-302" fmla="*/ 259607 h 3963104"/>
                  <a:gd name="connsiteX7-303" fmla="*/ 291731 w 1197202"/>
                  <a:gd name="connsiteY7-304" fmla="*/ 0 h 3963104"/>
                  <a:gd name="connsiteX0-305" fmla="*/ 291731 w 1197202"/>
                  <a:gd name="connsiteY0-306" fmla="*/ 0 h 3963104"/>
                  <a:gd name="connsiteX1-307" fmla="*/ 564605 w 1197202"/>
                  <a:gd name="connsiteY1-308" fmla="*/ 0 h 3963104"/>
                  <a:gd name="connsiteX2-309" fmla="*/ 824212 w 1197202"/>
                  <a:gd name="connsiteY2-310" fmla="*/ 259607 h 3963104"/>
                  <a:gd name="connsiteX3-311" fmla="*/ 865240 w 1197202"/>
                  <a:gd name="connsiteY3-312" fmla="*/ 2853423 h 3963104"/>
                  <a:gd name="connsiteX4-313" fmla="*/ 1153825 w 1197202"/>
                  <a:gd name="connsiteY4-314" fmla="*/ 3963104 h 3963104"/>
                  <a:gd name="connsiteX5-315" fmla="*/ 228 w 1197202"/>
                  <a:gd name="connsiteY5-316" fmla="*/ 2867951 h 3963104"/>
                  <a:gd name="connsiteX6-317" fmla="*/ 32124 w 1197202"/>
                  <a:gd name="connsiteY6-318" fmla="*/ 259607 h 3963104"/>
                  <a:gd name="connsiteX7-319" fmla="*/ 291731 w 1197202"/>
                  <a:gd name="connsiteY7-320" fmla="*/ 0 h 3963104"/>
                  <a:gd name="connsiteX0-321" fmla="*/ 291731 w 1195100"/>
                  <a:gd name="connsiteY0-322" fmla="*/ 0 h 3963104"/>
                  <a:gd name="connsiteX1-323" fmla="*/ 564605 w 1195100"/>
                  <a:gd name="connsiteY1-324" fmla="*/ 0 h 3963104"/>
                  <a:gd name="connsiteX2-325" fmla="*/ 824212 w 1195100"/>
                  <a:gd name="connsiteY2-326" fmla="*/ 259607 h 3963104"/>
                  <a:gd name="connsiteX3-327" fmla="*/ 833342 w 1195100"/>
                  <a:gd name="connsiteY3-328" fmla="*/ 2864055 h 3963104"/>
                  <a:gd name="connsiteX4-329" fmla="*/ 1153825 w 1195100"/>
                  <a:gd name="connsiteY4-330" fmla="*/ 3963104 h 3963104"/>
                  <a:gd name="connsiteX5-331" fmla="*/ 228 w 1195100"/>
                  <a:gd name="connsiteY5-332" fmla="*/ 2867951 h 3963104"/>
                  <a:gd name="connsiteX6-333" fmla="*/ 32124 w 1195100"/>
                  <a:gd name="connsiteY6-334" fmla="*/ 259607 h 3963104"/>
                  <a:gd name="connsiteX7-335" fmla="*/ 291731 w 1195100"/>
                  <a:gd name="connsiteY7-336" fmla="*/ 0 h 3963104"/>
                  <a:gd name="connsiteX0-337" fmla="*/ 291731 w 1197202"/>
                  <a:gd name="connsiteY0-338" fmla="*/ 0 h 3963104"/>
                  <a:gd name="connsiteX1-339" fmla="*/ 564605 w 1197202"/>
                  <a:gd name="connsiteY1-340" fmla="*/ 0 h 3963104"/>
                  <a:gd name="connsiteX2-341" fmla="*/ 824212 w 1197202"/>
                  <a:gd name="connsiteY2-342" fmla="*/ 259607 h 3963104"/>
                  <a:gd name="connsiteX3-343" fmla="*/ 865240 w 1197202"/>
                  <a:gd name="connsiteY3-344" fmla="*/ 2864055 h 3963104"/>
                  <a:gd name="connsiteX4-345" fmla="*/ 1153825 w 1197202"/>
                  <a:gd name="connsiteY4-346" fmla="*/ 3963104 h 3963104"/>
                  <a:gd name="connsiteX5-347" fmla="*/ 228 w 1197202"/>
                  <a:gd name="connsiteY5-348" fmla="*/ 2867951 h 3963104"/>
                  <a:gd name="connsiteX6-349" fmla="*/ 32124 w 1197202"/>
                  <a:gd name="connsiteY6-350" fmla="*/ 259607 h 3963104"/>
                  <a:gd name="connsiteX7-351" fmla="*/ 291731 w 1197202"/>
                  <a:gd name="connsiteY7-352" fmla="*/ 0 h 3963104"/>
                  <a:gd name="connsiteX0-353" fmla="*/ 291731 w 1197202"/>
                  <a:gd name="connsiteY0-354" fmla="*/ 0 h 3963104"/>
                  <a:gd name="connsiteX1-355" fmla="*/ 564605 w 1197202"/>
                  <a:gd name="connsiteY1-356" fmla="*/ 0 h 3963104"/>
                  <a:gd name="connsiteX2-357" fmla="*/ 824212 w 1197202"/>
                  <a:gd name="connsiteY2-358" fmla="*/ 259607 h 3963104"/>
                  <a:gd name="connsiteX3-359" fmla="*/ 865240 w 1197202"/>
                  <a:gd name="connsiteY3-360" fmla="*/ 2864055 h 3963104"/>
                  <a:gd name="connsiteX4-361" fmla="*/ 1153825 w 1197202"/>
                  <a:gd name="connsiteY4-362" fmla="*/ 3963104 h 3963104"/>
                  <a:gd name="connsiteX5-363" fmla="*/ 228 w 1197202"/>
                  <a:gd name="connsiteY5-364" fmla="*/ 2867951 h 3963104"/>
                  <a:gd name="connsiteX6-365" fmla="*/ 32124 w 1197202"/>
                  <a:gd name="connsiteY6-366" fmla="*/ 259607 h 3963104"/>
                  <a:gd name="connsiteX7-367" fmla="*/ 291731 w 1197202"/>
                  <a:gd name="connsiteY7-368" fmla="*/ 0 h 3963104"/>
                  <a:gd name="connsiteX0-369" fmla="*/ 291731 w 1197202"/>
                  <a:gd name="connsiteY0-370" fmla="*/ 0 h 3963104"/>
                  <a:gd name="connsiteX1-371" fmla="*/ 564605 w 1197202"/>
                  <a:gd name="connsiteY1-372" fmla="*/ 0 h 3963104"/>
                  <a:gd name="connsiteX2-373" fmla="*/ 824212 w 1197202"/>
                  <a:gd name="connsiteY2-374" fmla="*/ 259607 h 3963104"/>
                  <a:gd name="connsiteX3-375" fmla="*/ 865240 w 1197202"/>
                  <a:gd name="connsiteY3-376" fmla="*/ 2864055 h 3963104"/>
                  <a:gd name="connsiteX4-377" fmla="*/ 1153825 w 1197202"/>
                  <a:gd name="connsiteY4-378" fmla="*/ 3963104 h 3963104"/>
                  <a:gd name="connsiteX5-379" fmla="*/ 228 w 1197202"/>
                  <a:gd name="connsiteY5-380" fmla="*/ 2867951 h 3963104"/>
                  <a:gd name="connsiteX6-381" fmla="*/ 32124 w 1197202"/>
                  <a:gd name="connsiteY6-382" fmla="*/ 259607 h 3963104"/>
                  <a:gd name="connsiteX7-383" fmla="*/ 291731 w 1197202"/>
                  <a:gd name="connsiteY7-384" fmla="*/ 0 h 3963104"/>
                  <a:gd name="connsiteX0-385" fmla="*/ 291731 w 1197202"/>
                  <a:gd name="connsiteY0-386" fmla="*/ 0 h 3963104"/>
                  <a:gd name="connsiteX1-387" fmla="*/ 564605 w 1197202"/>
                  <a:gd name="connsiteY1-388" fmla="*/ 0 h 3963104"/>
                  <a:gd name="connsiteX2-389" fmla="*/ 824212 w 1197202"/>
                  <a:gd name="connsiteY2-390" fmla="*/ 259607 h 3963104"/>
                  <a:gd name="connsiteX3-391" fmla="*/ 865240 w 1197202"/>
                  <a:gd name="connsiteY3-392" fmla="*/ 2864055 h 3963104"/>
                  <a:gd name="connsiteX4-393" fmla="*/ 1153825 w 1197202"/>
                  <a:gd name="connsiteY4-394" fmla="*/ 3963104 h 3963104"/>
                  <a:gd name="connsiteX5-395" fmla="*/ 228 w 1197202"/>
                  <a:gd name="connsiteY5-396" fmla="*/ 2867951 h 3963104"/>
                  <a:gd name="connsiteX6-397" fmla="*/ 32124 w 1197202"/>
                  <a:gd name="connsiteY6-398" fmla="*/ 259607 h 3963104"/>
                  <a:gd name="connsiteX7-399" fmla="*/ 291731 w 1197202"/>
                  <a:gd name="connsiteY7-400" fmla="*/ 0 h 3963104"/>
                  <a:gd name="connsiteX0-401" fmla="*/ 291731 w 1197202"/>
                  <a:gd name="connsiteY0-402" fmla="*/ 0 h 3963104"/>
                  <a:gd name="connsiteX1-403" fmla="*/ 564605 w 1197202"/>
                  <a:gd name="connsiteY1-404" fmla="*/ 0 h 3963104"/>
                  <a:gd name="connsiteX2-405" fmla="*/ 824212 w 1197202"/>
                  <a:gd name="connsiteY2-406" fmla="*/ 259607 h 3963104"/>
                  <a:gd name="connsiteX3-407" fmla="*/ 865240 w 1197202"/>
                  <a:gd name="connsiteY3-408" fmla="*/ 2864055 h 3963104"/>
                  <a:gd name="connsiteX4-409" fmla="*/ 1153825 w 1197202"/>
                  <a:gd name="connsiteY4-410" fmla="*/ 3963104 h 3963104"/>
                  <a:gd name="connsiteX5-411" fmla="*/ 228 w 1197202"/>
                  <a:gd name="connsiteY5-412" fmla="*/ 2867951 h 3963104"/>
                  <a:gd name="connsiteX6-413" fmla="*/ 32124 w 1197202"/>
                  <a:gd name="connsiteY6-414" fmla="*/ 259607 h 3963104"/>
                  <a:gd name="connsiteX7-415" fmla="*/ 291731 w 1197202"/>
                  <a:gd name="connsiteY7-416" fmla="*/ 0 h 3963104"/>
                  <a:gd name="connsiteX0-417" fmla="*/ 291731 w 1195777"/>
                  <a:gd name="connsiteY0-418" fmla="*/ 0 h 3963104"/>
                  <a:gd name="connsiteX1-419" fmla="*/ 564605 w 1195777"/>
                  <a:gd name="connsiteY1-420" fmla="*/ 0 h 3963104"/>
                  <a:gd name="connsiteX2-421" fmla="*/ 824212 w 1195777"/>
                  <a:gd name="connsiteY2-422" fmla="*/ 259607 h 3963104"/>
                  <a:gd name="connsiteX3-423" fmla="*/ 843975 w 1195777"/>
                  <a:gd name="connsiteY3-424" fmla="*/ 2832157 h 3963104"/>
                  <a:gd name="connsiteX4-425" fmla="*/ 1153825 w 1195777"/>
                  <a:gd name="connsiteY4-426" fmla="*/ 3963104 h 3963104"/>
                  <a:gd name="connsiteX5-427" fmla="*/ 228 w 1195777"/>
                  <a:gd name="connsiteY5-428" fmla="*/ 2867951 h 3963104"/>
                  <a:gd name="connsiteX6-429" fmla="*/ 32124 w 1195777"/>
                  <a:gd name="connsiteY6-430" fmla="*/ 259607 h 3963104"/>
                  <a:gd name="connsiteX7-431" fmla="*/ 291731 w 1195777"/>
                  <a:gd name="connsiteY7-432" fmla="*/ 0 h 3963104"/>
                  <a:gd name="connsiteX0-433" fmla="*/ 291731 w 1194715"/>
                  <a:gd name="connsiteY0-434" fmla="*/ 0 h 3963104"/>
                  <a:gd name="connsiteX1-435" fmla="*/ 564605 w 1194715"/>
                  <a:gd name="connsiteY1-436" fmla="*/ 0 h 3963104"/>
                  <a:gd name="connsiteX2-437" fmla="*/ 824212 w 1194715"/>
                  <a:gd name="connsiteY2-438" fmla="*/ 259607 h 3963104"/>
                  <a:gd name="connsiteX3-439" fmla="*/ 827147 w 1194715"/>
                  <a:gd name="connsiteY3-440" fmla="*/ 2820937 h 3963104"/>
                  <a:gd name="connsiteX4-441" fmla="*/ 1153825 w 1194715"/>
                  <a:gd name="connsiteY4-442" fmla="*/ 3963104 h 3963104"/>
                  <a:gd name="connsiteX5-443" fmla="*/ 228 w 1194715"/>
                  <a:gd name="connsiteY5-444" fmla="*/ 2867951 h 3963104"/>
                  <a:gd name="connsiteX6-445" fmla="*/ 32124 w 1194715"/>
                  <a:gd name="connsiteY6-446" fmla="*/ 259607 h 3963104"/>
                  <a:gd name="connsiteX7-447" fmla="*/ 291731 w 1194715"/>
                  <a:gd name="connsiteY7-448" fmla="*/ 0 h 3963104"/>
                  <a:gd name="connsiteX0-449" fmla="*/ 291731 w 1194715"/>
                  <a:gd name="connsiteY0-450" fmla="*/ 0 h 3963104"/>
                  <a:gd name="connsiteX1-451" fmla="*/ 564605 w 1194715"/>
                  <a:gd name="connsiteY1-452" fmla="*/ 0 h 3963104"/>
                  <a:gd name="connsiteX2-453" fmla="*/ 824212 w 1194715"/>
                  <a:gd name="connsiteY2-454" fmla="*/ 259607 h 3963104"/>
                  <a:gd name="connsiteX3-455" fmla="*/ 827147 w 1194715"/>
                  <a:gd name="connsiteY3-456" fmla="*/ 2820937 h 3963104"/>
                  <a:gd name="connsiteX4-457" fmla="*/ 1153825 w 1194715"/>
                  <a:gd name="connsiteY4-458" fmla="*/ 3963104 h 3963104"/>
                  <a:gd name="connsiteX5-459" fmla="*/ 228 w 1194715"/>
                  <a:gd name="connsiteY5-460" fmla="*/ 2867951 h 3963104"/>
                  <a:gd name="connsiteX6-461" fmla="*/ 32124 w 1194715"/>
                  <a:gd name="connsiteY6-462" fmla="*/ 259607 h 3963104"/>
                  <a:gd name="connsiteX7-463" fmla="*/ 291731 w 1194715"/>
                  <a:gd name="connsiteY7-464" fmla="*/ 0 h 3963104"/>
                  <a:gd name="connsiteX0-465" fmla="*/ 291731 w 1194715"/>
                  <a:gd name="connsiteY0-466" fmla="*/ 0 h 3963104"/>
                  <a:gd name="connsiteX1-467" fmla="*/ 564605 w 1194715"/>
                  <a:gd name="connsiteY1-468" fmla="*/ 0 h 3963104"/>
                  <a:gd name="connsiteX2-469" fmla="*/ 824212 w 1194715"/>
                  <a:gd name="connsiteY2-470" fmla="*/ 259607 h 3963104"/>
                  <a:gd name="connsiteX3-471" fmla="*/ 827147 w 1194715"/>
                  <a:gd name="connsiteY3-472" fmla="*/ 2820937 h 3963104"/>
                  <a:gd name="connsiteX4-473" fmla="*/ 1153825 w 1194715"/>
                  <a:gd name="connsiteY4-474" fmla="*/ 3963104 h 3963104"/>
                  <a:gd name="connsiteX5-475" fmla="*/ 228 w 1194715"/>
                  <a:gd name="connsiteY5-476" fmla="*/ 2867951 h 3963104"/>
                  <a:gd name="connsiteX6-477" fmla="*/ 32124 w 1194715"/>
                  <a:gd name="connsiteY6-478" fmla="*/ 259607 h 3963104"/>
                  <a:gd name="connsiteX7-479" fmla="*/ 291731 w 1194715"/>
                  <a:gd name="connsiteY7-480" fmla="*/ 0 h 3963104"/>
                  <a:gd name="connsiteX0-481" fmla="*/ 291731 w 1194715"/>
                  <a:gd name="connsiteY0-482" fmla="*/ 0 h 3963104"/>
                  <a:gd name="connsiteX1-483" fmla="*/ 564605 w 1194715"/>
                  <a:gd name="connsiteY1-484" fmla="*/ 0 h 3963104"/>
                  <a:gd name="connsiteX2-485" fmla="*/ 824212 w 1194715"/>
                  <a:gd name="connsiteY2-486" fmla="*/ 259607 h 3963104"/>
                  <a:gd name="connsiteX3-487" fmla="*/ 827147 w 1194715"/>
                  <a:gd name="connsiteY3-488" fmla="*/ 2820937 h 3963104"/>
                  <a:gd name="connsiteX4-489" fmla="*/ 1153825 w 1194715"/>
                  <a:gd name="connsiteY4-490" fmla="*/ 3963104 h 3963104"/>
                  <a:gd name="connsiteX5-491" fmla="*/ 228 w 1194715"/>
                  <a:gd name="connsiteY5-492" fmla="*/ 2867951 h 3963104"/>
                  <a:gd name="connsiteX6-493" fmla="*/ 32124 w 1194715"/>
                  <a:gd name="connsiteY6-494" fmla="*/ 259607 h 3963104"/>
                  <a:gd name="connsiteX7-495" fmla="*/ 291731 w 1194715"/>
                  <a:gd name="connsiteY7-496" fmla="*/ 0 h 3963104"/>
                  <a:gd name="connsiteX0-497" fmla="*/ 291731 w 1194715"/>
                  <a:gd name="connsiteY0-498" fmla="*/ 0 h 3963104"/>
                  <a:gd name="connsiteX1-499" fmla="*/ 564605 w 1194715"/>
                  <a:gd name="connsiteY1-500" fmla="*/ 0 h 3963104"/>
                  <a:gd name="connsiteX2-501" fmla="*/ 824212 w 1194715"/>
                  <a:gd name="connsiteY2-502" fmla="*/ 259607 h 3963104"/>
                  <a:gd name="connsiteX3-503" fmla="*/ 827147 w 1194715"/>
                  <a:gd name="connsiteY3-504" fmla="*/ 2820937 h 3963104"/>
                  <a:gd name="connsiteX4-505" fmla="*/ 1153825 w 1194715"/>
                  <a:gd name="connsiteY4-506" fmla="*/ 3963104 h 3963104"/>
                  <a:gd name="connsiteX5-507" fmla="*/ 228 w 1194715"/>
                  <a:gd name="connsiteY5-508" fmla="*/ 2867951 h 3963104"/>
                  <a:gd name="connsiteX6-509" fmla="*/ 32124 w 1194715"/>
                  <a:gd name="connsiteY6-510" fmla="*/ 259607 h 3963104"/>
                  <a:gd name="connsiteX7-511" fmla="*/ 291731 w 1194715"/>
                  <a:gd name="connsiteY7-512" fmla="*/ 0 h 3963104"/>
                  <a:gd name="connsiteX0-513" fmla="*/ 291731 w 1193379"/>
                  <a:gd name="connsiteY0-514" fmla="*/ 0 h 3963104"/>
                  <a:gd name="connsiteX1-515" fmla="*/ 564605 w 1193379"/>
                  <a:gd name="connsiteY1-516" fmla="*/ 0 h 3963104"/>
                  <a:gd name="connsiteX2-517" fmla="*/ 824212 w 1193379"/>
                  <a:gd name="connsiteY2-518" fmla="*/ 259607 h 3963104"/>
                  <a:gd name="connsiteX3-519" fmla="*/ 804710 w 1193379"/>
                  <a:gd name="connsiteY3-520" fmla="*/ 2820937 h 3963104"/>
                  <a:gd name="connsiteX4-521" fmla="*/ 1153825 w 1193379"/>
                  <a:gd name="connsiteY4-522" fmla="*/ 3963104 h 3963104"/>
                  <a:gd name="connsiteX5-523" fmla="*/ 228 w 1193379"/>
                  <a:gd name="connsiteY5-524" fmla="*/ 2867951 h 3963104"/>
                  <a:gd name="connsiteX6-525" fmla="*/ 32124 w 1193379"/>
                  <a:gd name="connsiteY6-526" fmla="*/ 259607 h 3963104"/>
                  <a:gd name="connsiteX7-527" fmla="*/ 291731 w 1193379"/>
                  <a:gd name="connsiteY7-528" fmla="*/ 0 h 3963104"/>
                  <a:gd name="connsiteX0-529" fmla="*/ 291731 w 1193379"/>
                  <a:gd name="connsiteY0-530" fmla="*/ 0 h 3963104"/>
                  <a:gd name="connsiteX1-531" fmla="*/ 564605 w 1193379"/>
                  <a:gd name="connsiteY1-532" fmla="*/ 0 h 3963104"/>
                  <a:gd name="connsiteX2-533" fmla="*/ 824212 w 1193379"/>
                  <a:gd name="connsiteY2-534" fmla="*/ 259607 h 3963104"/>
                  <a:gd name="connsiteX3-535" fmla="*/ 804710 w 1193379"/>
                  <a:gd name="connsiteY3-536" fmla="*/ 2820937 h 3963104"/>
                  <a:gd name="connsiteX4-537" fmla="*/ 1153825 w 1193379"/>
                  <a:gd name="connsiteY4-538" fmla="*/ 3963104 h 3963104"/>
                  <a:gd name="connsiteX5-539" fmla="*/ 228 w 1193379"/>
                  <a:gd name="connsiteY5-540" fmla="*/ 2867951 h 3963104"/>
                  <a:gd name="connsiteX6-541" fmla="*/ 32124 w 1193379"/>
                  <a:gd name="connsiteY6-542" fmla="*/ 259607 h 3963104"/>
                  <a:gd name="connsiteX7-543" fmla="*/ 291731 w 1193379"/>
                  <a:gd name="connsiteY7-544" fmla="*/ 0 h 39631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 Same Side Corner Rectangle 6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-1" fmla="*/ 397829 w 792088"/>
                  <a:gd name="connsiteY0-2" fmla="*/ 0 h 3236034"/>
                  <a:gd name="connsiteX1-3" fmla="*/ 404892 w 792088"/>
                  <a:gd name="connsiteY1-4" fmla="*/ 499730 h 3236034"/>
                  <a:gd name="connsiteX2-5" fmla="*/ 792088 w 792088"/>
                  <a:gd name="connsiteY2-6" fmla="*/ 886926 h 3236034"/>
                  <a:gd name="connsiteX3-7" fmla="*/ 792088 w 792088"/>
                  <a:gd name="connsiteY3-8" fmla="*/ 3236034 h 3236034"/>
                  <a:gd name="connsiteX4-9" fmla="*/ 792088 w 792088"/>
                  <a:gd name="connsiteY4-10" fmla="*/ 3236034 h 3236034"/>
                  <a:gd name="connsiteX5-11" fmla="*/ 0 w 792088"/>
                  <a:gd name="connsiteY5-12" fmla="*/ 3236034 h 3236034"/>
                  <a:gd name="connsiteX6-13" fmla="*/ 0 w 792088"/>
                  <a:gd name="connsiteY6-14" fmla="*/ 3236034 h 3236034"/>
                  <a:gd name="connsiteX7-15" fmla="*/ 0 w 792088"/>
                  <a:gd name="connsiteY7-16" fmla="*/ 886926 h 3236034"/>
                  <a:gd name="connsiteX8-17" fmla="*/ 397829 w 792088"/>
                  <a:gd name="connsiteY8-18" fmla="*/ 0 h 3236034"/>
                  <a:gd name="connsiteX0-19" fmla="*/ 397829 w 792088"/>
                  <a:gd name="connsiteY0-20" fmla="*/ 0 h 3236034"/>
                  <a:gd name="connsiteX1-21" fmla="*/ 404892 w 792088"/>
                  <a:gd name="connsiteY1-22" fmla="*/ 499730 h 3236034"/>
                  <a:gd name="connsiteX2-23" fmla="*/ 792088 w 792088"/>
                  <a:gd name="connsiteY2-24" fmla="*/ 886926 h 3236034"/>
                  <a:gd name="connsiteX3-25" fmla="*/ 792088 w 792088"/>
                  <a:gd name="connsiteY3-26" fmla="*/ 3236034 h 3236034"/>
                  <a:gd name="connsiteX4-27" fmla="*/ 792088 w 792088"/>
                  <a:gd name="connsiteY4-28" fmla="*/ 3236034 h 3236034"/>
                  <a:gd name="connsiteX5-29" fmla="*/ 0 w 792088"/>
                  <a:gd name="connsiteY5-30" fmla="*/ 3236034 h 3236034"/>
                  <a:gd name="connsiteX6-31" fmla="*/ 0 w 792088"/>
                  <a:gd name="connsiteY6-32" fmla="*/ 3236034 h 3236034"/>
                  <a:gd name="connsiteX7-33" fmla="*/ 0 w 792088"/>
                  <a:gd name="connsiteY7-34" fmla="*/ 886926 h 3236034"/>
                  <a:gd name="connsiteX8-35" fmla="*/ 397829 w 792088"/>
                  <a:gd name="connsiteY8-36" fmla="*/ 0 h 3236034"/>
                  <a:gd name="connsiteX0-37" fmla="*/ 397829 w 898729"/>
                  <a:gd name="connsiteY0-38" fmla="*/ 0 h 3236034"/>
                  <a:gd name="connsiteX1-39" fmla="*/ 755766 w 898729"/>
                  <a:gd name="connsiteY1-40" fmla="*/ 202018 h 3236034"/>
                  <a:gd name="connsiteX2-41" fmla="*/ 792088 w 898729"/>
                  <a:gd name="connsiteY2-42" fmla="*/ 886926 h 3236034"/>
                  <a:gd name="connsiteX3-43" fmla="*/ 792088 w 898729"/>
                  <a:gd name="connsiteY3-44" fmla="*/ 3236034 h 3236034"/>
                  <a:gd name="connsiteX4-45" fmla="*/ 792088 w 898729"/>
                  <a:gd name="connsiteY4-46" fmla="*/ 3236034 h 3236034"/>
                  <a:gd name="connsiteX5-47" fmla="*/ 0 w 898729"/>
                  <a:gd name="connsiteY5-48" fmla="*/ 3236034 h 3236034"/>
                  <a:gd name="connsiteX6-49" fmla="*/ 0 w 898729"/>
                  <a:gd name="connsiteY6-50" fmla="*/ 3236034 h 3236034"/>
                  <a:gd name="connsiteX7-51" fmla="*/ 0 w 898729"/>
                  <a:gd name="connsiteY7-52" fmla="*/ 886926 h 3236034"/>
                  <a:gd name="connsiteX8-53" fmla="*/ 397829 w 898729"/>
                  <a:gd name="connsiteY8-54" fmla="*/ 0 h 3236034"/>
                  <a:gd name="connsiteX0-55" fmla="*/ 397829 w 901981"/>
                  <a:gd name="connsiteY0-56" fmla="*/ 0 h 3236034"/>
                  <a:gd name="connsiteX1-57" fmla="*/ 755766 w 901981"/>
                  <a:gd name="connsiteY1-58" fmla="*/ 202018 h 3236034"/>
                  <a:gd name="connsiteX2-59" fmla="*/ 802721 w 901981"/>
                  <a:gd name="connsiteY2-60" fmla="*/ 1099577 h 3236034"/>
                  <a:gd name="connsiteX3-61" fmla="*/ 792088 w 901981"/>
                  <a:gd name="connsiteY3-62" fmla="*/ 3236034 h 3236034"/>
                  <a:gd name="connsiteX4-63" fmla="*/ 792088 w 901981"/>
                  <a:gd name="connsiteY4-64" fmla="*/ 3236034 h 3236034"/>
                  <a:gd name="connsiteX5-65" fmla="*/ 0 w 901981"/>
                  <a:gd name="connsiteY5-66" fmla="*/ 3236034 h 3236034"/>
                  <a:gd name="connsiteX6-67" fmla="*/ 0 w 901981"/>
                  <a:gd name="connsiteY6-68" fmla="*/ 3236034 h 3236034"/>
                  <a:gd name="connsiteX7-69" fmla="*/ 0 w 901981"/>
                  <a:gd name="connsiteY7-70" fmla="*/ 886926 h 3236034"/>
                  <a:gd name="connsiteX8-71" fmla="*/ 397829 w 901981"/>
                  <a:gd name="connsiteY8-72" fmla="*/ 0 h 3236034"/>
                  <a:gd name="connsiteX0-73" fmla="*/ 397829 w 951558"/>
                  <a:gd name="connsiteY0-74" fmla="*/ 0 h 3236034"/>
                  <a:gd name="connsiteX1-75" fmla="*/ 755766 w 951558"/>
                  <a:gd name="connsiteY1-76" fmla="*/ 202018 h 3236034"/>
                  <a:gd name="connsiteX2-77" fmla="*/ 802721 w 951558"/>
                  <a:gd name="connsiteY2-78" fmla="*/ 1099577 h 3236034"/>
                  <a:gd name="connsiteX3-79" fmla="*/ 792088 w 951558"/>
                  <a:gd name="connsiteY3-80" fmla="*/ 3236034 h 3236034"/>
                  <a:gd name="connsiteX4-81" fmla="*/ 792088 w 951558"/>
                  <a:gd name="connsiteY4-82" fmla="*/ 3236034 h 3236034"/>
                  <a:gd name="connsiteX5-83" fmla="*/ 0 w 951558"/>
                  <a:gd name="connsiteY5-84" fmla="*/ 3236034 h 3236034"/>
                  <a:gd name="connsiteX6-85" fmla="*/ 0 w 951558"/>
                  <a:gd name="connsiteY6-86" fmla="*/ 3236034 h 3236034"/>
                  <a:gd name="connsiteX7-87" fmla="*/ 0 w 951558"/>
                  <a:gd name="connsiteY7-88" fmla="*/ 886926 h 3236034"/>
                  <a:gd name="connsiteX8-89" fmla="*/ 397829 w 951558"/>
                  <a:gd name="connsiteY8-90" fmla="*/ 0 h 3236034"/>
                  <a:gd name="connsiteX0-91" fmla="*/ 397829 w 1016715"/>
                  <a:gd name="connsiteY0-92" fmla="*/ 0 h 3236034"/>
                  <a:gd name="connsiteX1-93" fmla="*/ 862091 w 1016715"/>
                  <a:gd name="connsiteY1-94" fmla="*/ 191385 h 3236034"/>
                  <a:gd name="connsiteX2-95" fmla="*/ 802721 w 1016715"/>
                  <a:gd name="connsiteY2-96" fmla="*/ 1099577 h 3236034"/>
                  <a:gd name="connsiteX3-97" fmla="*/ 792088 w 1016715"/>
                  <a:gd name="connsiteY3-98" fmla="*/ 3236034 h 3236034"/>
                  <a:gd name="connsiteX4-99" fmla="*/ 792088 w 1016715"/>
                  <a:gd name="connsiteY4-100" fmla="*/ 3236034 h 3236034"/>
                  <a:gd name="connsiteX5-101" fmla="*/ 0 w 1016715"/>
                  <a:gd name="connsiteY5-102" fmla="*/ 3236034 h 3236034"/>
                  <a:gd name="connsiteX6-103" fmla="*/ 0 w 1016715"/>
                  <a:gd name="connsiteY6-104" fmla="*/ 3236034 h 3236034"/>
                  <a:gd name="connsiteX7-105" fmla="*/ 0 w 1016715"/>
                  <a:gd name="connsiteY7-106" fmla="*/ 886926 h 3236034"/>
                  <a:gd name="connsiteX8-107" fmla="*/ 397829 w 1016715"/>
                  <a:gd name="connsiteY8-108" fmla="*/ 0 h 3236034"/>
                  <a:gd name="connsiteX0-109" fmla="*/ 397829 w 1016715"/>
                  <a:gd name="connsiteY0-110" fmla="*/ 0 h 3236034"/>
                  <a:gd name="connsiteX1-111" fmla="*/ 862091 w 1016715"/>
                  <a:gd name="connsiteY1-112" fmla="*/ 191385 h 3236034"/>
                  <a:gd name="connsiteX2-113" fmla="*/ 802721 w 1016715"/>
                  <a:gd name="connsiteY2-114" fmla="*/ 1099577 h 3236034"/>
                  <a:gd name="connsiteX3-115" fmla="*/ 792088 w 1016715"/>
                  <a:gd name="connsiteY3-116" fmla="*/ 3236034 h 3236034"/>
                  <a:gd name="connsiteX4-117" fmla="*/ 792088 w 1016715"/>
                  <a:gd name="connsiteY4-118" fmla="*/ 3236034 h 3236034"/>
                  <a:gd name="connsiteX5-119" fmla="*/ 0 w 1016715"/>
                  <a:gd name="connsiteY5-120" fmla="*/ 3236034 h 3236034"/>
                  <a:gd name="connsiteX6-121" fmla="*/ 0 w 1016715"/>
                  <a:gd name="connsiteY6-122" fmla="*/ 3236034 h 3236034"/>
                  <a:gd name="connsiteX7-123" fmla="*/ 0 w 1016715"/>
                  <a:gd name="connsiteY7-124" fmla="*/ 886926 h 3236034"/>
                  <a:gd name="connsiteX8-125" fmla="*/ 397829 w 1016715"/>
                  <a:gd name="connsiteY8-126" fmla="*/ 0 h 3236034"/>
                  <a:gd name="connsiteX0-127" fmla="*/ 397829 w 802721"/>
                  <a:gd name="connsiteY0-128" fmla="*/ 0 h 3236034"/>
                  <a:gd name="connsiteX1-129" fmla="*/ 802721 w 802721"/>
                  <a:gd name="connsiteY1-130" fmla="*/ 1099577 h 3236034"/>
                  <a:gd name="connsiteX2-131" fmla="*/ 792088 w 802721"/>
                  <a:gd name="connsiteY2-132" fmla="*/ 3236034 h 3236034"/>
                  <a:gd name="connsiteX3-133" fmla="*/ 792088 w 802721"/>
                  <a:gd name="connsiteY3-134" fmla="*/ 3236034 h 3236034"/>
                  <a:gd name="connsiteX4-135" fmla="*/ 0 w 802721"/>
                  <a:gd name="connsiteY4-136" fmla="*/ 3236034 h 3236034"/>
                  <a:gd name="connsiteX5-137" fmla="*/ 0 w 802721"/>
                  <a:gd name="connsiteY5-138" fmla="*/ 3236034 h 3236034"/>
                  <a:gd name="connsiteX6-139" fmla="*/ 0 w 802721"/>
                  <a:gd name="connsiteY6-140" fmla="*/ 886926 h 3236034"/>
                  <a:gd name="connsiteX7-141" fmla="*/ 397829 w 802721"/>
                  <a:gd name="connsiteY7-142" fmla="*/ 0 h 3236034"/>
                  <a:gd name="connsiteX0-143" fmla="*/ 397829 w 1062933"/>
                  <a:gd name="connsiteY0-144" fmla="*/ 0 h 3236034"/>
                  <a:gd name="connsiteX1-145" fmla="*/ 802721 w 1062933"/>
                  <a:gd name="connsiteY1-146" fmla="*/ 1099577 h 3236034"/>
                  <a:gd name="connsiteX2-147" fmla="*/ 792088 w 1062933"/>
                  <a:gd name="connsiteY2-148" fmla="*/ 3236034 h 3236034"/>
                  <a:gd name="connsiteX3-149" fmla="*/ 792088 w 1062933"/>
                  <a:gd name="connsiteY3-150" fmla="*/ 3236034 h 3236034"/>
                  <a:gd name="connsiteX4-151" fmla="*/ 0 w 1062933"/>
                  <a:gd name="connsiteY4-152" fmla="*/ 3236034 h 3236034"/>
                  <a:gd name="connsiteX5-153" fmla="*/ 0 w 1062933"/>
                  <a:gd name="connsiteY5-154" fmla="*/ 3236034 h 3236034"/>
                  <a:gd name="connsiteX6-155" fmla="*/ 0 w 1062933"/>
                  <a:gd name="connsiteY6-156" fmla="*/ 886926 h 3236034"/>
                  <a:gd name="connsiteX7-157" fmla="*/ 397829 w 1062933"/>
                  <a:gd name="connsiteY7-158" fmla="*/ 0 h 3236034"/>
                  <a:gd name="connsiteX0-159" fmla="*/ 397829 w 1062933"/>
                  <a:gd name="connsiteY0-160" fmla="*/ 0 h 3236034"/>
                  <a:gd name="connsiteX1-161" fmla="*/ 802721 w 1062933"/>
                  <a:gd name="connsiteY1-162" fmla="*/ 1099577 h 3236034"/>
                  <a:gd name="connsiteX2-163" fmla="*/ 792088 w 1062933"/>
                  <a:gd name="connsiteY2-164" fmla="*/ 3236034 h 3236034"/>
                  <a:gd name="connsiteX3-165" fmla="*/ 792088 w 1062933"/>
                  <a:gd name="connsiteY3-166" fmla="*/ 3236034 h 3236034"/>
                  <a:gd name="connsiteX4-167" fmla="*/ 0 w 1062933"/>
                  <a:gd name="connsiteY4-168" fmla="*/ 3236034 h 3236034"/>
                  <a:gd name="connsiteX5-169" fmla="*/ 0 w 1062933"/>
                  <a:gd name="connsiteY5-170" fmla="*/ 3236034 h 3236034"/>
                  <a:gd name="connsiteX6-171" fmla="*/ 0 w 1062933"/>
                  <a:gd name="connsiteY6-172" fmla="*/ 886926 h 3236034"/>
                  <a:gd name="connsiteX7-173" fmla="*/ 397829 w 1062933"/>
                  <a:gd name="connsiteY7-174" fmla="*/ 0 h 3236034"/>
                  <a:gd name="connsiteX0-175" fmla="*/ 397829 w 1062933"/>
                  <a:gd name="connsiteY0-176" fmla="*/ 0 h 3236034"/>
                  <a:gd name="connsiteX1-177" fmla="*/ 802721 w 1062933"/>
                  <a:gd name="connsiteY1-178" fmla="*/ 1099577 h 3236034"/>
                  <a:gd name="connsiteX2-179" fmla="*/ 792088 w 1062933"/>
                  <a:gd name="connsiteY2-180" fmla="*/ 3236034 h 3236034"/>
                  <a:gd name="connsiteX3-181" fmla="*/ 792088 w 1062933"/>
                  <a:gd name="connsiteY3-182" fmla="*/ 3236034 h 3236034"/>
                  <a:gd name="connsiteX4-183" fmla="*/ 0 w 1062933"/>
                  <a:gd name="connsiteY4-184" fmla="*/ 3236034 h 3236034"/>
                  <a:gd name="connsiteX5-185" fmla="*/ 0 w 1062933"/>
                  <a:gd name="connsiteY5-186" fmla="*/ 3236034 h 3236034"/>
                  <a:gd name="connsiteX6-187" fmla="*/ 0 w 1062933"/>
                  <a:gd name="connsiteY6-188" fmla="*/ 886926 h 3236034"/>
                  <a:gd name="connsiteX7-189" fmla="*/ 397829 w 1062933"/>
                  <a:gd name="connsiteY7-190" fmla="*/ 0 h 3236034"/>
                  <a:gd name="connsiteX0-191" fmla="*/ 397829 w 1117407"/>
                  <a:gd name="connsiteY0-192" fmla="*/ 0 h 3236034"/>
                  <a:gd name="connsiteX1-193" fmla="*/ 802721 w 1117407"/>
                  <a:gd name="connsiteY1-194" fmla="*/ 1099577 h 3236034"/>
                  <a:gd name="connsiteX2-195" fmla="*/ 792088 w 1117407"/>
                  <a:gd name="connsiteY2-196" fmla="*/ 3236034 h 3236034"/>
                  <a:gd name="connsiteX3-197" fmla="*/ 792088 w 1117407"/>
                  <a:gd name="connsiteY3-198" fmla="*/ 3236034 h 3236034"/>
                  <a:gd name="connsiteX4-199" fmla="*/ 0 w 1117407"/>
                  <a:gd name="connsiteY4-200" fmla="*/ 3236034 h 3236034"/>
                  <a:gd name="connsiteX5-201" fmla="*/ 0 w 1117407"/>
                  <a:gd name="connsiteY5-202" fmla="*/ 3236034 h 3236034"/>
                  <a:gd name="connsiteX6-203" fmla="*/ 0 w 1117407"/>
                  <a:gd name="connsiteY6-204" fmla="*/ 886926 h 3236034"/>
                  <a:gd name="connsiteX7-205" fmla="*/ 397829 w 1117407"/>
                  <a:gd name="connsiteY7-206" fmla="*/ 0 h 3236034"/>
                  <a:gd name="connsiteX0-207" fmla="*/ 397829 w 1125562"/>
                  <a:gd name="connsiteY0-208" fmla="*/ 0 h 3236034"/>
                  <a:gd name="connsiteX1-209" fmla="*/ 813354 w 1125562"/>
                  <a:gd name="connsiteY1-210" fmla="*/ 1344126 h 3236034"/>
                  <a:gd name="connsiteX2-211" fmla="*/ 792088 w 1125562"/>
                  <a:gd name="connsiteY2-212" fmla="*/ 3236034 h 3236034"/>
                  <a:gd name="connsiteX3-213" fmla="*/ 792088 w 1125562"/>
                  <a:gd name="connsiteY3-214" fmla="*/ 3236034 h 3236034"/>
                  <a:gd name="connsiteX4-215" fmla="*/ 0 w 1125562"/>
                  <a:gd name="connsiteY4-216" fmla="*/ 3236034 h 3236034"/>
                  <a:gd name="connsiteX5-217" fmla="*/ 0 w 1125562"/>
                  <a:gd name="connsiteY5-218" fmla="*/ 3236034 h 3236034"/>
                  <a:gd name="connsiteX6-219" fmla="*/ 0 w 1125562"/>
                  <a:gd name="connsiteY6-220" fmla="*/ 886926 h 3236034"/>
                  <a:gd name="connsiteX7-221" fmla="*/ 397829 w 1125562"/>
                  <a:gd name="connsiteY7-222" fmla="*/ 0 h 3236034"/>
                  <a:gd name="connsiteX0-223" fmla="*/ 397829 w 1109289"/>
                  <a:gd name="connsiteY0-224" fmla="*/ 0 h 3236034"/>
                  <a:gd name="connsiteX1-225" fmla="*/ 792089 w 1109289"/>
                  <a:gd name="connsiteY1-226" fmla="*/ 1312228 h 3236034"/>
                  <a:gd name="connsiteX2-227" fmla="*/ 792088 w 1109289"/>
                  <a:gd name="connsiteY2-228" fmla="*/ 3236034 h 3236034"/>
                  <a:gd name="connsiteX3-229" fmla="*/ 792088 w 1109289"/>
                  <a:gd name="connsiteY3-230" fmla="*/ 3236034 h 3236034"/>
                  <a:gd name="connsiteX4-231" fmla="*/ 0 w 1109289"/>
                  <a:gd name="connsiteY4-232" fmla="*/ 3236034 h 3236034"/>
                  <a:gd name="connsiteX5-233" fmla="*/ 0 w 1109289"/>
                  <a:gd name="connsiteY5-234" fmla="*/ 3236034 h 3236034"/>
                  <a:gd name="connsiteX6-235" fmla="*/ 0 w 1109289"/>
                  <a:gd name="connsiteY6-236" fmla="*/ 886926 h 3236034"/>
                  <a:gd name="connsiteX7-237" fmla="*/ 397829 w 1109289"/>
                  <a:gd name="connsiteY7-238" fmla="*/ 0 h 3236034"/>
                  <a:gd name="connsiteX0-239" fmla="*/ 397829 w 1076274"/>
                  <a:gd name="connsiteY0-240" fmla="*/ 0 h 3236034"/>
                  <a:gd name="connsiteX1-241" fmla="*/ 792089 w 1076274"/>
                  <a:gd name="connsiteY1-242" fmla="*/ 1312228 h 3236034"/>
                  <a:gd name="connsiteX2-243" fmla="*/ 792088 w 1076274"/>
                  <a:gd name="connsiteY2-244" fmla="*/ 3236034 h 3236034"/>
                  <a:gd name="connsiteX3-245" fmla="*/ 792088 w 1076274"/>
                  <a:gd name="connsiteY3-246" fmla="*/ 3236034 h 3236034"/>
                  <a:gd name="connsiteX4-247" fmla="*/ 0 w 1076274"/>
                  <a:gd name="connsiteY4-248" fmla="*/ 3236034 h 3236034"/>
                  <a:gd name="connsiteX5-249" fmla="*/ 0 w 1076274"/>
                  <a:gd name="connsiteY5-250" fmla="*/ 3236034 h 3236034"/>
                  <a:gd name="connsiteX6-251" fmla="*/ 0 w 1076274"/>
                  <a:gd name="connsiteY6-252" fmla="*/ 886926 h 3236034"/>
                  <a:gd name="connsiteX7-253" fmla="*/ 397829 w 1076274"/>
                  <a:gd name="connsiteY7-254" fmla="*/ 0 h 3236034"/>
                  <a:gd name="connsiteX0-255" fmla="*/ 397829 w 1117363"/>
                  <a:gd name="connsiteY0-256" fmla="*/ 0 h 3236034"/>
                  <a:gd name="connsiteX1-257" fmla="*/ 845252 w 1117363"/>
                  <a:gd name="connsiteY1-258" fmla="*/ 1227168 h 3236034"/>
                  <a:gd name="connsiteX2-259" fmla="*/ 792088 w 1117363"/>
                  <a:gd name="connsiteY2-260" fmla="*/ 3236034 h 3236034"/>
                  <a:gd name="connsiteX3-261" fmla="*/ 792088 w 1117363"/>
                  <a:gd name="connsiteY3-262" fmla="*/ 3236034 h 3236034"/>
                  <a:gd name="connsiteX4-263" fmla="*/ 0 w 1117363"/>
                  <a:gd name="connsiteY4-264" fmla="*/ 3236034 h 3236034"/>
                  <a:gd name="connsiteX5-265" fmla="*/ 0 w 1117363"/>
                  <a:gd name="connsiteY5-266" fmla="*/ 3236034 h 3236034"/>
                  <a:gd name="connsiteX6-267" fmla="*/ 0 w 1117363"/>
                  <a:gd name="connsiteY6-268" fmla="*/ 886926 h 3236034"/>
                  <a:gd name="connsiteX7-269" fmla="*/ 397829 w 1117363"/>
                  <a:gd name="connsiteY7-270" fmla="*/ 0 h 3236034"/>
                  <a:gd name="connsiteX0-271" fmla="*/ 397829 w 1117363"/>
                  <a:gd name="connsiteY0-272" fmla="*/ 0 h 3236034"/>
                  <a:gd name="connsiteX1-273" fmla="*/ 845252 w 1117363"/>
                  <a:gd name="connsiteY1-274" fmla="*/ 1227168 h 3236034"/>
                  <a:gd name="connsiteX2-275" fmla="*/ 792088 w 1117363"/>
                  <a:gd name="connsiteY2-276" fmla="*/ 3236034 h 3236034"/>
                  <a:gd name="connsiteX3-277" fmla="*/ 792088 w 1117363"/>
                  <a:gd name="connsiteY3-278" fmla="*/ 3236034 h 3236034"/>
                  <a:gd name="connsiteX4-279" fmla="*/ 0 w 1117363"/>
                  <a:gd name="connsiteY4-280" fmla="*/ 3236034 h 3236034"/>
                  <a:gd name="connsiteX5-281" fmla="*/ 0 w 1117363"/>
                  <a:gd name="connsiteY5-282" fmla="*/ 3236034 h 3236034"/>
                  <a:gd name="connsiteX6-283" fmla="*/ 0 w 1117363"/>
                  <a:gd name="connsiteY6-284" fmla="*/ 886926 h 3236034"/>
                  <a:gd name="connsiteX7-285" fmla="*/ 397829 w 1117363"/>
                  <a:gd name="connsiteY7-286" fmla="*/ 0 h 3236034"/>
                  <a:gd name="connsiteX0-287" fmla="*/ 397829 w 1117363"/>
                  <a:gd name="connsiteY0-288" fmla="*/ 0 h 3236034"/>
                  <a:gd name="connsiteX1-289" fmla="*/ 845252 w 1117363"/>
                  <a:gd name="connsiteY1-290" fmla="*/ 1227168 h 3236034"/>
                  <a:gd name="connsiteX2-291" fmla="*/ 792088 w 1117363"/>
                  <a:gd name="connsiteY2-292" fmla="*/ 3236034 h 3236034"/>
                  <a:gd name="connsiteX3-293" fmla="*/ 792088 w 1117363"/>
                  <a:gd name="connsiteY3-294" fmla="*/ 3236034 h 3236034"/>
                  <a:gd name="connsiteX4-295" fmla="*/ 0 w 1117363"/>
                  <a:gd name="connsiteY4-296" fmla="*/ 3236034 h 3236034"/>
                  <a:gd name="connsiteX5-297" fmla="*/ 0 w 1117363"/>
                  <a:gd name="connsiteY5-298" fmla="*/ 3236034 h 3236034"/>
                  <a:gd name="connsiteX6-299" fmla="*/ 0 w 1117363"/>
                  <a:gd name="connsiteY6-300" fmla="*/ 886926 h 3236034"/>
                  <a:gd name="connsiteX7-301" fmla="*/ 397829 w 1117363"/>
                  <a:gd name="connsiteY7-302" fmla="*/ 0 h 3236034"/>
                  <a:gd name="connsiteX0-303" fmla="*/ 397829 w 1117363"/>
                  <a:gd name="connsiteY0-304" fmla="*/ 0 h 3236034"/>
                  <a:gd name="connsiteX1-305" fmla="*/ 845252 w 1117363"/>
                  <a:gd name="connsiteY1-306" fmla="*/ 1227168 h 3236034"/>
                  <a:gd name="connsiteX2-307" fmla="*/ 792088 w 1117363"/>
                  <a:gd name="connsiteY2-308" fmla="*/ 3236034 h 3236034"/>
                  <a:gd name="connsiteX3-309" fmla="*/ 792088 w 1117363"/>
                  <a:gd name="connsiteY3-310" fmla="*/ 3236034 h 3236034"/>
                  <a:gd name="connsiteX4-311" fmla="*/ 0 w 1117363"/>
                  <a:gd name="connsiteY4-312" fmla="*/ 3236034 h 3236034"/>
                  <a:gd name="connsiteX5-313" fmla="*/ 0 w 1117363"/>
                  <a:gd name="connsiteY5-314" fmla="*/ 3236034 h 3236034"/>
                  <a:gd name="connsiteX6-315" fmla="*/ 0 w 1117363"/>
                  <a:gd name="connsiteY6-316" fmla="*/ 886926 h 3236034"/>
                  <a:gd name="connsiteX7-317" fmla="*/ 397829 w 1117363"/>
                  <a:gd name="connsiteY7-318" fmla="*/ 0 h 3236034"/>
                  <a:gd name="connsiteX0-319" fmla="*/ 397829 w 1117363"/>
                  <a:gd name="connsiteY0-320" fmla="*/ 0 h 3236034"/>
                  <a:gd name="connsiteX1-321" fmla="*/ 845252 w 1117363"/>
                  <a:gd name="connsiteY1-322" fmla="*/ 1227168 h 3236034"/>
                  <a:gd name="connsiteX2-323" fmla="*/ 792088 w 1117363"/>
                  <a:gd name="connsiteY2-324" fmla="*/ 3236034 h 3236034"/>
                  <a:gd name="connsiteX3-325" fmla="*/ 792088 w 1117363"/>
                  <a:gd name="connsiteY3-326" fmla="*/ 3236034 h 3236034"/>
                  <a:gd name="connsiteX4-327" fmla="*/ 0 w 1117363"/>
                  <a:gd name="connsiteY4-328" fmla="*/ 3236034 h 3236034"/>
                  <a:gd name="connsiteX5-329" fmla="*/ 0 w 1117363"/>
                  <a:gd name="connsiteY5-330" fmla="*/ 3236034 h 3236034"/>
                  <a:gd name="connsiteX6-331" fmla="*/ 0 w 1117363"/>
                  <a:gd name="connsiteY6-332" fmla="*/ 886926 h 3236034"/>
                  <a:gd name="connsiteX7-333" fmla="*/ 397829 w 1117363"/>
                  <a:gd name="connsiteY7-334" fmla="*/ 0 h 3236034"/>
                  <a:gd name="connsiteX0-335" fmla="*/ 397829 w 1184929"/>
                  <a:gd name="connsiteY0-336" fmla="*/ 0 h 3236034"/>
                  <a:gd name="connsiteX1-337" fmla="*/ 930312 w 1184929"/>
                  <a:gd name="connsiteY1-338" fmla="*/ 1142108 h 3236034"/>
                  <a:gd name="connsiteX2-339" fmla="*/ 792088 w 1184929"/>
                  <a:gd name="connsiteY2-340" fmla="*/ 3236034 h 3236034"/>
                  <a:gd name="connsiteX3-341" fmla="*/ 792088 w 1184929"/>
                  <a:gd name="connsiteY3-342" fmla="*/ 3236034 h 3236034"/>
                  <a:gd name="connsiteX4-343" fmla="*/ 0 w 1184929"/>
                  <a:gd name="connsiteY4-344" fmla="*/ 3236034 h 3236034"/>
                  <a:gd name="connsiteX5-345" fmla="*/ 0 w 1184929"/>
                  <a:gd name="connsiteY5-346" fmla="*/ 3236034 h 3236034"/>
                  <a:gd name="connsiteX6-347" fmla="*/ 0 w 1184929"/>
                  <a:gd name="connsiteY6-348" fmla="*/ 886926 h 3236034"/>
                  <a:gd name="connsiteX7-349" fmla="*/ 397829 w 1184929"/>
                  <a:gd name="connsiteY7-350" fmla="*/ 0 h 3236034"/>
                  <a:gd name="connsiteX0-351" fmla="*/ 397829 w 1111112"/>
                  <a:gd name="connsiteY0-352" fmla="*/ 0 h 3236034"/>
                  <a:gd name="connsiteX1-353" fmla="*/ 930312 w 1111112"/>
                  <a:gd name="connsiteY1-354" fmla="*/ 1142108 h 3236034"/>
                  <a:gd name="connsiteX2-355" fmla="*/ 792088 w 1111112"/>
                  <a:gd name="connsiteY2-356" fmla="*/ 3236034 h 3236034"/>
                  <a:gd name="connsiteX3-357" fmla="*/ 792088 w 1111112"/>
                  <a:gd name="connsiteY3-358" fmla="*/ 3236034 h 3236034"/>
                  <a:gd name="connsiteX4-359" fmla="*/ 0 w 1111112"/>
                  <a:gd name="connsiteY4-360" fmla="*/ 3236034 h 3236034"/>
                  <a:gd name="connsiteX5-361" fmla="*/ 0 w 1111112"/>
                  <a:gd name="connsiteY5-362" fmla="*/ 3236034 h 3236034"/>
                  <a:gd name="connsiteX6-363" fmla="*/ 0 w 1111112"/>
                  <a:gd name="connsiteY6-364" fmla="*/ 886926 h 3236034"/>
                  <a:gd name="connsiteX7-365" fmla="*/ 397829 w 1111112"/>
                  <a:gd name="connsiteY7-366" fmla="*/ 0 h 3236034"/>
                  <a:gd name="connsiteX0-367" fmla="*/ 397829 w 1154440"/>
                  <a:gd name="connsiteY0-368" fmla="*/ 0 h 3236034"/>
                  <a:gd name="connsiteX1-369" fmla="*/ 930312 w 1154440"/>
                  <a:gd name="connsiteY1-370" fmla="*/ 1142108 h 3236034"/>
                  <a:gd name="connsiteX2-371" fmla="*/ 792088 w 1154440"/>
                  <a:gd name="connsiteY2-372" fmla="*/ 3236034 h 3236034"/>
                  <a:gd name="connsiteX3-373" fmla="*/ 792088 w 1154440"/>
                  <a:gd name="connsiteY3-374" fmla="*/ 3236034 h 3236034"/>
                  <a:gd name="connsiteX4-375" fmla="*/ 0 w 1154440"/>
                  <a:gd name="connsiteY4-376" fmla="*/ 3236034 h 3236034"/>
                  <a:gd name="connsiteX5-377" fmla="*/ 0 w 1154440"/>
                  <a:gd name="connsiteY5-378" fmla="*/ 3236034 h 3236034"/>
                  <a:gd name="connsiteX6-379" fmla="*/ 0 w 1154440"/>
                  <a:gd name="connsiteY6-380" fmla="*/ 886926 h 3236034"/>
                  <a:gd name="connsiteX7-381" fmla="*/ 397829 w 1154440"/>
                  <a:gd name="connsiteY7-382" fmla="*/ 0 h 3236034"/>
                  <a:gd name="connsiteX0-383" fmla="*/ 397829 w 1154440"/>
                  <a:gd name="connsiteY0-384" fmla="*/ 0 h 3236034"/>
                  <a:gd name="connsiteX1-385" fmla="*/ 930312 w 1154440"/>
                  <a:gd name="connsiteY1-386" fmla="*/ 1142108 h 3236034"/>
                  <a:gd name="connsiteX2-387" fmla="*/ 792088 w 1154440"/>
                  <a:gd name="connsiteY2-388" fmla="*/ 3236034 h 3236034"/>
                  <a:gd name="connsiteX3-389" fmla="*/ 792088 w 1154440"/>
                  <a:gd name="connsiteY3-390" fmla="*/ 3236034 h 3236034"/>
                  <a:gd name="connsiteX4-391" fmla="*/ 0 w 1154440"/>
                  <a:gd name="connsiteY4-392" fmla="*/ 3236034 h 3236034"/>
                  <a:gd name="connsiteX5-393" fmla="*/ 0 w 1154440"/>
                  <a:gd name="connsiteY5-394" fmla="*/ 3236034 h 3236034"/>
                  <a:gd name="connsiteX6-395" fmla="*/ 0 w 1154440"/>
                  <a:gd name="connsiteY6-396" fmla="*/ 886926 h 3236034"/>
                  <a:gd name="connsiteX7-397" fmla="*/ 397829 w 1154440"/>
                  <a:gd name="connsiteY7-398" fmla="*/ 0 h 3236034"/>
                  <a:gd name="connsiteX0-399" fmla="*/ 397829 w 1154440"/>
                  <a:gd name="connsiteY0-400" fmla="*/ 0 h 3236034"/>
                  <a:gd name="connsiteX1-401" fmla="*/ 930312 w 1154440"/>
                  <a:gd name="connsiteY1-402" fmla="*/ 1142108 h 3236034"/>
                  <a:gd name="connsiteX2-403" fmla="*/ 792088 w 1154440"/>
                  <a:gd name="connsiteY2-404" fmla="*/ 3236034 h 3236034"/>
                  <a:gd name="connsiteX3-405" fmla="*/ 792088 w 1154440"/>
                  <a:gd name="connsiteY3-406" fmla="*/ 3236034 h 3236034"/>
                  <a:gd name="connsiteX4-407" fmla="*/ 0 w 1154440"/>
                  <a:gd name="connsiteY4-408" fmla="*/ 3236034 h 3236034"/>
                  <a:gd name="connsiteX5-409" fmla="*/ 0 w 1154440"/>
                  <a:gd name="connsiteY5-410" fmla="*/ 3236034 h 3236034"/>
                  <a:gd name="connsiteX6-411" fmla="*/ 0 w 1154440"/>
                  <a:gd name="connsiteY6-412" fmla="*/ 886926 h 3236034"/>
                  <a:gd name="connsiteX7-413" fmla="*/ 397829 w 1154440"/>
                  <a:gd name="connsiteY7-414" fmla="*/ 0 h 3236034"/>
                  <a:gd name="connsiteX0-415" fmla="*/ 397829 w 1151550"/>
                  <a:gd name="connsiteY0-416" fmla="*/ 0 h 3236034"/>
                  <a:gd name="connsiteX1-417" fmla="*/ 930312 w 1151550"/>
                  <a:gd name="connsiteY1-418" fmla="*/ 1142108 h 3236034"/>
                  <a:gd name="connsiteX2-419" fmla="*/ 792088 w 1151550"/>
                  <a:gd name="connsiteY2-420" fmla="*/ 3236034 h 3236034"/>
                  <a:gd name="connsiteX3-421" fmla="*/ 792088 w 1151550"/>
                  <a:gd name="connsiteY3-422" fmla="*/ 3236034 h 3236034"/>
                  <a:gd name="connsiteX4-423" fmla="*/ 0 w 1151550"/>
                  <a:gd name="connsiteY4-424" fmla="*/ 3236034 h 3236034"/>
                  <a:gd name="connsiteX5-425" fmla="*/ 0 w 1151550"/>
                  <a:gd name="connsiteY5-426" fmla="*/ 3236034 h 3236034"/>
                  <a:gd name="connsiteX6-427" fmla="*/ 0 w 1151550"/>
                  <a:gd name="connsiteY6-428" fmla="*/ 886926 h 3236034"/>
                  <a:gd name="connsiteX7-429" fmla="*/ 397829 w 1151550"/>
                  <a:gd name="connsiteY7-430" fmla="*/ 0 h 3236034"/>
                  <a:gd name="connsiteX0-431" fmla="*/ 397829 w 1081399"/>
                  <a:gd name="connsiteY0-432" fmla="*/ 0 h 3236034"/>
                  <a:gd name="connsiteX1-433" fmla="*/ 834842 w 1081399"/>
                  <a:gd name="connsiteY1-434" fmla="*/ 1099578 h 3236034"/>
                  <a:gd name="connsiteX2-435" fmla="*/ 792088 w 1081399"/>
                  <a:gd name="connsiteY2-436" fmla="*/ 3236034 h 3236034"/>
                  <a:gd name="connsiteX3-437" fmla="*/ 792088 w 1081399"/>
                  <a:gd name="connsiteY3-438" fmla="*/ 3236034 h 3236034"/>
                  <a:gd name="connsiteX4-439" fmla="*/ 0 w 1081399"/>
                  <a:gd name="connsiteY4-440" fmla="*/ 3236034 h 3236034"/>
                  <a:gd name="connsiteX5-441" fmla="*/ 0 w 1081399"/>
                  <a:gd name="connsiteY5-442" fmla="*/ 3236034 h 3236034"/>
                  <a:gd name="connsiteX6-443" fmla="*/ 0 w 1081399"/>
                  <a:gd name="connsiteY6-444" fmla="*/ 886926 h 3236034"/>
                  <a:gd name="connsiteX7-445" fmla="*/ 397829 w 1081399"/>
                  <a:gd name="connsiteY7-446" fmla="*/ 0 h 3236034"/>
                  <a:gd name="connsiteX0-447" fmla="*/ 397829 w 1024947"/>
                  <a:gd name="connsiteY0-448" fmla="*/ 0 h 3236034"/>
                  <a:gd name="connsiteX1-449" fmla="*/ 753012 w 1024947"/>
                  <a:gd name="connsiteY1-450" fmla="*/ 1269699 h 3236034"/>
                  <a:gd name="connsiteX2-451" fmla="*/ 792088 w 1024947"/>
                  <a:gd name="connsiteY2-452" fmla="*/ 3236034 h 3236034"/>
                  <a:gd name="connsiteX3-453" fmla="*/ 792088 w 1024947"/>
                  <a:gd name="connsiteY3-454" fmla="*/ 3236034 h 3236034"/>
                  <a:gd name="connsiteX4-455" fmla="*/ 0 w 1024947"/>
                  <a:gd name="connsiteY4-456" fmla="*/ 3236034 h 3236034"/>
                  <a:gd name="connsiteX5-457" fmla="*/ 0 w 1024947"/>
                  <a:gd name="connsiteY5-458" fmla="*/ 3236034 h 3236034"/>
                  <a:gd name="connsiteX6-459" fmla="*/ 0 w 1024947"/>
                  <a:gd name="connsiteY6-460" fmla="*/ 886926 h 3236034"/>
                  <a:gd name="connsiteX7-461" fmla="*/ 397829 w 1024947"/>
                  <a:gd name="connsiteY7-462" fmla="*/ 0 h 3236034"/>
                  <a:gd name="connsiteX0-463" fmla="*/ 397829 w 1024947"/>
                  <a:gd name="connsiteY0-464" fmla="*/ 0 h 3236034"/>
                  <a:gd name="connsiteX1-465" fmla="*/ 753012 w 1024947"/>
                  <a:gd name="connsiteY1-466" fmla="*/ 1269699 h 3236034"/>
                  <a:gd name="connsiteX2-467" fmla="*/ 792088 w 1024947"/>
                  <a:gd name="connsiteY2-468" fmla="*/ 3236034 h 3236034"/>
                  <a:gd name="connsiteX3-469" fmla="*/ 792088 w 1024947"/>
                  <a:gd name="connsiteY3-470" fmla="*/ 3236034 h 3236034"/>
                  <a:gd name="connsiteX4-471" fmla="*/ 0 w 1024947"/>
                  <a:gd name="connsiteY4-472" fmla="*/ 3236034 h 3236034"/>
                  <a:gd name="connsiteX5-473" fmla="*/ 0 w 1024947"/>
                  <a:gd name="connsiteY5-474" fmla="*/ 3236034 h 3236034"/>
                  <a:gd name="connsiteX6-475" fmla="*/ 0 w 1024947"/>
                  <a:gd name="connsiteY6-476" fmla="*/ 886926 h 3236034"/>
                  <a:gd name="connsiteX7-477" fmla="*/ 397829 w 1024947"/>
                  <a:gd name="connsiteY7-478" fmla="*/ 0 h 3236034"/>
                  <a:gd name="connsiteX0-479" fmla="*/ 397829 w 1043356"/>
                  <a:gd name="connsiteY0-480" fmla="*/ 0 h 3236034"/>
                  <a:gd name="connsiteX1-481" fmla="*/ 780289 w 1043356"/>
                  <a:gd name="connsiteY1-482" fmla="*/ 1216537 h 3236034"/>
                  <a:gd name="connsiteX2-483" fmla="*/ 792088 w 1043356"/>
                  <a:gd name="connsiteY2-484" fmla="*/ 3236034 h 3236034"/>
                  <a:gd name="connsiteX3-485" fmla="*/ 792088 w 1043356"/>
                  <a:gd name="connsiteY3-486" fmla="*/ 3236034 h 3236034"/>
                  <a:gd name="connsiteX4-487" fmla="*/ 0 w 1043356"/>
                  <a:gd name="connsiteY4-488" fmla="*/ 3236034 h 3236034"/>
                  <a:gd name="connsiteX5-489" fmla="*/ 0 w 1043356"/>
                  <a:gd name="connsiteY5-490" fmla="*/ 3236034 h 3236034"/>
                  <a:gd name="connsiteX6-491" fmla="*/ 0 w 1043356"/>
                  <a:gd name="connsiteY6-492" fmla="*/ 886926 h 3236034"/>
                  <a:gd name="connsiteX7-493" fmla="*/ 397829 w 1043356"/>
                  <a:gd name="connsiteY7-494" fmla="*/ 0 h 3236034"/>
                  <a:gd name="connsiteX0-495" fmla="*/ 397829 w 971742"/>
                  <a:gd name="connsiteY0-496" fmla="*/ 0 h 3236034"/>
                  <a:gd name="connsiteX1-497" fmla="*/ 780289 w 971742"/>
                  <a:gd name="connsiteY1-498" fmla="*/ 1216537 h 3236034"/>
                  <a:gd name="connsiteX2-499" fmla="*/ 792088 w 971742"/>
                  <a:gd name="connsiteY2-500" fmla="*/ 3236034 h 3236034"/>
                  <a:gd name="connsiteX3-501" fmla="*/ 792088 w 971742"/>
                  <a:gd name="connsiteY3-502" fmla="*/ 3236034 h 3236034"/>
                  <a:gd name="connsiteX4-503" fmla="*/ 0 w 971742"/>
                  <a:gd name="connsiteY4-504" fmla="*/ 3236034 h 3236034"/>
                  <a:gd name="connsiteX5-505" fmla="*/ 0 w 971742"/>
                  <a:gd name="connsiteY5-506" fmla="*/ 3236034 h 3236034"/>
                  <a:gd name="connsiteX6-507" fmla="*/ 0 w 971742"/>
                  <a:gd name="connsiteY6-508" fmla="*/ 886926 h 3236034"/>
                  <a:gd name="connsiteX7-509" fmla="*/ 397829 w 971742"/>
                  <a:gd name="connsiteY7-510" fmla="*/ 0 h 3236034"/>
                  <a:gd name="connsiteX0-511" fmla="*/ 397829 w 1007471"/>
                  <a:gd name="connsiteY0-512" fmla="*/ 0 h 3236034"/>
                  <a:gd name="connsiteX1-513" fmla="*/ 780289 w 1007471"/>
                  <a:gd name="connsiteY1-514" fmla="*/ 1216537 h 3236034"/>
                  <a:gd name="connsiteX2-515" fmla="*/ 792088 w 1007471"/>
                  <a:gd name="connsiteY2-516" fmla="*/ 3236034 h 3236034"/>
                  <a:gd name="connsiteX3-517" fmla="*/ 792088 w 1007471"/>
                  <a:gd name="connsiteY3-518" fmla="*/ 3236034 h 3236034"/>
                  <a:gd name="connsiteX4-519" fmla="*/ 0 w 1007471"/>
                  <a:gd name="connsiteY4-520" fmla="*/ 3236034 h 3236034"/>
                  <a:gd name="connsiteX5-521" fmla="*/ 0 w 1007471"/>
                  <a:gd name="connsiteY5-522" fmla="*/ 3236034 h 3236034"/>
                  <a:gd name="connsiteX6-523" fmla="*/ 0 w 1007471"/>
                  <a:gd name="connsiteY6-524" fmla="*/ 886926 h 3236034"/>
                  <a:gd name="connsiteX7-525" fmla="*/ 397829 w 1007471"/>
                  <a:gd name="connsiteY7-526" fmla="*/ 0 h 3236034"/>
                  <a:gd name="connsiteX0-527" fmla="*/ 397829 w 983631"/>
                  <a:gd name="connsiteY0-528" fmla="*/ 0 h 3236034"/>
                  <a:gd name="connsiteX1-529" fmla="*/ 780289 w 983631"/>
                  <a:gd name="connsiteY1-530" fmla="*/ 1216537 h 3236034"/>
                  <a:gd name="connsiteX2-531" fmla="*/ 792088 w 983631"/>
                  <a:gd name="connsiteY2-532" fmla="*/ 3236034 h 3236034"/>
                  <a:gd name="connsiteX3-533" fmla="*/ 792088 w 983631"/>
                  <a:gd name="connsiteY3-534" fmla="*/ 3236034 h 3236034"/>
                  <a:gd name="connsiteX4-535" fmla="*/ 0 w 983631"/>
                  <a:gd name="connsiteY4-536" fmla="*/ 3236034 h 3236034"/>
                  <a:gd name="connsiteX5-537" fmla="*/ 0 w 983631"/>
                  <a:gd name="connsiteY5-538" fmla="*/ 3236034 h 3236034"/>
                  <a:gd name="connsiteX6-539" fmla="*/ 0 w 983631"/>
                  <a:gd name="connsiteY6-540" fmla="*/ 886926 h 3236034"/>
                  <a:gd name="connsiteX7-541" fmla="*/ 397829 w 983631"/>
                  <a:gd name="connsiteY7-542" fmla="*/ 0 h 3236034"/>
                  <a:gd name="connsiteX0-543" fmla="*/ 397829 w 983630"/>
                  <a:gd name="connsiteY0-544" fmla="*/ 9390 h 3245424"/>
                  <a:gd name="connsiteX1-545" fmla="*/ 780289 w 983630"/>
                  <a:gd name="connsiteY1-546" fmla="*/ 1225927 h 3245424"/>
                  <a:gd name="connsiteX2-547" fmla="*/ 792088 w 983630"/>
                  <a:gd name="connsiteY2-548" fmla="*/ 3245424 h 3245424"/>
                  <a:gd name="connsiteX3-549" fmla="*/ 792088 w 983630"/>
                  <a:gd name="connsiteY3-550" fmla="*/ 3245424 h 3245424"/>
                  <a:gd name="connsiteX4-551" fmla="*/ 0 w 983630"/>
                  <a:gd name="connsiteY4-552" fmla="*/ 3245424 h 3245424"/>
                  <a:gd name="connsiteX5-553" fmla="*/ 0 w 983630"/>
                  <a:gd name="connsiteY5-554" fmla="*/ 3245424 h 3245424"/>
                  <a:gd name="connsiteX6-555" fmla="*/ 0 w 983630"/>
                  <a:gd name="connsiteY6-556" fmla="*/ 896316 h 3245424"/>
                  <a:gd name="connsiteX7-557" fmla="*/ 397829 w 983630"/>
                  <a:gd name="connsiteY7-558" fmla="*/ 9390 h 3245424"/>
                  <a:gd name="connsiteX0-559" fmla="*/ 397829 w 974605"/>
                  <a:gd name="connsiteY0-560" fmla="*/ 6357 h 3242391"/>
                  <a:gd name="connsiteX1-561" fmla="*/ 766650 w 974605"/>
                  <a:gd name="connsiteY1-562" fmla="*/ 1552503 h 3242391"/>
                  <a:gd name="connsiteX2-563" fmla="*/ 792088 w 974605"/>
                  <a:gd name="connsiteY2-564" fmla="*/ 3242391 h 3242391"/>
                  <a:gd name="connsiteX3-565" fmla="*/ 792088 w 974605"/>
                  <a:gd name="connsiteY3-566" fmla="*/ 3242391 h 3242391"/>
                  <a:gd name="connsiteX4-567" fmla="*/ 0 w 974605"/>
                  <a:gd name="connsiteY4-568" fmla="*/ 3242391 h 3242391"/>
                  <a:gd name="connsiteX5-569" fmla="*/ 0 w 974605"/>
                  <a:gd name="connsiteY5-570" fmla="*/ 3242391 h 3242391"/>
                  <a:gd name="connsiteX6-571" fmla="*/ 0 w 974605"/>
                  <a:gd name="connsiteY6-572" fmla="*/ 893283 h 3242391"/>
                  <a:gd name="connsiteX7-573" fmla="*/ 397829 w 974605"/>
                  <a:gd name="connsiteY7-574" fmla="*/ 6357 h 3242391"/>
                  <a:gd name="connsiteX0-575" fmla="*/ 397829 w 964009"/>
                  <a:gd name="connsiteY0-576" fmla="*/ 7874 h 3243908"/>
                  <a:gd name="connsiteX1-577" fmla="*/ 766650 w 964009"/>
                  <a:gd name="connsiteY1-578" fmla="*/ 1554020 h 3243908"/>
                  <a:gd name="connsiteX2-579" fmla="*/ 792088 w 964009"/>
                  <a:gd name="connsiteY2-580" fmla="*/ 3243908 h 3243908"/>
                  <a:gd name="connsiteX3-581" fmla="*/ 792088 w 964009"/>
                  <a:gd name="connsiteY3-582" fmla="*/ 3243908 h 3243908"/>
                  <a:gd name="connsiteX4-583" fmla="*/ 0 w 964009"/>
                  <a:gd name="connsiteY4-584" fmla="*/ 3243908 h 3243908"/>
                  <a:gd name="connsiteX5-585" fmla="*/ 0 w 964009"/>
                  <a:gd name="connsiteY5-586" fmla="*/ 3243908 h 3243908"/>
                  <a:gd name="connsiteX6-587" fmla="*/ 0 w 964009"/>
                  <a:gd name="connsiteY6-588" fmla="*/ 894800 h 3243908"/>
                  <a:gd name="connsiteX7-589" fmla="*/ 397829 w 964009"/>
                  <a:gd name="connsiteY7-590" fmla="*/ 7874 h 3243908"/>
                  <a:gd name="connsiteX0-591" fmla="*/ 397829 w 1103655"/>
                  <a:gd name="connsiteY0-592" fmla="*/ 5470 h 3241504"/>
                  <a:gd name="connsiteX1-593" fmla="*/ 1096679 w 1103655"/>
                  <a:gd name="connsiteY1-594" fmla="*/ 590921 h 3241504"/>
                  <a:gd name="connsiteX2-595" fmla="*/ 766650 w 1103655"/>
                  <a:gd name="connsiteY2-596" fmla="*/ 1551616 h 3241504"/>
                  <a:gd name="connsiteX3-597" fmla="*/ 792088 w 1103655"/>
                  <a:gd name="connsiteY3-598" fmla="*/ 3241504 h 3241504"/>
                  <a:gd name="connsiteX4-599" fmla="*/ 792088 w 1103655"/>
                  <a:gd name="connsiteY4-600" fmla="*/ 3241504 h 3241504"/>
                  <a:gd name="connsiteX5-601" fmla="*/ 0 w 1103655"/>
                  <a:gd name="connsiteY5-602" fmla="*/ 3241504 h 3241504"/>
                  <a:gd name="connsiteX6-603" fmla="*/ 0 w 1103655"/>
                  <a:gd name="connsiteY6-604" fmla="*/ 3241504 h 3241504"/>
                  <a:gd name="connsiteX7-605" fmla="*/ 0 w 1103655"/>
                  <a:gd name="connsiteY7-606" fmla="*/ 892396 h 3241504"/>
                  <a:gd name="connsiteX8-607" fmla="*/ 397829 w 1103655"/>
                  <a:gd name="connsiteY8-608" fmla="*/ 5470 h 3241504"/>
                  <a:gd name="connsiteX0-609" fmla="*/ 397829 w 1103454"/>
                  <a:gd name="connsiteY0-610" fmla="*/ 5470 h 3241504"/>
                  <a:gd name="connsiteX1-611" fmla="*/ 1096679 w 1103454"/>
                  <a:gd name="connsiteY1-612" fmla="*/ 590921 h 3241504"/>
                  <a:gd name="connsiteX2-613" fmla="*/ 754433 w 1103454"/>
                  <a:gd name="connsiteY2-614" fmla="*/ 1523041 h 3241504"/>
                  <a:gd name="connsiteX3-615" fmla="*/ 792088 w 1103454"/>
                  <a:gd name="connsiteY3-616" fmla="*/ 3241504 h 3241504"/>
                  <a:gd name="connsiteX4-617" fmla="*/ 792088 w 1103454"/>
                  <a:gd name="connsiteY4-618" fmla="*/ 3241504 h 3241504"/>
                  <a:gd name="connsiteX5-619" fmla="*/ 0 w 1103454"/>
                  <a:gd name="connsiteY5-620" fmla="*/ 3241504 h 3241504"/>
                  <a:gd name="connsiteX6-621" fmla="*/ 0 w 1103454"/>
                  <a:gd name="connsiteY6-622" fmla="*/ 3241504 h 3241504"/>
                  <a:gd name="connsiteX7-623" fmla="*/ 0 w 1103454"/>
                  <a:gd name="connsiteY7-624" fmla="*/ 892396 h 3241504"/>
                  <a:gd name="connsiteX8-625" fmla="*/ 397829 w 1103454"/>
                  <a:gd name="connsiteY8-626" fmla="*/ 5470 h 3241504"/>
                  <a:gd name="connsiteX0-627" fmla="*/ 397829 w 1103176"/>
                  <a:gd name="connsiteY0-628" fmla="*/ 5470 h 3241504"/>
                  <a:gd name="connsiteX1-629" fmla="*/ 1096679 w 1103176"/>
                  <a:gd name="connsiteY1-630" fmla="*/ 590921 h 3241504"/>
                  <a:gd name="connsiteX2-631" fmla="*/ 754433 w 1103176"/>
                  <a:gd name="connsiteY2-632" fmla="*/ 1523041 h 3241504"/>
                  <a:gd name="connsiteX3-633" fmla="*/ 792088 w 1103176"/>
                  <a:gd name="connsiteY3-634" fmla="*/ 3241504 h 3241504"/>
                  <a:gd name="connsiteX4-635" fmla="*/ 792088 w 1103176"/>
                  <a:gd name="connsiteY4-636" fmla="*/ 3241504 h 3241504"/>
                  <a:gd name="connsiteX5-637" fmla="*/ 0 w 1103176"/>
                  <a:gd name="connsiteY5-638" fmla="*/ 3241504 h 3241504"/>
                  <a:gd name="connsiteX6-639" fmla="*/ 0 w 1103176"/>
                  <a:gd name="connsiteY6-640" fmla="*/ 3241504 h 3241504"/>
                  <a:gd name="connsiteX7-641" fmla="*/ 0 w 1103176"/>
                  <a:gd name="connsiteY7-642" fmla="*/ 892396 h 3241504"/>
                  <a:gd name="connsiteX8-643" fmla="*/ 397829 w 1103176"/>
                  <a:gd name="connsiteY8-644" fmla="*/ 5470 h 3241504"/>
                  <a:gd name="connsiteX0-645" fmla="*/ 397829 w 1103176"/>
                  <a:gd name="connsiteY0-646" fmla="*/ 5470 h 3241504"/>
                  <a:gd name="connsiteX1-647" fmla="*/ 1096679 w 1103176"/>
                  <a:gd name="connsiteY1-648" fmla="*/ 590921 h 3241504"/>
                  <a:gd name="connsiteX2-649" fmla="*/ 754433 w 1103176"/>
                  <a:gd name="connsiteY2-650" fmla="*/ 1503991 h 3241504"/>
                  <a:gd name="connsiteX3-651" fmla="*/ 792088 w 1103176"/>
                  <a:gd name="connsiteY3-652" fmla="*/ 3241504 h 3241504"/>
                  <a:gd name="connsiteX4-653" fmla="*/ 792088 w 1103176"/>
                  <a:gd name="connsiteY4-654" fmla="*/ 3241504 h 3241504"/>
                  <a:gd name="connsiteX5-655" fmla="*/ 0 w 1103176"/>
                  <a:gd name="connsiteY5-656" fmla="*/ 3241504 h 3241504"/>
                  <a:gd name="connsiteX6-657" fmla="*/ 0 w 1103176"/>
                  <a:gd name="connsiteY6-658" fmla="*/ 3241504 h 3241504"/>
                  <a:gd name="connsiteX7-659" fmla="*/ 0 w 1103176"/>
                  <a:gd name="connsiteY7-660" fmla="*/ 892396 h 3241504"/>
                  <a:gd name="connsiteX8-661" fmla="*/ 397829 w 1103176"/>
                  <a:gd name="connsiteY8-662" fmla="*/ 5470 h 3241504"/>
                  <a:gd name="connsiteX0-663" fmla="*/ 397829 w 1193682"/>
                  <a:gd name="connsiteY0-664" fmla="*/ 5721 h 3241755"/>
                  <a:gd name="connsiteX1-665" fmla="*/ 1188312 w 1193682"/>
                  <a:gd name="connsiteY1-666" fmla="*/ 572122 h 3241755"/>
                  <a:gd name="connsiteX2-667" fmla="*/ 754433 w 1193682"/>
                  <a:gd name="connsiteY2-668" fmla="*/ 1504242 h 3241755"/>
                  <a:gd name="connsiteX3-669" fmla="*/ 792088 w 1193682"/>
                  <a:gd name="connsiteY3-670" fmla="*/ 3241755 h 3241755"/>
                  <a:gd name="connsiteX4-671" fmla="*/ 792088 w 1193682"/>
                  <a:gd name="connsiteY4-672" fmla="*/ 3241755 h 3241755"/>
                  <a:gd name="connsiteX5-673" fmla="*/ 0 w 1193682"/>
                  <a:gd name="connsiteY5-674" fmla="*/ 3241755 h 3241755"/>
                  <a:gd name="connsiteX6-675" fmla="*/ 0 w 1193682"/>
                  <a:gd name="connsiteY6-676" fmla="*/ 3241755 h 3241755"/>
                  <a:gd name="connsiteX7-677" fmla="*/ 0 w 1193682"/>
                  <a:gd name="connsiteY7-678" fmla="*/ 892647 h 3241755"/>
                  <a:gd name="connsiteX8-679" fmla="*/ 397829 w 1193682"/>
                  <a:gd name="connsiteY8-680" fmla="*/ 5721 h 3241755"/>
                  <a:gd name="connsiteX0-681" fmla="*/ 397829 w 1188313"/>
                  <a:gd name="connsiteY0-682" fmla="*/ 5721 h 3241755"/>
                  <a:gd name="connsiteX1-683" fmla="*/ 1188312 w 1188313"/>
                  <a:gd name="connsiteY1-684" fmla="*/ 572122 h 3241755"/>
                  <a:gd name="connsiteX2-685" fmla="*/ 754433 w 1188313"/>
                  <a:gd name="connsiteY2-686" fmla="*/ 1504242 h 3241755"/>
                  <a:gd name="connsiteX3-687" fmla="*/ 792088 w 1188313"/>
                  <a:gd name="connsiteY3-688" fmla="*/ 3241755 h 3241755"/>
                  <a:gd name="connsiteX4-689" fmla="*/ 792088 w 1188313"/>
                  <a:gd name="connsiteY4-690" fmla="*/ 3241755 h 3241755"/>
                  <a:gd name="connsiteX5-691" fmla="*/ 0 w 1188313"/>
                  <a:gd name="connsiteY5-692" fmla="*/ 3241755 h 3241755"/>
                  <a:gd name="connsiteX6-693" fmla="*/ 0 w 1188313"/>
                  <a:gd name="connsiteY6-694" fmla="*/ 3241755 h 3241755"/>
                  <a:gd name="connsiteX7-695" fmla="*/ 0 w 1188313"/>
                  <a:gd name="connsiteY7-696" fmla="*/ 892647 h 3241755"/>
                  <a:gd name="connsiteX8-697" fmla="*/ 397829 w 1188313"/>
                  <a:gd name="connsiteY8-698" fmla="*/ 5721 h 3241755"/>
                  <a:gd name="connsiteX0-699" fmla="*/ 397829 w 1200430"/>
                  <a:gd name="connsiteY0-700" fmla="*/ 6518 h 3242552"/>
                  <a:gd name="connsiteX1-701" fmla="*/ 1188312 w 1200430"/>
                  <a:gd name="connsiteY1-702" fmla="*/ 572919 h 3242552"/>
                  <a:gd name="connsiteX2-703" fmla="*/ 754433 w 1200430"/>
                  <a:gd name="connsiteY2-704" fmla="*/ 1505039 h 3242552"/>
                  <a:gd name="connsiteX3-705" fmla="*/ 792088 w 1200430"/>
                  <a:gd name="connsiteY3-706" fmla="*/ 3242552 h 3242552"/>
                  <a:gd name="connsiteX4-707" fmla="*/ 792088 w 1200430"/>
                  <a:gd name="connsiteY4-708" fmla="*/ 3242552 h 3242552"/>
                  <a:gd name="connsiteX5-709" fmla="*/ 0 w 1200430"/>
                  <a:gd name="connsiteY5-710" fmla="*/ 3242552 h 3242552"/>
                  <a:gd name="connsiteX6-711" fmla="*/ 0 w 1200430"/>
                  <a:gd name="connsiteY6-712" fmla="*/ 3242552 h 3242552"/>
                  <a:gd name="connsiteX7-713" fmla="*/ 0 w 1200430"/>
                  <a:gd name="connsiteY7-714" fmla="*/ 893444 h 3242552"/>
                  <a:gd name="connsiteX8-715" fmla="*/ 397829 w 1200430"/>
                  <a:gd name="connsiteY8-716" fmla="*/ 6518 h 3242552"/>
                  <a:gd name="connsiteX0-717" fmla="*/ 367285 w 1200000"/>
                  <a:gd name="connsiteY0-718" fmla="*/ 7711 h 3186595"/>
                  <a:gd name="connsiteX1-719" fmla="*/ 1188312 w 1200000"/>
                  <a:gd name="connsiteY1-720" fmla="*/ 516962 h 3186595"/>
                  <a:gd name="connsiteX2-721" fmla="*/ 754433 w 1200000"/>
                  <a:gd name="connsiteY2-722" fmla="*/ 1449082 h 3186595"/>
                  <a:gd name="connsiteX3-723" fmla="*/ 792088 w 1200000"/>
                  <a:gd name="connsiteY3-724" fmla="*/ 3186595 h 3186595"/>
                  <a:gd name="connsiteX4-725" fmla="*/ 792088 w 1200000"/>
                  <a:gd name="connsiteY4-726" fmla="*/ 3186595 h 3186595"/>
                  <a:gd name="connsiteX5-727" fmla="*/ 0 w 1200000"/>
                  <a:gd name="connsiteY5-728" fmla="*/ 3186595 h 3186595"/>
                  <a:gd name="connsiteX6-729" fmla="*/ 0 w 1200000"/>
                  <a:gd name="connsiteY6-730" fmla="*/ 3186595 h 3186595"/>
                  <a:gd name="connsiteX7-731" fmla="*/ 0 w 1200000"/>
                  <a:gd name="connsiteY7-732" fmla="*/ 837487 h 3186595"/>
                  <a:gd name="connsiteX8-733" fmla="*/ 367285 w 1200000"/>
                  <a:gd name="connsiteY8-734" fmla="*/ 7711 h 3186595"/>
                  <a:gd name="connsiteX0-735" fmla="*/ 367285 w 1200505"/>
                  <a:gd name="connsiteY0-736" fmla="*/ 1566 h 3180450"/>
                  <a:gd name="connsiteX1-737" fmla="*/ 1188312 w 1200505"/>
                  <a:gd name="connsiteY1-738" fmla="*/ 510817 h 3180450"/>
                  <a:gd name="connsiteX2-739" fmla="*/ 754433 w 1200505"/>
                  <a:gd name="connsiteY2-740" fmla="*/ 1442937 h 3180450"/>
                  <a:gd name="connsiteX3-741" fmla="*/ 792088 w 1200505"/>
                  <a:gd name="connsiteY3-742" fmla="*/ 3180450 h 3180450"/>
                  <a:gd name="connsiteX4-743" fmla="*/ 792088 w 1200505"/>
                  <a:gd name="connsiteY4-744" fmla="*/ 3180450 h 3180450"/>
                  <a:gd name="connsiteX5-745" fmla="*/ 0 w 1200505"/>
                  <a:gd name="connsiteY5-746" fmla="*/ 3180450 h 3180450"/>
                  <a:gd name="connsiteX6-747" fmla="*/ 0 w 1200505"/>
                  <a:gd name="connsiteY6-748" fmla="*/ 3180450 h 3180450"/>
                  <a:gd name="connsiteX7-749" fmla="*/ 0 w 1200505"/>
                  <a:gd name="connsiteY7-750" fmla="*/ 831342 h 3180450"/>
                  <a:gd name="connsiteX8-751" fmla="*/ 367285 w 1200505"/>
                  <a:gd name="connsiteY8-752" fmla="*/ 1566 h 3180450"/>
                  <a:gd name="connsiteX0-753" fmla="*/ 367858 w 1201078"/>
                  <a:gd name="connsiteY0-754" fmla="*/ 1566 h 3180450"/>
                  <a:gd name="connsiteX1-755" fmla="*/ 1188885 w 1201078"/>
                  <a:gd name="connsiteY1-756" fmla="*/ 510817 h 3180450"/>
                  <a:gd name="connsiteX2-757" fmla="*/ 755006 w 1201078"/>
                  <a:gd name="connsiteY2-758" fmla="*/ 1442937 h 3180450"/>
                  <a:gd name="connsiteX3-759" fmla="*/ 792661 w 1201078"/>
                  <a:gd name="connsiteY3-760" fmla="*/ 3180450 h 3180450"/>
                  <a:gd name="connsiteX4-761" fmla="*/ 792661 w 1201078"/>
                  <a:gd name="connsiteY4-762" fmla="*/ 3180450 h 3180450"/>
                  <a:gd name="connsiteX5-763" fmla="*/ 573 w 1201078"/>
                  <a:gd name="connsiteY5-764" fmla="*/ 3180450 h 3180450"/>
                  <a:gd name="connsiteX6-765" fmla="*/ 573 w 1201078"/>
                  <a:gd name="connsiteY6-766" fmla="*/ 3180450 h 3180450"/>
                  <a:gd name="connsiteX7-767" fmla="*/ 573 w 1201078"/>
                  <a:gd name="connsiteY7-768" fmla="*/ 831342 h 3180450"/>
                  <a:gd name="connsiteX8-769" fmla="*/ 367858 w 1201078"/>
                  <a:gd name="connsiteY8-770" fmla="*/ 1566 h 3180450"/>
                  <a:gd name="connsiteX0-771" fmla="*/ 367859 w 1249271"/>
                  <a:gd name="connsiteY0-772" fmla="*/ 1508 h 3180392"/>
                  <a:gd name="connsiteX1-773" fmla="*/ 1237757 w 1249271"/>
                  <a:gd name="connsiteY1-774" fmla="*/ 520284 h 3180392"/>
                  <a:gd name="connsiteX2-775" fmla="*/ 755007 w 1249271"/>
                  <a:gd name="connsiteY2-776" fmla="*/ 1442879 h 3180392"/>
                  <a:gd name="connsiteX3-777" fmla="*/ 792662 w 1249271"/>
                  <a:gd name="connsiteY3-778" fmla="*/ 3180392 h 3180392"/>
                  <a:gd name="connsiteX4-779" fmla="*/ 792662 w 1249271"/>
                  <a:gd name="connsiteY4-780" fmla="*/ 3180392 h 3180392"/>
                  <a:gd name="connsiteX5-781" fmla="*/ 574 w 1249271"/>
                  <a:gd name="connsiteY5-782" fmla="*/ 3180392 h 3180392"/>
                  <a:gd name="connsiteX6-783" fmla="*/ 574 w 1249271"/>
                  <a:gd name="connsiteY6-784" fmla="*/ 3180392 h 3180392"/>
                  <a:gd name="connsiteX7-785" fmla="*/ 574 w 1249271"/>
                  <a:gd name="connsiteY7-786" fmla="*/ 831284 h 3180392"/>
                  <a:gd name="connsiteX8-787" fmla="*/ 367859 w 1249271"/>
                  <a:gd name="connsiteY8-788" fmla="*/ 1508 h 3180392"/>
                  <a:gd name="connsiteX0-789" fmla="*/ 367859 w 1249271"/>
                  <a:gd name="connsiteY0-790" fmla="*/ 1508 h 3180392"/>
                  <a:gd name="connsiteX1-791" fmla="*/ 1237757 w 1249271"/>
                  <a:gd name="connsiteY1-792" fmla="*/ 520284 h 3180392"/>
                  <a:gd name="connsiteX2-793" fmla="*/ 755007 w 1249271"/>
                  <a:gd name="connsiteY2-794" fmla="*/ 1442879 h 3180392"/>
                  <a:gd name="connsiteX3-795" fmla="*/ 792662 w 1249271"/>
                  <a:gd name="connsiteY3-796" fmla="*/ 3180392 h 3180392"/>
                  <a:gd name="connsiteX4-797" fmla="*/ 792662 w 1249271"/>
                  <a:gd name="connsiteY4-798" fmla="*/ 3180392 h 3180392"/>
                  <a:gd name="connsiteX5-799" fmla="*/ 574 w 1249271"/>
                  <a:gd name="connsiteY5-800" fmla="*/ 3180392 h 3180392"/>
                  <a:gd name="connsiteX6-801" fmla="*/ 574 w 1249271"/>
                  <a:gd name="connsiteY6-802" fmla="*/ 3180392 h 3180392"/>
                  <a:gd name="connsiteX7-803" fmla="*/ 574 w 1249271"/>
                  <a:gd name="connsiteY7-804" fmla="*/ 831284 h 3180392"/>
                  <a:gd name="connsiteX8-805" fmla="*/ 367859 w 1249271"/>
                  <a:gd name="connsiteY8-806" fmla="*/ 1508 h 3180392"/>
                  <a:gd name="connsiteX0-807" fmla="*/ 367859 w 1240085"/>
                  <a:gd name="connsiteY0-808" fmla="*/ 1764 h 3180648"/>
                  <a:gd name="connsiteX1-809" fmla="*/ 1237757 w 1240085"/>
                  <a:gd name="connsiteY1-810" fmla="*/ 520540 h 3180648"/>
                  <a:gd name="connsiteX2-811" fmla="*/ 755007 w 1240085"/>
                  <a:gd name="connsiteY2-812" fmla="*/ 1443135 h 3180648"/>
                  <a:gd name="connsiteX3-813" fmla="*/ 792662 w 1240085"/>
                  <a:gd name="connsiteY3-814" fmla="*/ 3180648 h 3180648"/>
                  <a:gd name="connsiteX4-815" fmla="*/ 792662 w 1240085"/>
                  <a:gd name="connsiteY4-816" fmla="*/ 3180648 h 3180648"/>
                  <a:gd name="connsiteX5-817" fmla="*/ 574 w 1240085"/>
                  <a:gd name="connsiteY5-818" fmla="*/ 3180648 h 3180648"/>
                  <a:gd name="connsiteX6-819" fmla="*/ 574 w 1240085"/>
                  <a:gd name="connsiteY6-820" fmla="*/ 3180648 h 3180648"/>
                  <a:gd name="connsiteX7-821" fmla="*/ 574 w 1240085"/>
                  <a:gd name="connsiteY7-822" fmla="*/ 831540 h 3180648"/>
                  <a:gd name="connsiteX8-823" fmla="*/ 367859 w 1240085"/>
                  <a:gd name="connsiteY8-824" fmla="*/ 1764 h 3180648"/>
                  <a:gd name="connsiteX0-825" fmla="*/ 367859 w 1240086"/>
                  <a:gd name="connsiteY0-826" fmla="*/ 1764 h 3180648"/>
                  <a:gd name="connsiteX1-827" fmla="*/ 1237757 w 1240086"/>
                  <a:gd name="connsiteY1-828" fmla="*/ 520540 h 3180648"/>
                  <a:gd name="connsiteX2-829" fmla="*/ 755007 w 1240086"/>
                  <a:gd name="connsiteY2-830" fmla="*/ 1443135 h 3180648"/>
                  <a:gd name="connsiteX3-831" fmla="*/ 792662 w 1240086"/>
                  <a:gd name="connsiteY3-832" fmla="*/ 3180648 h 3180648"/>
                  <a:gd name="connsiteX4-833" fmla="*/ 792662 w 1240086"/>
                  <a:gd name="connsiteY4-834" fmla="*/ 3180648 h 3180648"/>
                  <a:gd name="connsiteX5-835" fmla="*/ 574 w 1240086"/>
                  <a:gd name="connsiteY5-836" fmla="*/ 3180648 h 3180648"/>
                  <a:gd name="connsiteX6-837" fmla="*/ 574 w 1240086"/>
                  <a:gd name="connsiteY6-838" fmla="*/ 3180648 h 3180648"/>
                  <a:gd name="connsiteX7-839" fmla="*/ 574 w 1240086"/>
                  <a:gd name="connsiteY7-840" fmla="*/ 831540 h 3180648"/>
                  <a:gd name="connsiteX8-841" fmla="*/ 367859 w 1240086"/>
                  <a:gd name="connsiteY8-842" fmla="*/ 1764 h 3180648"/>
                  <a:gd name="connsiteX0-843" fmla="*/ 373394 w 1239532"/>
                  <a:gd name="connsiteY0-844" fmla="*/ 1562 h 3209021"/>
                  <a:gd name="connsiteX1-845" fmla="*/ 1237184 w 1239532"/>
                  <a:gd name="connsiteY1-846" fmla="*/ 548913 h 3209021"/>
                  <a:gd name="connsiteX2-847" fmla="*/ 754434 w 1239532"/>
                  <a:gd name="connsiteY2-848" fmla="*/ 1471508 h 3209021"/>
                  <a:gd name="connsiteX3-849" fmla="*/ 792089 w 1239532"/>
                  <a:gd name="connsiteY3-850" fmla="*/ 3209021 h 3209021"/>
                  <a:gd name="connsiteX4-851" fmla="*/ 792089 w 1239532"/>
                  <a:gd name="connsiteY4-852" fmla="*/ 3209021 h 3209021"/>
                  <a:gd name="connsiteX5-853" fmla="*/ 1 w 1239532"/>
                  <a:gd name="connsiteY5-854" fmla="*/ 3209021 h 3209021"/>
                  <a:gd name="connsiteX6-855" fmla="*/ 1 w 1239532"/>
                  <a:gd name="connsiteY6-856" fmla="*/ 3209021 h 3209021"/>
                  <a:gd name="connsiteX7-857" fmla="*/ 1 w 1239532"/>
                  <a:gd name="connsiteY7-858" fmla="*/ 859913 h 3209021"/>
                  <a:gd name="connsiteX8-859" fmla="*/ 373394 w 1239532"/>
                  <a:gd name="connsiteY8-860" fmla="*/ 1562 h 3209021"/>
                  <a:gd name="connsiteX0-861" fmla="*/ 373393 w 1239758"/>
                  <a:gd name="connsiteY0-862" fmla="*/ 0 h 3207459"/>
                  <a:gd name="connsiteX1-863" fmla="*/ 1237183 w 1239758"/>
                  <a:gd name="connsiteY1-864" fmla="*/ 547351 h 3207459"/>
                  <a:gd name="connsiteX2-865" fmla="*/ 754433 w 1239758"/>
                  <a:gd name="connsiteY2-866" fmla="*/ 1469946 h 3207459"/>
                  <a:gd name="connsiteX3-867" fmla="*/ 792088 w 1239758"/>
                  <a:gd name="connsiteY3-868" fmla="*/ 3207459 h 3207459"/>
                  <a:gd name="connsiteX4-869" fmla="*/ 792088 w 1239758"/>
                  <a:gd name="connsiteY4-870" fmla="*/ 3207459 h 3207459"/>
                  <a:gd name="connsiteX5-871" fmla="*/ 0 w 1239758"/>
                  <a:gd name="connsiteY5-872" fmla="*/ 3207459 h 3207459"/>
                  <a:gd name="connsiteX6-873" fmla="*/ 0 w 1239758"/>
                  <a:gd name="connsiteY6-874" fmla="*/ 3207459 h 3207459"/>
                  <a:gd name="connsiteX7-875" fmla="*/ 0 w 1239758"/>
                  <a:gd name="connsiteY7-876" fmla="*/ 858351 h 3207459"/>
                  <a:gd name="connsiteX8-877" fmla="*/ 373393 w 1239758"/>
                  <a:gd name="connsiteY8-878" fmla="*/ 0 h 3207459"/>
                  <a:gd name="connsiteX0-879" fmla="*/ 380199 w 1246564"/>
                  <a:gd name="connsiteY0-880" fmla="*/ 0 h 3207459"/>
                  <a:gd name="connsiteX1-881" fmla="*/ 1243989 w 1246564"/>
                  <a:gd name="connsiteY1-882" fmla="*/ 547351 h 3207459"/>
                  <a:gd name="connsiteX2-883" fmla="*/ 761239 w 1246564"/>
                  <a:gd name="connsiteY2-884" fmla="*/ 1469946 h 3207459"/>
                  <a:gd name="connsiteX3-885" fmla="*/ 798894 w 1246564"/>
                  <a:gd name="connsiteY3-886" fmla="*/ 3207459 h 3207459"/>
                  <a:gd name="connsiteX4-887" fmla="*/ 798894 w 1246564"/>
                  <a:gd name="connsiteY4-888" fmla="*/ 3207459 h 3207459"/>
                  <a:gd name="connsiteX5-889" fmla="*/ 6806 w 1246564"/>
                  <a:gd name="connsiteY5-890" fmla="*/ 3207459 h 3207459"/>
                  <a:gd name="connsiteX6-891" fmla="*/ 6806 w 1246564"/>
                  <a:gd name="connsiteY6-892" fmla="*/ 3207459 h 3207459"/>
                  <a:gd name="connsiteX7-893" fmla="*/ 6806 w 1246564"/>
                  <a:gd name="connsiteY7-894" fmla="*/ 858351 h 3207459"/>
                  <a:gd name="connsiteX8-895" fmla="*/ 380199 w 1246564"/>
                  <a:gd name="connsiteY8-896" fmla="*/ 0 h 3207459"/>
                  <a:gd name="connsiteX0-897" fmla="*/ 380199 w 1246610"/>
                  <a:gd name="connsiteY0-898" fmla="*/ 233 h 3207692"/>
                  <a:gd name="connsiteX1-899" fmla="*/ 1243989 w 1246610"/>
                  <a:gd name="connsiteY1-900" fmla="*/ 547584 h 3207692"/>
                  <a:gd name="connsiteX2-901" fmla="*/ 761239 w 1246610"/>
                  <a:gd name="connsiteY2-902" fmla="*/ 1470179 h 3207692"/>
                  <a:gd name="connsiteX3-903" fmla="*/ 798894 w 1246610"/>
                  <a:gd name="connsiteY3-904" fmla="*/ 3207692 h 3207692"/>
                  <a:gd name="connsiteX4-905" fmla="*/ 798894 w 1246610"/>
                  <a:gd name="connsiteY4-906" fmla="*/ 3207692 h 3207692"/>
                  <a:gd name="connsiteX5-907" fmla="*/ 6806 w 1246610"/>
                  <a:gd name="connsiteY5-908" fmla="*/ 3207692 h 3207692"/>
                  <a:gd name="connsiteX6-909" fmla="*/ 6806 w 1246610"/>
                  <a:gd name="connsiteY6-910" fmla="*/ 3207692 h 3207692"/>
                  <a:gd name="connsiteX7-911" fmla="*/ 6806 w 1246610"/>
                  <a:gd name="connsiteY7-912" fmla="*/ 858584 h 3207692"/>
                  <a:gd name="connsiteX8-913" fmla="*/ 380199 w 1246610"/>
                  <a:gd name="connsiteY8-914" fmla="*/ 233 h 3207692"/>
                  <a:gd name="connsiteX0-915" fmla="*/ 380199 w 1301393"/>
                  <a:gd name="connsiteY0-916" fmla="*/ 233 h 3207692"/>
                  <a:gd name="connsiteX1-917" fmla="*/ 1298970 w 1301393"/>
                  <a:gd name="connsiteY1-918" fmla="*/ 547584 h 3207692"/>
                  <a:gd name="connsiteX2-919" fmla="*/ 761239 w 1301393"/>
                  <a:gd name="connsiteY2-920" fmla="*/ 1470179 h 3207692"/>
                  <a:gd name="connsiteX3-921" fmla="*/ 798894 w 1301393"/>
                  <a:gd name="connsiteY3-922" fmla="*/ 3207692 h 3207692"/>
                  <a:gd name="connsiteX4-923" fmla="*/ 798894 w 1301393"/>
                  <a:gd name="connsiteY4-924" fmla="*/ 3207692 h 3207692"/>
                  <a:gd name="connsiteX5-925" fmla="*/ 6806 w 1301393"/>
                  <a:gd name="connsiteY5-926" fmla="*/ 3207692 h 3207692"/>
                  <a:gd name="connsiteX6-927" fmla="*/ 6806 w 1301393"/>
                  <a:gd name="connsiteY6-928" fmla="*/ 3207692 h 3207692"/>
                  <a:gd name="connsiteX7-929" fmla="*/ 6806 w 1301393"/>
                  <a:gd name="connsiteY7-930" fmla="*/ 858584 h 3207692"/>
                  <a:gd name="connsiteX8-931" fmla="*/ 380199 w 1301393"/>
                  <a:gd name="connsiteY8-932" fmla="*/ 233 h 3207692"/>
                  <a:gd name="connsiteX0-933" fmla="*/ 380199 w 1301394"/>
                  <a:gd name="connsiteY0-934" fmla="*/ 233 h 3207692"/>
                  <a:gd name="connsiteX1-935" fmla="*/ 1298970 w 1301394"/>
                  <a:gd name="connsiteY1-936" fmla="*/ 547584 h 3207692"/>
                  <a:gd name="connsiteX2-937" fmla="*/ 761239 w 1301394"/>
                  <a:gd name="connsiteY2-938" fmla="*/ 1470179 h 3207692"/>
                  <a:gd name="connsiteX3-939" fmla="*/ 798894 w 1301394"/>
                  <a:gd name="connsiteY3-940" fmla="*/ 3207692 h 3207692"/>
                  <a:gd name="connsiteX4-941" fmla="*/ 798894 w 1301394"/>
                  <a:gd name="connsiteY4-942" fmla="*/ 3207692 h 3207692"/>
                  <a:gd name="connsiteX5-943" fmla="*/ 6806 w 1301394"/>
                  <a:gd name="connsiteY5-944" fmla="*/ 3207692 h 3207692"/>
                  <a:gd name="connsiteX6-945" fmla="*/ 6806 w 1301394"/>
                  <a:gd name="connsiteY6-946" fmla="*/ 3207692 h 3207692"/>
                  <a:gd name="connsiteX7-947" fmla="*/ 6806 w 1301394"/>
                  <a:gd name="connsiteY7-948" fmla="*/ 858584 h 3207692"/>
                  <a:gd name="connsiteX8-949" fmla="*/ 380199 w 1301394"/>
                  <a:gd name="connsiteY8-950" fmla="*/ 233 h 3207692"/>
                  <a:gd name="connsiteX0-951" fmla="*/ 380199 w 1318174"/>
                  <a:gd name="connsiteY0-952" fmla="*/ 211 h 3207670"/>
                  <a:gd name="connsiteX1-953" fmla="*/ 1298970 w 1318174"/>
                  <a:gd name="connsiteY1-954" fmla="*/ 547562 h 3207670"/>
                  <a:gd name="connsiteX2-955" fmla="*/ 761239 w 1318174"/>
                  <a:gd name="connsiteY2-956" fmla="*/ 1470157 h 3207670"/>
                  <a:gd name="connsiteX3-957" fmla="*/ 798894 w 1318174"/>
                  <a:gd name="connsiteY3-958" fmla="*/ 3207670 h 3207670"/>
                  <a:gd name="connsiteX4-959" fmla="*/ 798894 w 1318174"/>
                  <a:gd name="connsiteY4-960" fmla="*/ 3207670 h 3207670"/>
                  <a:gd name="connsiteX5-961" fmla="*/ 6806 w 1318174"/>
                  <a:gd name="connsiteY5-962" fmla="*/ 3207670 h 3207670"/>
                  <a:gd name="connsiteX6-963" fmla="*/ 6806 w 1318174"/>
                  <a:gd name="connsiteY6-964" fmla="*/ 3207670 h 3207670"/>
                  <a:gd name="connsiteX7-965" fmla="*/ 6806 w 1318174"/>
                  <a:gd name="connsiteY7-966" fmla="*/ 858562 h 3207670"/>
                  <a:gd name="connsiteX8-967" fmla="*/ 380199 w 1318174"/>
                  <a:gd name="connsiteY8-968" fmla="*/ 211 h 3207670"/>
                  <a:gd name="connsiteX0-969" fmla="*/ 380199 w 1318174"/>
                  <a:gd name="connsiteY0-970" fmla="*/ 211 h 3207670"/>
                  <a:gd name="connsiteX1-971" fmla="*/ 1298970 w 1318174"/>
                  <a:gd name="connsiteY1-972" fmla="*/ 547562 h 3207670"/>
                  <a:gd name="connsiteX2-973" fmla="*/ 761239 w 1318174"/>
                  <a:gd name="connsiteY2-974" fmla="*/ 1470157 h 3207670"/>
                  <a:gd name="connsiteX3-975" fmla="*/ 798894 w 1318174"/>
                  <a:gd name="connsiteY3-976" fmla="*/ 3207670 h 3207670"/>
                  <a:gd name="connsiteX4-977" fmla="*/ 798894 w 1318174"/>
                  <a:gd name="connsiteY4-978" fmla="*/ 3207670 h 3207670"/>
                  <a:gd name="connsiteX5-979" fmla="*/ 6806 w 1318174"/>
                  <a:gd name="connsiteY5-980" fmla="*/ 3207670 h 3207670"/>
                  <a:gd name="connsiteX6-981" fmla="*/ 6806 w 1318174"/>
                  <a:gd name="connsiteY6-982" fmla="*/ 3207670 h 3207670"/>
                  <a:gd name="connsiteX7-983" fmla="*/ 6806 w 1318174"/>
                  <a:gd name="connsiteY7-984" fmla="*/ 858562 h 3207670"/>
                  <a:gd name="connsiteX8-985" fmla="*/ 380199 w 1318174"/>
                  <a:gd name="connsiteY8-986" fmla="*/ 211 h 3207670"/>
                  <a:gd name="connsiteX0-987" fmla="*/ 380199 w 1318174"/>
                  <a:gd name="connsiteY0-988" fmla="*/ 211 h 3207670"/>
                  <a:gd name="connsiteX1-989" fmla="*/ 1298970 w 1318174"/>
                  <a:gd name="connsiteY1-990" fmla="*/ 547562 h 3207670"/>
                  <a:gd name="connsiteX2-991" fmla="*/ 761239 w 1318174"/>
                  <a:gd name="connsiteY2-992" fmla="*/ 1470157 h 3207670"/>
                  <a:gd name="connsiteX3-993" fmla="*/ 798894 w 1318174"/>
                  <a:gd name="connsiteY3-994" fmla="*/ 3207670 h 3207670"/>
                  <a:gd name="connsiteX4-995" fmla="*/ 798894 w 1318174"/>
                  <a:gd name="connsiteY4-996" fmla="*/ 3207670 h 3207670"/>
                  <a:gd name="connsiteX5-997" fmla="*/ 6806 w 1318174"/>
                  <a:gd name="connsiteY5-998" fmla="*/ 3207670 h 3207670"/>
                  <a:gd name="connsiteX6-999" fmla="*/ 6806 w 1318174"/>
                  <a:gd name="connsiteY6-1000" fmla="*/ 3207670 h 3207670"/>
                  <a:gd name="connsiteX7-1001" fmla="*/ 6806 w 1318174"/>
                  <a:gd name="connsiteY7-1002" fmla="*/ 858562 h 3207670"/>
                  <a:gd name="connsiteX8-1003" fmla="*/ 380199 w 1318174"/>
                  <a:gd name="connsiteY8-1004" fmla="*/ 211 h 3207670"/>
                  <a:gd name="connsiteX0-1005" fmla="*/ 380199 w 1318174"/>
                  <a:gd name="connsiteY0-1006" fmla="*/ 211 h 3207670"/>
                  <a:gd name="connsiteX1-1007" fmla="*/ 1298970 w 1318174"/>
                  <a:gd name="connsiteY1-1008" fmla="*/ 547562 h 3207670"/>
                  <a:gd name="connsiteX2-1009" fmla="*/ 761239 w 1318174"/>
                  <a:gd name="connsiteY2-1010" fmla="*/ 1470157 h 3207670"/>
                  <a:gd name="connsiteX3-1011" fmla="*/ 798894 w 1318174"/>
                  <a:gd name="connsiteY3-1012" fmla="*/ 3207670 h 3207670"/>
                  <a:gd name="connsiteX4-1013" fmla="*/ 798894 w 1318174"/>
                  <a:gd name="connsiteY4-1014" fmla="*/ 3207670 h 3207670"/>
                  <a:gd name="connsiteX5-1015" fmla="*/ 6806 w 1318174"/>
                  <a:gd name="connsiteY5-1016" fmla="*/ 3207670 h 3207670"/>
                  <a:gd name="connsiteX6-1017" fmla="*/ 6806 w 1318174"/>
                  <a:gd name="connsiteY6-1018" fmla="*/ 3207670 h 3207670"/>
                  <a:gd name="connsiteX7-1019" fmla="*/ 6806 w 1318174"/>
                  <a:gd name="connsiteY7-1020" fmla="*/ 858562 h 3207670"/>
                  <a:gd name="connsiteX8-1021" fmla="*/ 380199 w 1318174"/>
                  <a:gd name="connsiteY8-1022" fmla="*/ 211 h 3207670"/>
                  <a:gd name="connsiteX0-1023" fmla="*/ 380199 w 1318174"/>
                  <a:gd name="connsiteY0-1024" fmla="*/ 211 h 3207670"/>
                  <a:gd name="connsiteX1-1025" fmla="*/ 1298970 w 1318174"/>
                  <a:gd name="connsiteY1-1026" fmla="*/ 547562 h 3207670"/>
                  <a:gd name="connsiteX2-1027" fmla="*/ 761239 w 1318174"/>
                  <a:gd name="connsiteY2-1028" fmla="*/ 1470157 h 3207670"/>
                  <a:gd name="connsiteX3-1029" fmla="*/ 798894 w 1318174"/>
                  <a:gd name="connsiteY3-1030" fmla="*/ 3207670 h 3207670"/>
                  <a:gd name="connsiteX4-1031" fmla="*/ 798894 w 1318174"/>
                  <a:gd name="connsiteY4-1032" fmla="*/ 3207670 h 3207670"/>
                  <a:gd name="connsiteX5-1033" fmla="*/ 6806 w 1318174"/>
                  <a:gd name="connsiteY5-1034" fmla="*/ 3207670 h 3207670"/>
                  <a:gd name="connsiteX6-1035" fmla="*/ 6806 w 1318174"/>
                  <a:gd name="connsiteY6-1036" fmla="*/ 3207670 h 3207670"/>
                  <a:gd name="connsiteX7-1037" fmla="*/ 6806 w 1318174"/>
                  <a:gd name="connsiteY7-1038" fmla="*/ 858562 h 3207670"/>
                  <a:gd name="connsiteX8-1039" fmla="*/ 380199 w 1318174"/>
                  <a:gd name="connsiteY8-1040" fmla="*/ 211 h 3207670"/>
                  <a:gd name="connsiteX0-1041" fmla="*/ 658146 w 1319958"/>
                  <a:gd name="connsiteY0-1042" fmla="*/ 211 h 3207670"/>
                  <a:gd name="connsiteX1-1043" fmla="*/ 1292164 w 1319958"/>
                  <a:gd name="connsiteY1-1044" fmla="*/ 547562 h 3207670"/>
                  <a:gd name="connsiteX2-1045" fmla="*/ 754433 w 1319958"/>
                  <a:gd name="connsiteY2-1046" fmla="*/ 1470157 h 3207670"/>
                  <a:gd name="connsiteX3-1047" fmla="*/ 792088 w 1319958"/>
                  <a:gd name="connsiteY3-1048" fmla="*/ 3207670 h 3207670"/>
                  <a:gd name="connsiteX4-1049" fmla="*/ 792088 w 1319958"/>
                  <a:gd name="connsiteY4-1050" fmla="*/ 3207670 h 3207670"/>
                  <a:gd name="connsiteX5-1051" fmla="*/ 0 w 1319958"/>
                  <a:gd name="connsiteY5-1052" fmla="*/ 3207670 h 3207670"/>
                  <a:gd name="connsiteX6-1053" fmla="*/ 0 w 1319958"/>
                  <a:gd name="connsiteY6-1054" fmla="*/ 3207670 h 3207670"/>
                  <a:gd name="connsiteX7-1055" fmla="*/ 0 w 1319958"/>
                  <a:gd name="connsiteY7-1056" fmla="*/ 858562 h 3207670"/>
                  <a:gd name="connsiteX8-1057" fmla="*/ 658146 w 1319958"/>
                  <a:gd name="connsiteY8-1058" fmla="*/ 211 h 3207670"/>
                  <a:gd name="connsiteX0-1059" fmla="*/ 786963 w 1326878"/>
                  <a:gd name="connsiteY0-1060" fmla="*/ 205 h 3212949"/>
                  <a:gd name="connsiteX1-1061" fmla="*/ 1292164 w 1326878"/>
                  <a:gd name="connsiteY1-1062" fmla="*/ 552841 h 3212949"/>
                  <a:gd name="connsiteX2-1063" fmla="*/ 754433 w 1326878"/>
                  <a:gd name="connsiteY2-1064" fmla="*/ 1475436 h 3212949"/>
                  <a:gd name="connsiteX3-1065" fmla="*/ 792088 w 1326878"/>
                  <a:gd name="connsiteY3-1066" fmla="*/ 3212949 h 3212949"/>
                  <a:gd name="connsiteX4-1067" fmla="*/ 792088 w 1326878"/>
                  <a:gd name="connsiteY4-1068" fmla="*/ 3212949 h 3212949"/>
                  <a:gd name="connsiteX5-1069" fmla="*/ 0 w 1326878"/>
                  <a:gd name="connsiteY5-1070" fmla="*/ 3212949 h 3212949"/>
                  <a:gd name="connsiteX6-1071" fmla="*/ 0 w 1326878"/>
                  <a:gd name="connsiteY6-1072" fmla="*/ 3212949 h 3212949"/>
                  <a:gd name="connsiteX7-1073" fmla="*/ 0 w 1326878"/>
                  <a:gd name="connsiteY7-1074" fmla="*/ 863841 h 3212949"/>
                  <a:gd name="connsiteX8-1075" fmla="*/ 786963 w 1326878"/>
                  <a:gd name="connsiteY8-1076" fmla="*/ 205 h 3212949"/>
                  <a:gd name="connsiteX0-1077" fmla="*/ 786963 w 1279105"/>
                  <a:gd name="connsiteY0-1078" fmla="*/ 234 h 3212978"/>
                  <a:gd name="connsiteX1-1079" fmla="*/ 1240608 w 1279105"/>
                  <a:gd name="connsiteY1-1080" fmla="*/ 522725 h 3212978"/>
                  <a:gd name="connsiteX2-1081" fmla="*/ 754433 w 1279105"/>
                  <a:gd name="connsiteY2-1082" fmla="*/ 1475465 h 3212978"/>
                  <a:gd name="connsiteX3-1083" fmla="*/ 792088 w 1279105"/>
                  <a:gd name="connsiteY3-1084" fmla="*/ 3212978 h 3212978"/>
                  <a:gd name="connsiteX4-1085" fmla="*/ 792088 w 1279105"/>
                  <a:gd name="connsiteY4-1086" fmla="*/ 3212978 h 3212978"/>
                  <a:gd name="connsiteX5-1087" fmla="*/ 0 w 1279105"/>
                  <a:gd name="connsiteY5-1088" fmla="*/ 3212978 h 3212978"/>
                  <a:gd name="connsiteX6-1089" fmla="*/ 0 w 1279105"/>
                  <a:gd name="connsiteY6-1090" fmla="*/ 3212978 h 3212978"/>
                  <a:gd name="connsiteX7-1091" fmla="*/ 0 w 1279105"/>
                  <a:gd name="connsiteY7-1092" fmla="*/ 863870 h 3212978"/>
                  <a:gd name="connsiteX8-1093" fmla="*/ 786963 w 1279105"/>
                  <a:gd name="connsiteY8-1094" fmla="*/ 234 h 3212978"/>
                  <a:gd name="connsiteX0-1095" fmla="*/ 786963 w 1232192"/>
                  <a:gd name="connsiteY0-1096" fmla="*/ 272 h 3213016"/>
                  <a:gd name="connsiteX1-1097" fmla="*/ 1189052 w 1232192"/>
                  <a:gd name="connsiteY1-1098" fmla="*/ 492618 h 3213016"/>
                  <a:gd name="connsiteX2-1099" fmla="*/ 754433 w 1232192"/>
                  <a:gd name="connsiteY2-1100" fmla="*/ 1475503 h 3213016"/>
                  <a:gd name="connsiteX3-1101" fmla="*/ 792088 w 1232192"/>
                  <a:gd name="connsiteY3-1102" fmla="*/ 3213016 h 3213016"/>
                  <a:gd name="connsiteX4-1103" fmla="*/ 792088 w 1232192"/>
                  <a:gd name="connsiteY4-1104" fmla="*/ 3213016 h 3213016"/>
                  <a:gd name="connsiteX5-1105" fmla="*/ 0 w 1232192"/>
                  <a:gd name="connsiteY5-1106" fmla="*/ 3213016 h 3213016"/>
                  <a:gd name="connsiteX6-1107" fmla="*/ 0 w 1232192"/>
                  <a:gd name="connsiteY6-1108" fmla="*/ 3213016 h 3213016"/>
                  <a:gd name="connsiteX7-1109" fmla="*/ 0 w 1232192"/>
                  <a:gd name="connsiteY7-1110" fmla="*/ 863908 h 3213016"/>
                  <a:gd name="connsiteX8-1111" fmla="*/ 786963 w 1232192"/>
                  <a:gd name="connsiteY8-1112" fmla="*/ 272 h 3213016"/>
                  <a:gd name="connsiteX0-1113" fmla="*/ 883632 w 1244333"/>
                  <a:gd name="connsiteY0-1114" fmla="*/ 288 h 3202984"/>
                  <a:gd name="connsiteX1-1115" fmla="*/ 1189052 w 1244333"/>
                  <a:gd name="connsiteY1-1116" fmla="*/ 482586 h 3202984"/>
                  <a:gd name="connsiteX2-1117" fmla="*/ 754433 w 1244333"/>
                  <a:gd name="connsiteY2-1118" fmla="*/ 1465471 h 3202984"/>
                  <a:gd name="connsiteX3-1119" fmla="*/ 792088 w 1244333"/>
                  <a:gd name="connsiteY3-1120" fmla="*/ 3202984 h 3202984"/>
                  <a:gd name="connsiteX4-1121" fmla="*/ 792088 w 1244333"/>
                  <a:gd name="connsiteY4-1122" fmla="*/ 3202984 h 3202984"/>
                  <a:gd name="connsiteX5-1123" fmla="*/ 0 w 1244333"/>
                  <a:gd name="connsiteY5-1124" fmla="*/ 3202984 h 3202984"/>
                  <a:gd name="connsiteX6-1125" fmla="*/ 0 w 1244333"/>
                  <a:gd name="connsiteY6-1126" fmla="*/ 3202984 h 3202984"/>
                  <a:gd name="connsiteX7-1127" fmla="*/ 0 w 1244333"/>
                  <a:gd name="connsiteY7-1128" fmla="*/ 853876 h 3202984"/>
                  <a:gd name="connsiteX8-1129" fmla="*/ 883632 w 1244333"/>
                  <a:gd name="connsiteY8-1130" fmla="*/ 288 h 32029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 Same Side Corner Rectangle 8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-1" fmla="*/ 25563 w 1192801"/>
                  <a:gd name="connsiteY0-2" fmla="*/ 0 h 3231671"/>
                  <a:gd name="connsiteX1-3" fmla="*/ 886801 w 1192801"/>
                  <a:gd name="connsiteY1-4" fmla="*/ 414670 h 3231671"/>
                  <a:gd name="connsiteX2-5" fmla="*/ 1192801 w 1192801"/>
                  <a:gd name="connsiteY2-6" fmla="*/ 720670 h 3231671"/>
                  <a:gd name="connsiteX3-7" fmla="*/ 1192801 w 1192801"/>
                  <a:gd name="connsiteY3-8" fmla="*/ 3231671 h 3231671"/>
                  <a:gd name="connsiteX4-9" fmla="*/ 1192801 w 1192801"/>
                  <a:gd name="connsiteY4-10" fmla="*/ 3231671 h 3231671"/>
                  <a:gd name="connsiteX5-11" fmla="*/ 580801 w 1192801"/>
                  <a:gd name="connsiteY5-12" fmla="*/ 3231671 h 3231671"/>
                  <a:gd name="connsiteX6-13" fmla="*/ 580801 w 1192801"/>
                  <a:gd name="connsiteY6-14" fmla="*/ 3231671 h 3231671"/>
                  <a:gd name="connsiteX7-15" fmla="*/ 580801 w 1192801"/>
                  <a:gd name="connsiteY7-16" fmla="*/ 720670 h 3231671"/>
                  <a:gd name="connsiteX8-17" fmla="*/ 25563 w 1192801"/>
                  <a:gd name="connsiteY8-18" fmla="*/ 0 h 3231671"/>
                  <a:gd name="connsiteX0-19" fmla="*/ 25563 w 1192801"/>
                  <a:gd name="connsiteY0-20" fmla="*/ 0 h 3231671"/>
                  <a:gd name="connsiteX1-21" fmla="*/ 1192801 w 1192801"/>
                  <a:gd name="connsiteY1-22" fmla="*/ 720670 h 3231671"/>
                  <a:gd name="connsiteX2-23" fmla="*/ 1192801 w 1192801"/>
                  <a:gd name="connsiteY2-24" fmla="*/ 3231671 h 3231671"/>
                  <a:gd name="connsiteX3-25" fmla="*/ 1192801 w 1192801"/>
                  <a:gd name="connsiteY3-26" fmla="*/ 3231671 h 3231671"/>
                  <a:gd name="connsiteX4-27" fmla="*/ 580801 w 1192801"/>
                  <a:gd name="connsiteY4-28" fmla="*/ 3231671 h 3231671"/>
                  <a:gd name="connsiteX5-29" fmla="*/ 580801 w 1192801"/>
                  <a:gd name="connsiteY5-30" fmla="*/ 3231671 h 3231671"/>
                  <a:gd name="connsiteX6-31" fmla="*/ 580801 w 1192801"/>
                  <a:gd name="connsiteY6-32" fmla="*/ 720670 h 3231671"/>
                  <a:gd name="connsiteX7-33" fmla="*/ 25563 w 1192801"/>
                  <a:gd name="connsiteY7-34" fmla="*/ 0 h 3231671"/>
                  <a:gd name="connsiteX0-35" fmla="*/ 30147 w 1197385"/>
                  <a:gd name="connsiteY0-36" fmla="*/ 0 h 3231671"/>
                  <a:gd name="connsiteX1-37" fmla="*/ 1197385 w 1197385"/>
                  <a:gd name="connsiteY1-38" fmla="*/ 720670 h 3231671"/>
                  <a:gd name="connsiteX2-39" fmla="*/ 1197385 w 1197385"/>
                  <a:gd name="connsiteY2-40" fmla="*/ 3231671 h 3231671"/>
                  <a:gd name="connsiteX3-41" fmla="*/ 1197385 w 1197385"/>
                  <a:gd name="connsiteY3-42" fmla="*/ 3231671 h 3231671"/>
                  <a:gd name="connsiteX4-43" fmla="*/ 585385 w 1197385"/>
                  <a:gd name="connsiteY4-44" fmla="*/ 3231671 h 3231671"/>
                  <a:gd name="connsiteX5-45" fmla="*/ 585385 w 1197385"/>
                  <a:gd name="connsiteY5-46" fmla="*/ 3231671 h 3231671"/>
                  <a:gd name="connsiteX6-47" fmla="*/ 457794 w 1197385"/>
                  <a:gd name="connsiteY6-48" fmla="*/ 1018382 h 3231671"/>
                  <a:gd name="connsiteX7-49" fmla="*/ 30147 w 1197385"/>
                  <a:gd name="connsiteY7-50" fmla="*/ 0 h 3231671"/>
                  <a:gd name="connsiteX0-51" fmla="*/ 311465 w 1478703"/>
                  <a:gd name="connsiteY0-52" fmla="*/ 1443 h 3233114"/>
                  <a:gd name="connsiteX1-53" fmla="*/ 1478703 w 1478703"/>
                  <a:gd name="connsiteY1-54" fmla="*/ 722113 h 3233114"/>
                  <a:gd name="connsiteX2-55" fmla="*/ 1478703 w 1478703"/>
                  <a:gd name="connsiteY2-56" fmla="*/ 3233114 h 3233114"/>
                  <a:gd name="connsiteX3-57" fmla="*/ 1478703 w 1478703"/>
                  <a:gd name="connsiteY3-58" fmla="*/ 3233114 h 3233114"/>
                  <a:gd name="connsiteX4-59" fmla="*/ 866703 w 1478703"/>
                  <a:gd name="connsiteY4-60" fmla="*/ 3233114 h 3233114"/>
                  <a:gd name="connsiteX5-61" fmla="*/ 866703 w 1478703"/>
                  <a:gd name="connsiteY5-62" fmla="*/ 3233114 h 3233114"/>
                  <a:gd name="connsiteX6-63" fmla="*/ 739112 w 1478703"/>
                  <a:gd name="connsiteY6-64" fmla="*/ 1019825 h 3233114"/>
                  <a:gd name="connsiteX7-65" fmla="*/ 15213 w 1478703"/>
                  <a:gd name="connsiteY7-66" fmla="*/ 1379751 h 3233114"/>
                  <a:gd name="connsiteX8-67" fmla="*/ 311465 w 1478703"/>
                  <a:gd name="connsiteY8-68" fmla="*/ 1443 h 3233114"/>
                  <a:gd name="connsiteX0-69" fmla="*/ 188447 w 1355685"/>
                  <a:gd name="connsiteY0-70" fmla="*/ 1409 h 3233080"/>
                  <a:gd name="connsiteX1-71" fmla="*/ 1355685 w 1355685"/>
                  <a:gd name="connsiteY1-72" fmla="*/ 722079 h 3233080"/>
                  <a:gd name="connsiteX2-73" fmla="*/ 1355685 w 1355685"/>
                  <a:gd name="connsiteY2-74" fmla="*/ 3233080 h 3233080"/>
                  <a:gd name="connsiteX3-75" fmla="*/ 1355685 w 1355685"/>
                  <a:gd name="connsiteY3-76" fmla="*/ 3233080 h 3233080"/>
                  <a:gd name="connsiteX4-77" fmla="*/ 743685 w 1355685"/>
                  <a:gd name="connsiteY4-78" fmla="*/ 3233080 h 3233080"/>
                  <a:gd name="connsiteX5-79" fmla="*/ 743685 w 1355685"/>
                  <a:gd name="connsiteY5-80" fmla="*/ 3233080 h 3233080"/>
                  <a:gd name="connsiteX6-81" fmla="*/ 616094 w 1355685"/>
                  <a:gd name="connsiteY6-82" fmla="*/ 1019791 h 3233080"/>
                  <a:gd name="connsiteX7-83" fmla="*/ 30418 w 1355685"/>
                  <a:gd name="connsiteY7-84" fmla="*/ 1411615 h 3233080"/>
                  <a:gd name="connsiteX8-85" fmla="*/ 188447 w 1355685"/>
                  <a:gd name="connsiteY8-86" fmla="*/ 1409 h 3233080"/>
                  <a:gd name="connsiteX0-87" fmla="*/ 405131 w 1572369"/>
                  <a:gd name="connsiteY0-88" fmla="*/ 1994 h 3233665"/>
                  <a:gd name="connsiteX1-89" fmla="*/ 1572369 w 1572369"/>
                  <a:gd name="connsiteY1-90" fmla="*/ 722664 h 3233665"/>
                  <a:gd name="connsiteX2-91" fmla="*/ 1572369 w 1572369"/>
                  <a:gd name="connsiteY2-92" fmla="*/ 3233665 h 3233665"/>
                  <a:gd name="connsiteX3-93" fmla="*/ 1572369 w 1572369"/>
                  <a:gd name="connsiteY3-94" fmla="*/ 3233665 h 3233665"/>
                  <a:gd name="connsiteX4-95" fmla="*/ 960369 w 1572369"/>
                  <a:gd name="connsiteY4-96" fmla="*/ 3233665 h 3233665"/>
                  <a:gd name="connsiteX5-97" fmla="*/ 960369 w 1572369"/>
                  <a:gd name="connsiteY5-98" fmla="*/ 3233665 h 3233665"/>
                  <a:gd name="connsiteX6-99" fmla="*/ 832778 w 1572369"/>
                  <a:gd name="connsiteY6-100" fmla="*/ 1020376 h 3233665"/>
                  <a:gd name="connsiteX7-101" fmla="*/ 247102 w 1572369"/>
                  <a:gd name="connsiteY7-102" fmla="*/ 1412200 h 3233665"/>
                  <a:gd name="connsiteX8-103" fmla="*/ 405131 w 1572369"/>
                  <a:gd name="connsiteY8-104" fmla="*/ 1994 h 3233665"/>
                  <a:gd name="connsiteX0-105" fmla="*/ 405131 w 1572369"/>
                  <a:gd name="connsiteY0-106" fmla="*/ 1994 h 3233665"/>
                  <a:gd name="connsiteX1-107" fmla="*/ 1572369 w 1572369"/>
                  <a:gd name="connsiteY1-108" fmla="*/ 722664 h 3233665"/>
                  <a:gd name="connsiteX2-109" fmla="*/ 1572369 w 1572369"/>
                  <a:gd name="connsiteY2-110" fmla="*/ 3233665 h 3233665"/>
                  <a:gd name="connsiteX3-111" fmla="*/ 1572369 w 1572369"/>
                  <a:gd name="connsiteY3-112" fmla="*/ 3233665 h 3233665"/>
                  <a:gd name="connsiteX4-113" fmla="*/ 960369 w 1572369"/>
                  <a:gd name="connsiteY4-114" fmla="*/ 3233665 h 3233665"/>
                  <a:gd name="connsiteX5-115" fmla="*/ 960369 w 1572369"/>
                  <a:gd name="connsiteY5-116" fmla="*/ 3233665 h 3233665"/>
                  <a:gd name="connsiteX6-117" fmla="*/ 832778 w 1572369"/>
                  <a:gd name="connsiteY6-118" fmla="*/ 1020376 h 3233665"/>
                  <a:gd name="connsiteX7-119" fmla="*/ 247102 w 1572369"/>
                  <a:gd name="connsiteY7-120" fmla="*/ 1412200 h 3233665"/>
                  <a:gd name="connsiteX8-121" fmla="*/ 405131 w 1572369"/>
                  <a:gd name="connsiteY8-122" fmla="*/ 1994 h 3233665"/>
                  <a:gd name="connsiteX0-123" fmla="*/ 405131 w 1572369"/>
                  <a:gd name="connsiteY0-124" fmla="*/ 1994 h 3233665"/>
                  <a:gd name="connsiteX1-125" fmla="*/ 1572369 w 1572369"/>
                  <a:gd name="connsiteY1-126" fmla="*/ 722664 h 3233665"/>
                  <a:gd name="connsiteX2-127" fmla="*/ 1572369 w 1572369"/>
                  <a:gd name="connsiteY2-128" fmla="*/ 3233665 h 3233665"/>
                  <a:gd name="connsiteX3-129" fmla="*/ 1572369 w 1572369"/>
                  <a:gd name="connsiteY3-130" fmla="*/ 3233665 h 3233665"/>
                  <a:gd name="connsiteX4-131" fmla="*/ 960369 w 1572369"/>
                  <a:gd name="connsiteY4-132" fmla="*/ 3233665 h 3233665"/>
                  <a:gd name="connsiteX5-133" fmla="*/ 960369 w 1572369"/>
                  <a:gd name="connsiteY5-134" fmla="*/ 3233665 h 3233665"/>
                  <a:gd name="connsiteX6-135" fmla="*/ 832778 w 1572369"/>
                  <a:gd name="connsiteY6-136" fmla="*/ 1020376 h 3233665"/>
                  <a:gd name="connsiteX7-137" fmla="*/ 247102 w 1572369"/>
                  <a:gd name="connsiteY7-138" fmla="*/ 1412200 h 3233665"/>
                  <a:gd name="connsiteX8-139" fmla="*/ 405131 w 1572369"/>
                  <a:gd name="connsiteY8-140" fmla="*/ 1994 h 3233665"/>
                  <a:gd name="connsiteX0-141" fmla="*/ 405131 w 1572369"/>
                  <a:gd name="connsiteY0-142" fmla="*/ 1994 h 3233665"/>
                  <a:gd name="connsiteX1-143" fmla="*/ 1572369 w 1572369"/>
                  <a:gd name="connsiteY1-144" fmla="*/ 722664 h 3233665"/>
                  <a:gd name="connsiteX2-145" fmla="*/ 1572369 w 1572369"/>
                  <a:gd name="connsiteY2-146" fmla="*/ 3233665 h 3233665"/>
                  <a:gd name="connsiteX3-147" fmla="*/ 1572369 w 1572369"/>
                  <a:gd name="connsiteY3-148" fmla="*/ 3233665 h 3233665"/>
                  <a:gd name="connsiteX4-149" fmla="*/ 960369 w 1572369"/>
                  <a:gd name="connsiteY4-150" fmla="*/ 3233665 h 3233665"/>
                  <a:gd name="connsiteX5-151" fmla="*/ 960369 w 1572369"/>
                  <a:gd name="connsiteY5-152" fmla="*/ 3233665 h 3233665"/>
                  <a:gd name="connsiteX6-153" fmla="*/ 832778 w 1572369"/>
                  <a:gd name="connsiteY6-154" fmla="*/ 1020376 h 3233665"/>
                  <a:gd name="connsiteX7-155" fmla="*/ 247102 w 1572369"/>
                  <a:gd name="connsiteY7-156" fmla="*/ 1412200 h 3233665"/>
                  <a:gd name="connsiteX8-157" fmla="*/ 405131 w 1572369"/>
                  <a:gd name="connsiteY8-158" fmla="*/ 1994 h 3233665"/>
                  <a:gd name="connsiteX0-159" fmla="*/ 405131 w 1572369"/>
                  <a:gd name="connsiteY0-160" fmla="*/ 1994 h 3233665"/>
                  <a:gd name="connsiteX1-161" fmla="*/ 1572369 w 1572369"/>
                  <a:gd name="connsiteY1-162" fmla="*/ 722664 h 3233665"/>
                  <a:gd name="connsiteX2-163" fmla="*/ 1572369 w 1572369"/>
                  <a:gd name="connsiteY2-164" fmla="*/ 3233665 h 3233665"/>
                  <a:gd name="connsiteX3-165" fmla="*/ 1572369 w 1572369"/>
                  <a:gd name="connsiteY3-166" fmla="*/ 3233665 h 3233665"/>
                  <a:gd name="connsiteX4-167" fmla="*/ 960369 w 1572369"/>
                  <a:gd name="connsiteY4-168" fmla="*/ 3233665 h 3233665"/>
                  <a:gd name="connsiteX5-169" fmla="*/ 960369 w 1572369"/>
                  <a:gd name="connsiteY5-170" fmla="*/ 3233665 h 3233665"/>
                  <a:gd name="connsiteX6-171" fmla="*/ 832778 w 1572369"/>
                  <a:gd name="connsiteY6-172" fmla="*/ 1020376 h 3233665"/>
                  <a:gd name="connsiteX7-173" fmla="*/ 247102 w 1572369"/>
                  <a:gd name="connsiteY7-174" fmla="*/ 1412200 h 3233665"/>
                  <a:gd name="connsiteX8-175" fmla="*/ 405131 w 1572369"/>
                  <a:gd name="connsiteY8-176" fmla="*/ 1994 h 3233665"/>
                  <a:gd name="connsiteX0-177" fmla="*/ 405131 w 1572369"/>
                  <a:gd name="connsiteY0-178" fmla="*/ 1994 h 3233665"/>
                  <a:gd name="connsiteX1-179" fmla="*/ 1476676 w 1572369"/>
                  <a:gd name="connsiteY1-180" fmla="*/ 935315 h 3233665"/>
                  <a:gd name="connsiteX2-181" fmla="*/ 1572369 w 1572369"/>
                  <a:gd name="connsiteY2-182" fmla="*/ 3233665 h 3233665"/>
                  <a:gd name="connsiteX3-183" fmla="*/ 1572369 w 1572369"/>
                  <a:gd name="connsiteY3-184" fmla="*/ 3233665 h 3233665"/>
                  <a:gd name="connsiteX4-185" fmla="*/ 960369 w 1572369"/>
                  <a:gd name="connsiteY4-186" fmla="*/ 3233665 h 3233665"/>
                  <a:gd name="connsiteX5-187" fmla="*/ 960369 w 1572369"/>
                  <a:gd name="connsiteY5-188" fmla="*/ 3233665 h 3233665"/>
                  <a:gd name="connsiteX6-189" fmla="*/ 832778 w 1572369"/>
                  <a:gd name="connsiteY6-190" fmla="*/ 1020376 h 3233665"/>
                  <a:gd name="connsiteX7-191" fmla="*/ 247102 w 1572369"/>
                  <a:gd name="connsiteY7-192" fmla="*/ 1412200 h 3233665"/>
                  <a:gd name="connsiteX8-193" fmla="*/ 405131 w 1572369"/>
                  <a:gd name="connsiteY8-194" fmla="*/ 1994 h 3233665"/>
                  <a:gd name="connsiteX0-195" fmla="*/ 405131 w 1572369"/>
                  <a:gd name="connsiteY0-196" fmla="*/ 1994 h 3233665"/>
                  <a:gd name="connsiteX1-197" fmla="*/ 1476676 w 1572369"/>
                  <a:gd name="connsiteY1-198" fmla="*/ 935315 h 3233665"/>
                  <a:gd name="connsiteX2-199" fmla="*/ 1572369 w 1572369"/>
                  <a:gd name="connsiteY2-200" fmla="*/ 3233665 h 3233665"/>
                  <a:gd name="connsiteX3-201" fmla="*/ 1572369 w 1572369"/>
                  <a:gd name="connsiteY3-202" fmla="*/ 3233665 h 3233665"/>
                  <a:gd name="connsiteX4-203" fmla="*/ 960369 w 1572369"/>
                  <a:gd name="connsiteY4-204" fmla="*/ 3233665 h 3233665"/>
                  <a:gd name="connsiteX5-205" fmla="*/ 960369 w 1572369"/>
                  <a:gd name="connsiteY5-206" fmla="*/ 3233665 h 3233665"/>
                  <a:gd name="connsiteX6-207" fmla="*/ 832778 w 1572369"/>
                  <a:gd name="connsiteY6-208" fmla="*/ 1020376 h 3233665"/>
                  <a:gd name="connsiteX7-209" fmla="*/ 247102 w 1572369"/>
                  <a:gd name="connsiteY7-210" fmla="*/ 1412200 h 3233665"/>
                  <a:gd name="connsiteX8-211" fmla="*/ 405131 w 1572369"/>
                  <a:gd name="connsiteY8-212" fmla="*/ 1994 h 3233665"/>
                  <a:gd name="connsiteX0-213" fmla="*/ 454087 w 1557530"/>
                  <a:gd name="connsiteY0-214" fmla="*/ 2221 h 3138199"/>
                  <a:gd name="connsiteX1-215" fmla="*/ 1461837 w 1557530"/>
                  <a:gd name="connsiteY1-216" fmla="*/ 839849 h 3138199"/>
                  <a:gd name="connsiteX2-217" fmla="*/ 1557530 w 1557530"/>
                  <a:gd name="connsiteY2-218" fmla="*/ 3138199 h 3138199"/>
                  <a:gd name="connsiteX3-219" fmla="*/ 1557530 w 1557530"/>
                  <a:gd name="connsiteY3-220" fmla="*/ 3138199 h 3138199"/>
                  <a:gd name="connsiteX4-221" fmla="*/ 945530 w 1557530"/>
                  <a:gd name="connsiteY4-222" fmla="*/ 3138199 h 3138199"/>
                  <a:gd name="connsiteX5-223" fmla="*/ 945530 w 1557530"/>
                  <a:gd name="connsiteY5-224" fmla="*/ 3138199 h 3138199"/>
                  <a:gd name="connsiteX6-225" fmla="*/ 817939 w 1557530"/>
                  <a:gd name="connsiteY6-226" fmla="*/ 924910 h 3138199"/>
                  <a:gd name="connsiteX7-227" fmla="*/ 232263 w 1557530"/>
                  <a:gd name="connsiteY7-228" fmla="*/ 1316734 h 3138199"/>
                  <a:gd name="connsiteX8-229" fmla="*/ 454087 w 1557530"/>
                  <a:gd name="connsiteY8-230" fmla="*/ 2221 h 3138199"/>
                  <a:gd name="connsiteX0-231" fmla="*/ 458217 w 1561660"/>
                  <a:gd name="connsiteY0-232" fmla="*/ 54 h 3136032"/>
                  <a:gd name="connsiteX1-233" fmla="*/ 1465967 w 1561660"/>
                  <a:gd name="connsiteY1-234" fmla="*/ 837682 h 3136032"/>
                  <a:gd name="connsiteX2-235" fmla="*/ 1561660 w 1561660"/>
                  <a:gd name="connsiteY2-236" fmla="*/ 3136032 h 3136032"/>
                  <a:gd name="connsiteX3-237" fmla="*/ 1561660 w 1561660"/>
                  <a:gd name="connsiteY3-238" fmla="*/ 3136032 h 3136032"/>
                  <a:gd name="connsiteX4-239" fmla="*/ 949660 w 1561660"/>
                  <a:gd name="connsiteY4-240" fmla="*/ 3136032 h 3136032"/>
                  <a:gd name="connsiteX5-241" fmla="*/ 949660 w 1561660"/>
                  <a:gd name="connsiteY5-242" fmla="*/ 3136032 h 3136032"/>
                  <a:gd name="connsiteX6-243" fmla="*/ 822069 w 1561660"/>
                  <a:gd name="connsiteY6-244" fmla="*/ 922743 h 3136032"/>
                  <a:gd name="connsiteX7-245" fmla="*/ 236393 w 1561660"/>
                  <a:gd name="connsiteY7-246" fmla="*/ 1314567 h 3136032"/>
                  <a:gd name="connsiteX8-247" fmla="*/ 458217 w 1561660"/>
                  <a:gd name="connsiteY8-248" fmla="*/ 54 h 3136032"/>
                  <a:gd name="connsiteX0-249" fmla="*/ 458217 w 1561660"/>
                  <a:gd name="connsiteY0-250" fmla="*/ 53790 h 3189768"/>
                  <a:gd name="connsiteX1-251" fmla="*/ 1465967 w 1561660"/>
                  <a:gd name="connsiteY1-252" fmla="*/ 891418 h 3189768"/>
                  <a:gd name="connsiteX2-253" fmla="*/ 1561660 w 1561660"/>
                  <a:gd name="connsiteY2-254" fmla="*/ 3189768 h 3189768"/>
                  <a:gd name="connsiteX3-255" fmla="*/ 1561660 w 1561660"/>
                  <a:gd name="connsiteY3-256" fmla="*/ 3189768 h 3189768"/>
                  <a:gd name="connsiteX4-257" fmla="*/ 949660 w 1561660"/>
                  <a:gd name="connsiteY4-258" fmla="*/ 3189768 h 3189768"/>
                  <a:gd name="connsiteX5-259" fmla="*/ 949660 w 1561660"/>
                  <a:gd name="connsiteY5-260" fmla="*/ 3189768 h 3189768"/>
                  <a:gd name="connsiteX6-261" fmla="*/ 822069 w 1561660"/>
                  <a:gd name="connsiteY6-262" fmla="*/ 976479 h 3189768"/>
                  <a:gd name="connsiteX7-263" fmla="*/ 236393 w 1561660"/>
                  <a:gd name="connsiteY7-264" fmla="*/ 1368303 h 3189768"/>
                  <a:gd name="connsiteX8-265" fmla="*/ 458217 w 1561660"/>
                  <a:gd name="connsiteY8-266" fmla="*/ 53790 h 3189768"/>
                  <a:gd name="connsiteX0-267" fmla="*/ 473561 w 1577004"/>
                  <a:gd name="connsiteY0-268" fmla="*/ 53790 h 3189768"/>
                  <a:gd name="connsiteX1-269" fmla="*/ 1481311 w 1577004"/>
                  <a:gd name="connsiteY1-270" fmla="*/ 891418 h 3189768"/>
                  <a:gd name="connsiteX2-271" fmla="*/ 1577004 w 1577004"/>
                  <a:gd name="connsiteY2-272" fmla="*/ 3189768 h 3189768"/>
                  <a:gd name="connsiteX3-273" fmla="*/ 1577004 w 1577004"/>
                  <a:gd name="connsiteY3-274" fmla="*/ 3189768 h 3189768"/>
                  <a:gd name="connsiteX4-275" fmla="*/ 965004 w 1577004"/>
                  <a:gd name="connsiteY4-276" fmla="*/ 3189768 h 3189768"/>
                  <a:gd name="connsiteX5-277" fmla="*/ 965004 w 1577004"/>
                  <a:gd name="connsiteY5-278" fmla="*/ 3189768 h 3189768"/>
                  <a:gd name="connsiteX6-279" fmla="*/ 837413 w 1577004"/>
                  <a:gd name="connsiteY6-280" fmla="*/ 976479 h 3189768"/>
                  <a:gd name="connsiteX7-281" fmla="*/ 251737 w 1577004"/>
                  <a:gd name="connsiteY7-282" fmla="*/ 1368303 h 3189768"/>
                  <a:gd name="connsiteX8-283" fmla="*/ 473561 w 1577004"/>
                  <a:gd name="connsiteY8-284" fmla="*/ 53790 h 3189768"/>
                  <a:gd name="connsiteX0-285" fmla="*/ 473561 w 1577004"/>
                  <a:gd name="connsiteY0-286" fmla="*/ 46232 h 3182210"/>
                  <a:gd name="connsiteX1-287" fmla="*/ 1481311 w 1577004"/>
                  <a:gd name="connsiteY1-288" fmla="*/ 883860 h 3182210"/>
                  <a:gd name="connsiteX2-289" fmla="*/ 1577004 w 1577004"/>
                  <a:gd name="connsiteY2-290" fmla="*/ 3182210 h 3182210"/>
                  <a:gd name="connsiteX3-291" fmla="*/ 1577004 w 1577004"/>
                  <a:gd name="connsiteY3-292" fmla="*/ 3182210 h 3182210"/>
                  <a:gd name="connsiteX4-293" fmla="*/ 965004 w 1577004"/>
                  <a:gd name="connsiteY4-294" fmla="*/ 3182210 h 3182210"/>
                  <a:gd name="connsiteX5-295" fmla="*/ 965004 w 1577004"/>
                  <a:gd name="connsiteY5-296" fmla="*/ 3182210 h 3182210"/>
                  <a:gd name="connsiteX6-297" fmla="*/ 837413 w 1577004"/>
                  <a:gd name="connsiteY6-298" fmla="*/ 968921 h 3182210"/>
                  <a:gd name="connsiteX7-299" fmla="*/ 251737 w 1577004"/>
                  <a:gd name="connsiteY7-300" fmla="*/ 1360745 h 3182210"/>
                  <a:gd name="connsiteX8-301" fmla="*/ 473561 w 1577004"/>
                  <a:gd name="connsiteY8-302" fmla="*/ 46232 h 3182210"/>
                  <a:gd name="connsiteX0-303" fmla="*/ 473561 w 1577004"/>
                  <a:gd name="connsiteY0-304" fmla="*/ 77283 h 3213261"/>
                  <a:gd name="connsiteX1-305" fmla="*/ 1336258 w 1577004"/>
                  <a:gd name="connsiteY1-306" fmla="*/ 232848 h 3213261"/>
                  <a:gd name="connsiteX2-307" fmla="*/ 1481311 w 1577004"/>
                  <a:gd name="connsiteY2-308" fmla="*/ 914911 h 3213261"/>
                  <a:gd name="connsiteX3-309" fmla="*/ 1577004 w 1577004"/>
                  <a:gd name="connsiteY3-310" fmla="*/ 3213261 h 3213261"/>
                  <a:gd name="connsiteX4-311" fmla="*/ 1577004 w 1577004"/>
                  <a:gd name="connsiteY4-312" fmla="*/ 3213261 h 3213261"/>
                  <a:gd name="connsiteX5-313" fmla="*/ 965004 w 1577004"/>
                  <a:gd name="connsiteY5-314" fmla="*/ 3213261 h 3213261"/>
                  <a:gd name="connsiteX6-315" fmla="*/ 965004 w 1577004"/>
                  <a:gd name="connsiteY6-316" fmla="*/ 3213261 h 3213261"/>
                  <a:gd name="connsiteX7-317" fmla="*/ 837413 w 1577004"/>
                  <a:gd name="connsiteY7-318" fmla="*/ 999972 h 3213261"/>
                  <a:gd name="connsiteX8-319" fmla="*/ 251737 w 1577004"/>
                  <a:gd name="connsiteY8-320" fmla="*/ 1391796 h 3213261"/>
                  <a:gd name="connsiteX9" fmla="*/ 473561 w 1577004"/>
                  <a:gd name="connsiteY9" fmla="*/ 77283 h 3213261"/>
                  <a:gd name="connsiteX0-321" fmla="*/ 473561 w 1577004"/>
                  <a:gd name="connsiteY0-322" fmla="*/ 75189 h 3211167"/>
                  <a:gd name="connsiteX1-323" fmla="*/ 1336258 w 1577004"/>
                  <a:gd name="connsiteY1-324" fmla="*/ 241387 h 3211167"/>
                  <a:gd name="connsiteX2-325" fmla="*/ 1481311 w 1577004"/>
                  <a:gd name="connsiteY2-326" fmla="*/ 912817 h 3211167"/>
                  <a:gd name="connsiteX3-327" fmla="*/ 1577004 w 1577004"/>
                  <a:gd name="connsiteY3-328" fmla="*/ 3211167 h 3211167"/>
                  <a:gd name="connsiteX4-329" fmla="*/ 1577004 w 1577004"/>
                  <a:gd name="connsiteY4-330" fmla="*/ 3211167 h 3211167"/>
                  <a:gd name="connsiteX5-331" fmla="*/ 965004 w 1577004"/>
                  <a:gd name="connsiteY5-332" fmla="*/ 3211167 h 3211167"/>
                  <a:gd name="connsiteX6-333" fmla="*/ 965004 w 1577004"/>
                  <a:gd name="connsiteY6-334" fmla="*/ 3211167 h 3211167"/>
                  <a:gd name="connsiteX7-335" fmla="*/ 837413 w 1577004"/>
                  <a:gd name="connsiteY7-336" fmla="*/ 997878 h 3211167"/>
                  <a:gd name="connsiteX8-337" fmla="*/ 251737 w 1577004"/>
                  <a:gd name="connsiteY8-338" fmla="*/ 1389702 h 3211167"/>
                  <a:gd name="connsiteX9-339" fmla="*/ 473561 w 1577004"/>
                  <a:gd name="connsiteY9-340" fmla="*/ 75189 h 3211167"/>
                  <a:gd name="connsiteX0-341" fmla="*/ 473561 w 1577004"/>
                  <a:gd name="connsiteY0-342" fmla="*/ 75189 h 3211167"/>
                  <a:gd name="connsiteX1-343" fmla="*/ 1336258 w 1577004"/>
                  <a:gd name="connsiteY1-344" fmla="*/ 241387 h 3211167"/>
                  <a:gd name="connsiteX2-345" fmla="*/ 1368156 w 1577004"/>
                  <a:gd name="connsiteY2-346" fmla="*/ 294550 h 3211167"/>
                  <a:gd name="connsiteX3-347" fmla="*/ 1481311 w 1577004"/>
                  <a:gd name="connsiteY3-348" fmla="*/ 912817 h 3211167"/>
                  <a:gd name="connsiteX4-349" fmla="*/ 1577004 w 1577004"/>
                  <a:gd name="connsiteY4-350" fmla="*/ 3211167 h 3211167"/>
                  <a:gd name="connsiteX5-351" fmla="*/ 1577004 w 1577004"/>
                  <a:gd name="connsiteY5-352" fmla="*/ 3211167 h 3211167"/>
                  <a:gd name="connsiteX6-353" fmla="*/ 965004 w 1577004"/>
                  <a:gd name="connsiteY6-354" fmla="*/ 3211167 h 3211167"/>
                  <a:gd name="connsiteX7-355" fmla="*/ 965004 w 1577004"/>
                  <a:gd name="connsiteY7-356" fmla="*/ 3211167 h 3211167"/>
                  <a:gd name="connsiteX8-357" fmla="*/ 837413 w 1577004"/>
                  <a:gd name="connsiteY8-358" fmla="*/ 997878 h 3211167"/>
                  <a:gd name="connsiteX9-359" fmla="*/ 251737 w 1577004"/>
                  <a:gd name="connsiteY9-360" fmla="*/ 1389702 h 3211167"/>
                  <a:gd name="connsiteX10" fmla="*/ 473561 w 1577004"/>
                  <a:gd name="connsiteY10" fmla="*/ 75189 h 3211167"/>
                  <a:gd name="connsiteX0-361" fmla="*/ 473561 w 1577004"/>
                  <a:gd name="connsiteY0-362" fmla="*/ 75189 h 3211167"/>
                  <a:gd name="connsiteX1-363" fmla="*/ 1336258 w 1577004"/>
                  <a:gd name="connsiteY1-364" fmla="*/ 241387 h 3211167"/>
                  <a:gd name="connsiteX2-365" fmla="*/ 1368156 w 1577004"/>
                  <a:gd name="connsiteY2-366" fmla="*/ 294550 h 3211167"/>
                  <a:gd name="connsiteX3-367" fmla="*/ 1481311 w 1577004"/>
                  <a:gd name="connsiteY3-368" fmla="*/ 912817 h 3211167"/>
                  <a:gd name="connsiteX4-369" fmla="*/ 1577004 w 1577004"/>
                  <a:gd name="connsiteY4-370" fmla="*/ 3211167 h 3211167"/>
                  <a:gd name="connsiteX5-371" fmla="*/ 1577004 w 1577004"/>
                  <a:gd name="connsiteY5-372" fmla="*/ 3211167 h 3211167"/>
                  <a:gd name="connsiteX6-373" fmla="*/ 965004 w 1577004"/>
                  <a:gd name="connsiteY6-374" fmla="*/ 3211167 h 3211167"/>
                  <a:gd name="connsiteX7-375" fmla="*/ 965004 w 1577004"/>
                  <a:gd name="connsiteY7-376" fmla="*/ 3211167 h 3211167"/>
                  <a:gd name="connsiteX8-377" fmla="*/ 837413 w 1577004"/>
                  <a:gd name="connsiteY8-378" fmla="*/ 997878 h 3211167"/>
                  <a:gd name="connsiteX9-379" fmla="*/ 251737 w 1577004"/>
                  <a:gd name="connsiteY9-380" fmla="*/ 1389702 h 3211167"/>
                  <a:gd name="connsiteX10-381" fmla="*/ 473561 w 1577004"/>
                  <a:gd name="connsiteY10-382" fmla="*/ 75189 h 3211167"/>
                  <a:gd name="connsiteX0-383" fmla="*/ 473561 w 1577004"/>
                  <a:gd name="connsiteY0-384" fmla="*/ 75189 h 3211167"/>
                  <a:gd name="connsiteX1-385" fmla="*/ 1336258 w 1577004"/>
                  <a:gd name="connsiteY1-386" fmla="*/ 241387 h 3211167"/>
                  <a:gd name="connsiteX2-387" fmla="*/ 1481311 w 1577004"/>
                  <a:gd name="connsiteY2-388" fmla="*/ 912817 h 3211167"/>
                  <a:gd name="connsiteX3-389" fmla="*/ 1577004 w 1577004"/>
                  <a:gd name="connsiteY3-390" fmla="*/ 3211167 h 3211167"/>
                  <a:gd name="connsiteX4-391" fmla="*/ 1577004 w 1577004"/>
                  <a:gd name="connsiteY4-392" fmla="*/ 3211167 h 3211167"/>
                  <a:gd name="connsiteX5-393" fmla="*/ 965004 w 1577004"/>
                  <a:gd name="connsiteY5-394" fmla="*/ 3211167 h 3211167"/>
                  <a:gd name="connsiteX6-395" fmla="*/ 965004 w 1577004"/>
                  <a:gd name="connsiteY6-396" fmla="*/ 3211167 h 3211167"/>
                  <a:gd name="connsiteX7-397" fmla="*/ 837413 w 1577004"/>
                  <a:gd name="connsiteY7-398" fmla="*/ 997878 h 3211167"/>
                  <a:gd name="connsiteX8-399" fmla="*/ 251737 w 1577004"/>
                  <a:gd name="connsiteY8-400" fmla="*/ 1389702 h 3211167"/>
                  <a:gd name="connsiteX9-401" fmla="*/ 473561 w 1577004"/>
                  <a:gd name="connsiteY9-402" fmla="*/ 75189 h 3211167"/>
                  <a:gd name="connsiteX0-403" fmla="*/ 473561 w 1577004"/>
                  <a:gd name="connsiteY0-404" fmla="*/ 75189 h 3211167"/>
                  <a:gd name="connsiteX1-405" fmla="*/ 1336258 w 1577004"/>
                  <a:gd name="connsiteY1-406" fmla="*/ 241387 h 3211167"/>
                  <a:gd name="connsiteX2-407" fmla="*/ 1481311 w 1577004"/>
                  <a:gd name="connsiteY2-408" fmla="*/ 912817 h 3211167"/>
                  <a:gd name="connsiteX3-409" fmla="*/ 1577004 w 1577004"/>
                  <a:gd name="connsiteY3-410" fmla="*/ 3211167 h 3211167"/>
                  <a:gd name="connsiteX4-411" fmla="*/ 1577004 w 1577004"/>
                  <a:gd name="connsiteY4-412" fmla="*/ 3211167 h 3211167"/>
                  <a:gd name="connsiteX5-413" fmla="*/ 965004 w 1577004"/>
                  <a:gd name="connsiteY5-414" fmla="*/ 3211167 h 3211167"/>
                  <a:gd name="connsiteX6-415" fmla="*/ 965004 w 1577004"/>
                  <a:gd name="connsiteY6-416" fmla="*/ 3211167 h 3211167"/>
                  <a:gd name="connsiteX7-417" fmla="*/ 837413 w 1577004"/>
                  <a:gd name="connsiteY7-418" fmla="*/ 997878 h 3211167"/>
                  <a:gd name="connsiteX8-419" fmla="*/ 251737 w 1577004"/>
                  <a:gd name="connsiteY8-420" fmla="*/ 1389702 h 3211167"/>
                  <a:gd name="connsiteX9-421" fmla="*/ 473561 w 1577004"/>
                  <a:gd name="connsiteY9-422" fmla="*/ 75189 h 3211167"/>
                  <a:gd name="connsiteX0-423" fmla="*/ 473561 w 1577004"/>
                  <a:gd name="connsiteY0-424" fmla="*/ 75189 h 3211167"/>
                  <a:gd name="connsiteX1-425" fmla="*/ 1336258 w 1577004"/>
                  <a:gd name="connsiteY1-426" fmla="*/ 241387 h 3211167"/>
                  <a:gd name="connsiteX2-427" fmla="*/ 1481311 w 1577004"/>
                  <a:gd name="connsiteY2-428" fmla="*/ 912817 h 3211167"/>
                  <a:gd name="connsiteX3-429" fmla="*/ 1577004 w 1577004"/>
                  <a:gd name="connsiteY3-430" fmla="*/ 3211167 h 3211167"/>
                  <a:gd name="connsiteX4-431" fmla="*/ 1577004 w 1577004"/>
                  <a:gd name="connsiteY4-432" fmla="*/ 3211167 h 3211167"/>
                  <a:gd name="connsiteX5-433" fmla="*/ 965004 w 1577004"/>
                  <a:gd name="connsiteY5-434" fmla="*/ 3211167 h 3211167"/>
                  <a:gd name="connsiteX6-435" fmla="*/ 965004 w 1577004"/>
                  <a:gd name="connsiteY6-436" fmla="*/ 3211167 h 3211167"/>
                  <a:gd name="connsiteX7-437" fmla="*/ 837413 w 1577004"/>
                  <a:gd name="connsiteY7-438" fmla="*/ 997878 h 3211167"/>
                  <a:gd name="connsiteX8-439" fmla="*/ 251737 w 1577004"/>
                  <a:gd name="connsiteY8-440" fmla="*/ 1389702 h 3211167"/>
                  <a:gd name="connsiteX9-441" fmla="*/ 473561 w 1577004"/>
                  <a:gd name="connsiteY9-442" fmla="*/ 75189 h 3211167"/>
                  <a:gd name="connsiteX0-443" fmla="*/ 473561 w 1577004"/>
                  <a:gd name="connsiteY0-444" fmla="*/ 10211 h 3146189"/>
                  <a:gd name="connsiteX1-445" fmla="*/ 1481311 w 1577004"/>
                  <a:gd name="connsiteY1-446" fmla="*/ 847839 h 3146189"/>
                  <a:gd name="connsiteX2-447" fmla="*/ 1577004 w 1577004"/>
                  <a:gd name="connsiteY2-448" fmla="*/ 3146189 h 3146189"/>
                  <a:gd name="connsiteX3-449" fmla="*/ 1577004 w 1577004"/>
                  <a:gd name="connsiteY3-450" fmla="*/ 3146189 h 3146189"/>
                  <a:gd name="connsiteX4-451" fmla="*/ 965004 w 1577004"/>
                  <a:gd name="connsiteY4-452" fmla="*/ 3146189 h 3146189"/>
                  <a:gd name="connsiteX5-453" fmla="*/ 965004 w 1577004"/>
                  <a:gd name="connsiteY5-454" fmla="*/ 3146189 h 3146189"/>
                  <a:gd name="connsiteX6-455" fmla="*/ 837413 w 1577004"/>
                  <a:gd name="connsiteY6-456" fmla="*/ 932900 h 3146189"/>
                  <a:gd name="connsiteX7-457" fmla="*/ 251737 w 1577004"/>
                  <a:gd name="connsiteY7-458" fmla="*/ 1324724 h 3146189"/>
                  <a:gd name="connsiteX8-459" fmla="*/ 473561 w 1577004"/>
                  <a:gd name="connsiteY8-460" fmla="*/ 10211 h 3146189"/>
                  <a:gd name="connsiteX0-461" fmla="*/ 473561 w 1577004"/>
                  <a:gd name="connsiteY0-462" fmla="*/ 81744 h 3217722"/>
                  <a:gd name="connsiteX1-463" fmla="*/ 1481311 w 1577004"/>
                  <a:gd name="connsiteY1-464" fmla="*/ 919372 h 3217722"/>
                  <a:gd name="connsiteX2-465" fmla="*/ 1577004 w 1577004"/>
                  <a:gd name="connsiteY2-466" fmla="*/ 3217722 h 3217722"/>
                  <a:gd name="connsiteX3-467" fmla="*/ 1577004 w 1577004"/>
                  <a:gd name="connsiteY3-468" fmla="*/ 3217722 h 3217722"/>
                  <a:gd name="connsiteX4-469" fmla="*/ 965004 w 1577004"/>
                  <a:gd name="connsiteY4-470" fmla="*/ 3217722 h 3217722"/>
                  <a:gd name="connsiteX5-471" fmla="*/ 965004 w 1577004"/>
                  <a:gd name="connsiteY5-472" fmla="*/ 3217722 h 3217722"/>
                  <a:gd name="connsiteX6-473" fmla="*/ 837413 w 1577004"/>
                  <a:gd name="connsiteY6-474" fmla="*/ 1004433 h 3217722"/>
                  <a:gd name="connsiteX7-475" fmla="*/ 251737 w 1577004"/>
                  <a:gd name="connsiteY7-476" fmla="*/ 1396257 h 3217722"/>
                  <a:gd name="connsiteX8-477" fmla="*/ 473561 w 1577004"/>
                  <a:gd name="connsiteY8-478" fmla="*/ 81744 h 3217722"/>
                  <a:gd name="connsiteX0-479" fmla="*/ 473561 w 1577004"/>
                  <a:gd name="connsiteY0-480" fmla="*/ 81744 h 3217722"/>
                  <a:gd name="connsiteX1-481" fmla="*/ 1481311 w 1577004"/>
                  <a:gd name="connsiteY1-482" fmla="*/ 919372 h 3217722"/>
                  <a:gd name="connsiteX2-483" fmla="*/ 1577004 w 1577004"/>
                  <a:gd name="connsiteY2-484" fmla="*/ 3217722 h 3217722"/>
                  <a:gd name="connsiteX3-485" fmla="*/ 1577004 w 1577004"/>
                  <a:gd name="connsiteY3-486" fmla="*/ 3217722 h 3217722"/>
                  <a:gd name="connsiteX4-487" fmla="*/ 965004 w 1577004"/>
                  <a:gd name="connsiteY4-488" fmla="*/ 3217722 h 3217722"/>
                  <a:gd name="connsiteX5-489" fmla="*/ 965004 w 1577004"/>
                  <a:gd name="connsiteY5-490" fmla="*/ 3217722 h 3217722"/>
                  <a:gd name="connsiteX6-491" fmla="*/ 879944 w 1577004"/>
                  <a:gd name="connsiteY6-492" fmla="*/ 1068228 h 3217722"/>
                  <a:gd name="connsiteX7-493" fmla="*/ 251737 w 1577004"/>
                  <a:gd name="connsiteY7-494" fmla="*/ 1396257 h 3217722"/>
                  <a:gd name="connsiteX8-495" fmla="*/ 473561 w 1577004"/>
                  <a:gd name="connsiteY8-496" fmla="*/ 81744 h 3217722"/>
                  <a:gd name="connsiteX0-497" fmla="*/ 473561 w 1577004"/>
                  <a:gd name="connsiteY0-498" fmla="*/ 81744 h 3217722"/>
                  <a:gd name="connsiteX1-499" fmla="*/ 1481311 w 1577004"/>
                  <a:gd name="connsiteY1-500" fmla="*/ 919372 h 3217722"/>
                  <a:gd name="connsiteX2-501" fmla="*/ 1577004 w 1577004"/>
                  <a:gd name="connsiteY2-502" fmla="*/ 3217722 h 3217722"/>
                  <a:gd name="connsiteX3-503" fmla="*/ 1577004 w 1577004"/>
                  <a:gd name="connsiteY3-504" fmla="*/ 3217722 h 3217722"/>
                  <a:gd name="connsiteX4-505" fmla="*/ 965004 w 1577004"/>
                  <a:gd name="connsiteY4-506" fmla="*/ 3217722 h 3217722"/>
                  <a:gd name="connsiteX5-507" fmla="*/ 965004 w 1577004"/>
                  <a:gd name="connsiteY5-508" fmla="*/ 3217722 h 3217722"/>
                  <a:gd name="connsiteX6-509" fmla="*/ 879944 w 1577004"/>
                  <a:gd name="connsiteY6-510" fmla="*/ 1068228 h 3217722"/>
                  <a:gd name="connsiteX7-511" fmla="*/ 251737 w 1577004"/>
                  <a:gd name="connsiteY7-512" fmla="*/ 1396257 h 3217722"/>
                  <a:gd name="connsiteX8-513" fmla="*/ 473561 w 1577004"/>
                  <a:gd name="connsiteY8-514" fmla="*/ 81744 h 3217722"/>
                  <a:gd name="connsiteX0-515" fmla="*/ 473561 w 1577004"/>
                  <a:gd name="connsiteY0-516" fmla="*/ 81744 h 3217722"/>
                  <a:gd name="connsiteX1-517" fmla="*/ 1481311 w 1577004"/>
                  <a:gd name="connsiteY1-518" fmla="*/ 919372 h 3217722"/>
                  <a:gd name="connsiteX2-519" fmla="*/ 1577004 w 1577004"/>
                  <a:gd name="connsiteY2-520" fmla="*/ 3217722 h 3217722"/>
                  <a:gd name="connsiteX3-521" fmla="*/ 1577004 w 1577004"/>
                  <a:gd name="connsiteY3-522" fmla="*/ 3217722 h 3217722"/>
                  <a:gd name="connsiteX4-523" fmla="*/ 965004 w 1577004"/>
                  <a:gd name="connsiteY4-524" fmla="*/ 3217722 h 3217722"/>
                  <a:gd name="connsiteX5-525" fmla="*/ 965004 w 1577004"/>
                  <a:gd name="connsiteY5-526" fmla="*/ 3217722 h 3217722"/>
                  <a:gd name="connsiteX6-527" fmla="*/ 879944 w 1577004"/>
                  <a:gd name="connsiteY6-528" fmla="*/ 1068228 h 3217722"/>
                  <a:gd name="connsiteX7-529" fmla="*/ 251737 w 1577004"/>
                  <a:gd name="connsiteY7-530" fmla="*/ 1396257 h 3217722"/>
                  <a:gd name="connsiteX8-531" fmla="*/ 473561 w 1577004"/>
                  <a:gd name="connsiteY8-532" fmla="*/ 81744 h 3217722"/>
                  <a:gd name="connsiteX0-533" fmla="*/ 473561 w 1577004"/>
                  <a:gd name="connsiteY0-534" fmla="*/ 81744 h 3217722"/>
                  <a:gd name="connsiteX1-535" fmla="*/ 1481311 w 1577004"/>
                  <a:gd name="connsiteY1-536" fmla="*/ 919372 h 3217722"/>
                  <a:gd name="connsiteX2-537" fmla="*/ 1538277 w 1577004"/>
                  <a:gd name="connsiteY2-538" fmla="*/ 960324 h 3217722"/>
                  <a:gd name="connsiteX3-539" fmla="*/ 1577004 w 1577004"/>
                  <a:gd name="connsiteY3-540" fmla="*/ 3217722 h 3217722"/>
                  <a:gd name="connsiteX4-541" fmla="*/ 1577004 w 1577004"/>
                  <a:gd name="connsiteY4-542" fmla="*/ 3217722 h 3217722"/>
                  <a:gd name="connsiteX5-543" fmla="*/ 965004 w 1577004"/>
                  <a:gd name="connsiteY5-544" fmla="*/ 3217722 h 3217722"/>
                  <a:gd name="connsiteX6-545" fmla="*/ 965004 w 1577004"/>
                  <a:gd name="connsiteY6-546" fmla="*/ 3217722 h 3217722"/>
                  <a:gd name="connsiteX7-547" fmla="*/ 879944 w 1577004"/>
                  <a:gd name="connsiteY7-548" fmla="*/ 1068228 h 3217722"/>
                  <a:gd name="connsiteX8-549" fmla="*/ 251737 w 1577004"/>
                  <a:gd name="connsiteY8-550" fmla="*/ 1396257 h 3217722"/>
                  <a:gd name="connsiteX9-551" fmla="*/ 473561 w 1577004"/>
                  <a:gd name="connsiteY9-552" fmla="*/ 81744 h 3217722"/>
                  <a:gd name="connsiteX0-553" fmla="*/ 473561 w 1577004"/>
                  <a:gd name="connsiteY0-554" fmla="*/ 88256 h 3224234"/>
                  <a:gd name="connsiteX1-555" fmla="*/ 1481311 w 1577004"/>
                  <a:gd name="connsiteY1-556" fmla="*/ 904619 h 3224234"/>
                  <a:gd name="connsiteX2-557" fmla="*/ 1538277 w 1577004"/>
                  <a:gd name="connsiteY2-558" fmla="*/ 966836 h 3224234"/>
                  <a:gd name="connsiteX3-559" fmla="*/ 1577004 w 1577004"/>
                  <a:gd name="connsiteY3-560" fmla="*/ 3224234 h 3224234"/>
                  <a:gd name="connsiteX4-561" fmla="*/ 1577004 w 1577004"/>
                  <a:gd name="connsiteY4-562" fmla="*/ 3224234 h 3224234"/>
                  <a:gd name="connsiteX5-563" fmla="*/ 965004 w 1577004"/>
                  <a:gd name="connsiteY5-564" fmla="*/ 3224234 h 3224234"/>
                  <a:gd name="connsiteX6-565" fmla="*/ 965004 w 1577004"/>
                  <a:gd name="connsiteY6-566" fmla="*/ 3224234 h 3224234"/>
                  <a:gd name="connsiteX7-567" fmla="*/ 879944 w 1577004"/>
                  <a:gd name="connsiteY7-568" fmla="*/ 1074740 h 3224234"/>
                  <a:gd name="connsiteX8-569" fmla="*/ 251737 w 1577004"/>
                  <a:gd name="connsiteY8-570" fmla="*/ 1402769 h 3224234"/>
                  <a:gd name="connsiteX9-571" fmla="*/ 473561 w 1577004"/>
                  <a:gd name="connsiteY9-572" fmla="*/ 88256 h 3224234"/>
                  <a:gd name="connsiteX0-573" fmla="*/ 473561 w 1577004"/>
                  <a:gd name="connsiteY0-574" fmla="*/ 88256 h 3224234"/>
                  <a:gd name="connsiteX1-575" fmla="*/ 1481311 w 1577004"/>
                  <a:gd name="connsiteY1-576" fmla="*/ 904619 h 3224234"/>
                  <a:gd name="connsiteX2-577" fmla="*/ 1538277 w 1577004"/>
                  <a:gd name="connsiteY2-578" fmla="*/ 966836 h 3224234"/>
                  <a:gd name="connsiteX3-579" fmla="*/ 1577004 w 1577004"/>
                  <a:gd name="connsiteY3-580" fmla="*/ 3224234 h 3224234"/>
                  <a:gd name="connsiteX4-581" fmla="*/ 1577004 w 1577004"/>
                  <a:gd name="connsiteY4-582" fmla="*/ 3224234 h 3224234"/>
                  <a:gd name="connsiteX5-583" fmla="*/ 965004 w 1577004"/>
                  <a:gd name="connsiteY5-584" fmla="*/ 3224234 h 3224234"/>
                  <a:gd name="connsiteX6-585" fmla="*/ 965004 w 1577004"/>
                  <a:gd name="connsiteY6-586" fmla="*/ 3224234 h 3224234"/>
                  <a:gd name="connsiteX7-587" fmla="*/ 879944 w 1577004"/>
                  <a:gd name="connsiteY7-588" fmla="*/ 1074740 h 3224234"/>
                  <a:gd name="connsiteX8-589" fmla="*/ 251737 w 1577004"/>
                  <a:gd name="connsiteY8-590" fmla="*/ 1402769 h 3224234"/>
                  <a:gd name="connsiteX9-591" fmla="*/ 473561 w 1577004"/>
                  <a:gd name="connsiteY9-592" fmla="*/ 88256 h 3224234"/>
                  <a:gd name="connsiteX0-593" fmla="*/ 473561 w 1577004"/>
                  <a:gd name="connsiteY0-594" fmla="*/ 8062 h 3144040"/>
                  <a:gd name="connsiteX1-595" fmla="*/ 1538277 w 1577004"/>
                  <a:gd name="connsiteY1-596" fmla="*/ 886642 h 3144040"/>
                  <a:gd name="connsiteX2-597" fmla="*/ 1577004 w 1577004"/>
                  <a:gd name="connsiteY2-598" fmla="*/ 3144040 h 3144040"/>
                  <a:gd name="connsiteX3-599" fmla="*/ 1577004 w 1577004"/>
                  <a:gd name="connsiteY3-600" fmla="*/ 3144040 h 3144040"/>
                  <a:gd name="connsiteX4-601" fmla="*/ 965004 w 1577004"/>
                  <a:gd name="connsiteY4-602" fmla="*/ 3144040 h 3144040"/>
                  <a:gd name="connsiteX5-603" fmla="*/ 965004 w 1577004"/>
                  <a:gd name="connsiteY5-604" fmla="*/ 3144040 h 3144040"/>
                  <a:gd name="connsiteX6-605" fmla="*/ 879944 w 1577004"/>
                  <a:gd name="connsiteY6-606" fmla="*/ 994546 h 3144040"/>
                  <a:gd name="connsiteX7-607" fmla="*/ 251737 w 1577004"/>
                  <a:gd name="connsiteY7-608" fmla="*/ 1322575 h 3144040"/>
                  <a:gd name="connsiteX8-609" fmla="*/ 473561 w 1577004"/>
                  <a:gd name="connsiteY8-610" fmla="*/ 8062 h 3144040"/>
                  <a:gd name="connsiteX0-611" fmla="*/ 473561 w 1577004"/>
                  <a:gd name="connsiteY0-612" fmla="*/ 16144 h 3152122"/>
                  <a:gd name="connsiteX1-613" fmla="*/ 1538277 w 1577004"/>
                  <a:gd name="connsiteY1-614" fmla="*/ 894724 h 3152122"/>
                  <a:gd name="connsiteX2-615" fmla="*/ 1577004 w 1577004"/>
                  <a:gd name="connsiteY2-616" fmla="*/ 3152122 h 3152122"/>
                  <a:gd name="connsiteX3-617" fmla="*/ 1577004 w 1577004"/>
                  <a:gd name="connsiteY3-618" fmla="*/ 3152122 h 3152122"/>
                  <a:gd name="connsiteX4-619" fmla="*/ 965004 w 1577004"/>
                  <a:gd name="connsiteY4-620" fmla="*/ 3152122 h 3152122"/>
                  <a:gd name="connsiteX5-621" fmla="*/ 965004 w 1577004"/>
                  <a:gd name="connsiteY5-622" fmla="*/ 3152122 h 3152122"/>
                  <a:gd name="connsiteX6-623" fmla="*/ 879944 w 1577004"/>
                  <a:gd name="connsiteY6-624" fmla="*/ 1002628 h 3152122"/>
                  <a:gd name="connsiteX7-625" fmla="*/ 251737 w 1577004"/>
                  <a:gd name="connsiteY7-626" fmla="*/ 1330657 h 3152122"/>
                  <a:gd name="connsiteX8-627" fmla="*/ 473561 w 1577004"/>
                  <a:gd name="connsiteY8-628" fmla="*/ 16144 h 3152122"/>
                  <a:gd name="connsiteX0-629" fmla="*/ 473561 w 1577004"/>
                  <a:gd name="connsiteY0-630" fmla="*/ 30120 h 3166098"/>
                  <a:gd name="connsiteX1-631" fmla="*/ 1538277 w 1577004"/>
                  <a:gd name="connsiteY1-632" fmla="*/ 908700 h 3166098"/>
                  <a:gd name="connsiteX2-633" fmla="*/ 1577004 w 1577004"/>
                  <a:gd name="connsiteY2-634" fmla="*/ 3166098 h 3166098"/>
                  <a:gd name="connsiteX3-635" fmla="*/ 1577004 w 1577004"/>
                  <a:gd name="connsiteY3-636" fmla="*/ 3166098 h 3166098"/>
                  <a:gd name="connsiteX4-637" fmla="*/ 965004 w 1577004"/>
                  <a:gd name="connsiteY4-638" fmla="*/ 3166098 h 3166098"/>
                  <a:gd name="connsiteX5-639" fmla="*/ 965004 w 1577004"/>
                  <a:gd name="connsiteY5-640" fmla="*/ 3166098 h 3166098"/>
                  <a:gd name="connsiteX6-641" fmla="*/ 879944 w 1577004"/>
                  <a:gd name="connsiteY6-642" fmla="*/ 1016604 h 3166098"/>
                  <a:gd name="connsiteX7-643" fmla="*/ 251737 w 1577004"/>
                  <a:gd name="connsiteY7-644" fmla="*/ 1344633 h 3166098"/>
                  <a:gd name="connsiteX8-645" fmla="*/ 473561 w 1577004"/>
                  <a:gd name="connsiteY8-646" fmla="*/ 30120 h 3166098"/>
                  <a:gd name="connsiteX0-647" fmla="*/ 473561 w 1577004"/>
                  <a:gd name="connsiteY0-648" fmla="*/ 30120 h 3166098"/>
                  <a:gd name="connsiteX1-649" fmla="*/ 1538277 w 1577004"/>
                  <a:gd name="connsiteY1-650" fmla="*/ 908700 h 3166098"/>
                  <a:gd name="connsiteX2-651" fmla="*/ 1577004 w 1577004"/>
                  <a:gd name="connsiteY2-652" fmla="*/ 3166098 h 3166098"/>
                  <a:gd name="connsiteX3-653" fmla="*/ 1577004 w 1577004"/>
                  <a:gd name="connsiteY3-654" fmla="*/ 3166098 h 3166098"/>
                  <a:gd name="connsiteX4-655" fmla="*/ 965004 w 1577004"/>
                  <a:gd name="connsiteY4-656" fmla="*/ 3166098 h 3166098"/>
                  <a:gd name="connsiteX5-657" fmla="*/ 965004 w 1577004"/>
                  <a:gd name="connsiteY5-658" fmla="*/ 3166098 h 3166098"/>
                  <a:gd name="connsiteX6-659" fmla="*/ 879944 w 1577004"/>
                  <a:gd name="connsiteY6-660" fmla="*/ 1016604 h 3166098"/>
                  <a:gd name="connsiteX7-661" fmla="*/ 251737 w 1577004"/>
                  <a:gd name="connsiteY7-662" fmla="*/ 1344633 h 3166098"/>
                  <a:gd name="connsiteX8-663" fmla="*/ 473561 w 1577004"/>
                  <a:gd name="connsiteY8-664" fmla="*/ 30120 h 3166098"/>
                  <a:gd name="connsiteX0-665" fmla="*/ 473561 w 1577004"/>
                  <a:gd name="connsiteY0-666" fmla="*/ 30120 h 3166098"/>
                  <a:gd name="connsiteX1-667" fmla="*/ 1538277 w 1577004"/>
                  <a:gd name="connsiteY1-668" fmla="*/ 908700 h 3166098"/>
                  <a:gd name="connsiteX2-669" fmla="*/ 1577004 w 1577004"/>
                  <a:gd name="connsiteY2-670" fmla="*/ 3166098 h 3166098"/>
                  <a:gd name="connsiteX3-671" fmla="*/ 1577004 w 1577004"/>
                  <a:gd name="connsiteY3-672" fmla="*/ 3166098 h 3166098"/>
                  <a:gd name="connsiteX4-673" fmla="*/ 965004 w 1577004"/>
                  <a:gd name="connsiteY4-674" fmla="*/ 3166098 h 3166098"/>
                  <a:gd name="connsiteX5-675" fmla="*/ 965004 w 1577004"/>
                  <a:gd name="connsiteY5-676" fmla="*/ 3166098 h 3166098"/>
                  <a:gd name="connsiteX6-677" fmla="*/ 879944 w 1577004"/>
                  <a:gd name="connsiteY6-678" fmla="*/ 1016604 h 3166098"/>
                  <a:gd name="connsiteX7-679" fmla="*/ 251737 w 1577004"/>
                  <a:gd name="connsiteY7-680" fmla="*/ 1344633 h 3166098"/>
                  <a:gd name="connsiteX8-681" fmla="*/ 473561 w 1577004"/>
                  <a:gd name="connsiteY8-682" fmla="*/ 30120 h 3166098"/>
                  <a:gd name="connsiteX0-683" fmla="*/ 488521 w 1591964"/>
                  <a:gd name="connsiteY0-684" fmla="*/ 30120 h 3166098"/>
                  <a:gd name="connsiteX1-685" fmla="*/ 1553237 w 1591964"/>
                  <a:gd name="connsiteY1-686" fmla="*/ 908700 h 3166098"/>
                  <a:gd name="connsiteX2-687" fmla="*/ 1591964 w 1591964"/>
                  <a:gd name="connsiteY2-688" fmla="*/ 3166098 h 3166098"/>
                  <a:gd name="connsiteX3-689" fmla="*/ 1591964 w 1591964"/>
                  <a:gd name="connsiteY3-690" fmla="*/ 3166098 h 3166098"/>
                  <a:gd name="connsiteX4-691" fmla="*/ 979964 w 1591964"/>
                  <a:gd name="connsiteY4-692" fmla="*/ 3166098 h 3166098"/>
                  <a:gd name="connsiteX5-693" fmla="*/ 979964 w 1591964"/>
                  <a:gd name="connsiteY5-694" fmla="*/ 3166098 h 3166098"/>
                  <a:gd name="connsiteX6-695" fmla="*/ 894904 w 1591964"/>
                  <a:gd name="connsiteY6-696" fmla="*/ 1016604 h 3166098"/>
                  <a:gd name="connsiteX7-697" fmla="*/ 266697 w 1591964"/>
                  <a:gd name="connsiteY7-698" fmla="*/ 1344633 h 3166098"/>
                  <a:gd name="connsiteX8-699" fmla="*/ 488521 w 1591964"/>
                  <a:gd name="connsiteY8-700" fmla="*/ 30120 h 3166098"/>
                  <a:gd name="connsiteX0-701" fmla="*/ 488521 w 1591964"/>
                  <a:gd name="connsiteY0-702" fmla="*/ 9506 h 3145484"/>
                  <a:gd name="connsiteX1-703" fmla="*/ 1553237 w 1591964"/>
                  <a:gd name="connsiteY1-704" fmla="*/ 888086 h 3145484"/>
                  <a:gd name="connsiteX2-705" fmla="*/ 1591964 w 1591964"/>
                  <a:gd name="connsiteY2-706" fmla="*/ 3145484 h 3145484"/>
                  <a:gd name="connsiteX3-707" fmla="*/ 1591964 w 1591964"/>
                  <a:gd name="connsiteY3-708" fmla="*/ 3145484 h 3145484"/>
                  <a:gd name="connsiteX4-709" fmla="*/ 979964 w 1591964"/>
                  <a:gd name="connsiteY4-710" fmla="*/ 3145484 h 3145484"/>
                  <a:gd name="connsiteX5-711" fmla="*/ 979964 w 1591964"/>
                  <a:gd name="connsiteY5-712" fmla="*/ 3145484 h 3145484"/>
                  <a:gd name="connsiteX6-713" fmla="*/ 894904 w 1591964"/>
                  <a:gd name="connsiteY6-714" fmla="*/ 995990 h 3145484"/>
                  <a:gd name="connsiteX7-715" fmla="*/ 266697 w 1591964"/>
                  <a:gd name="connsiteY7-716" fmla="*/ 1324019 h 3145484"/>
                  <a:gd name="connsiteX8-717" fmla="*/ 488521 w 1591964"/>
                  <a:gd name="connsiteY8-718" fmla="*/ 9506 h 3145484"/>
                  <a:gd name="connsiteX0-719" fmla="*/ 496444 w 1599887"/>
                  <a:gd name="connsiteY0-720" fmla="*/ 9506 h 3145484"/>
                  <a:gd name="connsiteX1-721" fmla="*/ 1561160 w 1599887"/>
                  <a:gd name="connsiteY1-722" fmla="*/ 888086 h 3145484"/>
                  <a:gd name="connsiteX2-723" fmla="*/ 1599887 w 1599887"/>
                  <a:gd name="connsiteY2-724" fmla="*/ 3145484 h 3145484"/>
                  <a:gd name="connsiteX3-725" fmla="*/ 1599887 w 1599887"/>
                  <a:gd name="connsiteY3-726" fmla="*/ 3145484 h 3145484"/>
                  <a:gd name="connsiteX4-727" fmla="*/ 987887 w 1599887"/>
                  <a:gd name="connsiteY4-728" fmla="*/ 3145484 h 3145484"/>
                  <a:gd name="connsiteX5-729" fmla="*/ 987887 w 1599887"/>
                  <a:gd name="connsiteY5-730" fmla="*/ 3145484 h 3145484"/>
                  <a:gd name="connsiteX6-731" fmla="*/ 902827 w 1599887"/>
                  <a:gd name="connsiteY6-732" fmla="*/ 995990 h 3145484"/>
                  <a:gd name="connsiteX7-733" fmla="*/ 274620 w 1599887"/>
                  <a:gd name="connsiteY7-734" fmla="*/ 1324019 h 3145484"/>
                  <a:gd name="connsiteX8-735" fmla="*/ 496444 w 1599887"/>
                  <a:gd name="connsiteY8-736" fmla="*/ 9506 h 3145484"/>
                  <a:gd name="connsiteX0-737" fmla="*/ 503267 w 1597185"/>
                  <a:gd name="connsiteY0-738" fmla="*/ 5188 h 3203079"/>
                  <a:gd name="connsiteX1-739" fmla="*/ 1558458 w 1597185"/>
                  <a:gd name="connsiteY1-740" fmla="*/ 945681 h 3203079"/>
                  <a:gd name="connsiteX2-741" fmla="*/ 1597185 w 1597185"/>
                  <a:gd name="connsiteY2-742" fmla="*/ 3203079 h 3203079"/>
                  <a:gd name="connsiteX3-743" fmla="*/ 1597185 w 1597185"/>
                  <a:gd name="connsiteY3-744" fmla="*/ 3203079 h 3203079"/>
                  <a:gd name="connsiteX4-745" fmla="*/ 985185 w 1597185"/>
                  <a:gd name="connsiteY4-746" fmla="*/ 3203079 h 3203079"/>
                  <a:gd name="connsiteX5-747" fmla="*/ 985185 w 1597185"/>
                  <a:gd name="connsiteY5-748" fmla="*/ 3203079 h 3203079"/>
                  <a:gd name="connsiteX6-749" fmla="*/ 900125 w 1597185"/>
                  <a:gd name="connsiteY6-750" fmla="*/ 1053585 h 3203079"/>
                  <a:gd name="connsiteX7-751" fmla="*/ 271918 w 1597185"/>
                  <a:gd name="connsiteY7-752" fmla="*/ 1381614 h 3203079"/>
                  <a:gd name="connsiteX8-753" fmla="*/ 503267 w 1597185"/>
                  <a:gd name="connsiteY8-754" fmla="*/ 5188 h 3203079"/>
                  <a:gd name="connsiteX0-755" fmla="*/ 503267 w 1597185"/>
                  <a:gd name="connsiteY0-756" fmla="*/ 5413 h 3203304"/>
                  <a:gd name="connsiteX1-757" fmla="*/ 1558458 w 1597185"/>
                  <a:gd name="connsiteY1-758" fmla="*/ 945906 h 3203304"/>
                  <a:gd name="connsiteX2-759" fmla="*/ 1597185 w 1597185"/>
                  <a:gd name="connsiteY2-760" fmla="*/ 3203304 h 3203304"/>
                  <a:gd name="connsiteX3-761" fmla="*/ 1597185 w 1597185"/>
                  <a:gd name="connsiteY3-762" fmla="*/ 3203304 h 3203304"/>
                  <a:gd name="connsiteX4-763" fmla="*/ 985185 w 1597185"/>
                  <a:gd name="connsiteY4-764" fmla="*/ 3203304 h 3203304"/>
                  <a:gd name="connsiteX5-765" fmla="*/ 985185 w 1597185"/>
                  <a:gd name="connsiteY5-766" fmla="*/ 3203304 h 3203304"/>
                  <a:gd name="connsiteX6-767" fmla="*/ 900125 w 1597185"/>
                  <a:gd name="connsiteY6-768" fmla="*/ 1053810 h 3203304"/>
                  <a:gd name="connsiteX7-769" fmla="*/ 271918 w 1597185"/>
                  <a:gd name="connsiteY7-770" fmla="*/ 1381839 h 3203304"/>
                  <a:gd name="connsiteX8-771" fmla="*/ 503267 w 1597185"/>
                  <a:gd name="connsiteY8-772" fmla="*/ 5413 h 3203304"/>
                  <a:gd name="connsiteX0-773" fmla="*/ 644333 w 1552513"/>
                  <a:gd name="connsiteY0-774" fmla="*/ 4742 h 3216920"/>
                  <a:gd name="connsiteX1-775" fmla="*/ 1513786 w 1552513"/>
                  <a:gd name="connsiteY1-776" fmla="*/ 959522 h 3216920"/>
                  <a:gd name="connsiteX2-777" fmla="*/ 1552513 w 1552513"/>
                  <a:gd name="connsiteY2-778" fmla="*/ 3216920 h 3216920"/>
                  <a:gd name="connsiteX3-779" fmla="*/ 1552513 w 1552513"/>
                  <a:gd name="connsiteY3-780" fmla="*/ 3216920 h 3216920"/>
                  <a:gd name="connsiteX4-781" fmla="*/ 940513 w 1552513"/>
                  <a:gd name="connsiteY4-782" fmla="*/ 3216920 h 3216920"/>
                  <a:gd name="connsiteX5-783" fmla="*/ 940513 w 1552513"/>
                  <a:gd name="connsiteY5-784" fmla="*/ 3216920 h 3216920"/>
                  <a:gd name="connsiteX6-785" fmla="*/ 855453 w 1552513"/>
                  <a:gd name="connsiteY6-786" fmla="*/ 1067426 h 3216920"/>
                  <a:gd name="connsiteX7-787" fmla="*/ 227246 w 1552513"/>
                  <a:gd name="connsiteY7-788" fmla="*/ 1395455 h 3216920"/>
                  <a:gd name="connsiteX8-789" fmla="*/ 644333 w 1552513"/>
                  <a:gd name="connsiteY8-790" fmla="*/ 4742 h 3216920"/>
                  <a:gd name="connsiteX0-791" fmla="*/ 693588 w 1601768"/>
                  <a:gd name="connsiteY0-792" fmla="*/ 4742 h 3216920"/>
                  <a:gd name="connsiteX1-793" fmla="*/ 1563041 w 1601768"/>
                  <a:gd name="connsiteY1-794" fmla="*/ 959522 h 3216920"/>
                  <a:gd name="connsiteX2-795" fmla="*/ 1601768 w 1601768"/>
                  <a:gd name="connsiteY2-796" fmla="*/ 3216920 h 3216920"/>
                  <a:gd name="connsiteX3-797" fmla="*/ 1601768 w 1601768"/>
                  <a:gd name="connsiteY3-798" fmla="*/ 3216920 h 3216920"/>
                  <a:gd name="connsiteX4-799" fmla="*/ 989768 w 1601768"/>
                  <a:gd name="connsiteY4-800" fmla="*/ 3216920 h 3216920"/>
                  <a:gd name="connsiteX5-801" fmla="*/ 989768 w 1601768"/>
                  <a:gd name="connsiteY5-802" fmla="*/ 3216920 h 3216920"/>
                  <a:gd name="connsiteX6-803" fmla="*/ 904708 w 1601768"/>
                  <a:gd name="connsiteY6-804" fmla="*/ 1067426 h 3216920"/>
                  <a:gd name="connsiteX7-805" fmla="*/ 276501 w 1601768"/>
                  <a:gd name="connsiteY7-806" fmla="*/ 1395455 h 3216920"/>
                  <a:gd name="connsiteX8-807" fmla="*/ 693588 w 1601768"/>
                  <a:gd name="connsiteY8-808" fmla="*/ 4742 h 3216920"/>
                  <a:gd name="connsiteX0-809" fmla="*/ 693588 w 1601768"/>
                  <a:gd name="connsiteY0-810" fmla="*/ 80 h 3212258"/>
                  <a:gd name="connsiteX1-811" fmla="*/ 1563041 w 1601768"/>
                  <a:gd name="connsiteY1-812" fmla="*/ 954860 h 3212258"/>
                  <a:gd name="connsiteX2-813" fmla="*/ 1601768 w 1601768"/>
                  <a:gd name="connsiteY2-814" fmla="*/ 3212258 h 3212258"/>
                  <a:gd name="connsiteX3-815" fmla="*/ 1601768 w 1601768"/>
                  <a:gd name="connsiteY3-816" fmla="*/ 3212258 h 3212258"/>
                  <a:gd name="connsiteX4-817" fmla="*/ 989768 w 1601768"/>
                  <a:gd name="connsiteY4-818" fmla="*/ 3212258 h 3212258"/>
                  <a:gd name="connsiteX5-819" fmla="*/ 989768 w 1601768"/>
                  <a:gd name="connsiteY5-820" fmla="*/ 3212258 h 3212258"/>
                  <a:gd name="connsiteX6-821" fmla="*/ 904708 w 1601768"/>
                  <a:gd name="connsiteY6-822" fmla="*/ 1062764 h 3212258"/>
                  <a:gd name="connsiteX7-823" fmla="*/ 276501 w 1601768"/>
                  <a:gd name="connsiteY7-824" fmla="*/ 1390793 h 3212258"/>
                  <a:gd name="connsiteX8-825" fmla="*/ 693588 w 1601768"/>
                  <a:gd name="connsiteY8-826" fmla="*/ 80 h 3212258"/>
                  <a:gd name="connsiteX0-827" fmla="*/ 693588 w 1601768"/>
                  <a:gd name="connsiteY0-828" fmla="*/ 80 h 3212258"/>
                  <a:gd name="connsiteX1-829" fmla="*/ 1563041 w 1601768"/>
                  <a:gd name="connsiteY1-830" fmla="*/ 954860 h 3212258"/>
                  <a:gd name="connsiteX2-831" fmla="*/ 1601768 w 1601768"/>
                  <a:gd name="connsiteY2-832" fmla="*/ 3212258 h 3212258"/>
                  <a:gd name="connsiteX3-833" fmla="*/ 1601768 w 1601768"/>
                  <a:gd name="connsiteY3-834" fmla="*/ 3212258 h 3212258"/>
                  <a:gd name="connsiteX4-835" fmla="*/ 989768 w 1601768"/>
                  <a:gd name="connsiteY4-836" fmla="*/ 3212258 h 3212258"/>
                  <a:gd name="connsiteX5-837" fmla="*/ 989768 w 1601768"/>
                  <a:gd name="connsiteY5-838" fmla="*/ 3212258 h 3212258"/>
                  <a:gd name="connsiteX6-839" fmla="*/ 904708 w 1601768"/>
                  <a:gd name="connsiteY6-840" fmla="*/ 1062764 h 3212258"/>
                  <a:gd name="connsiteX7-841" fmla="*/ 276501 w 1601768"/>
                  <a:gd name="connsiteY7-842" fmla="*/ 1390793 h 3212258"/>
                  <a:gd name="connsiteX8-843" fmla="*/ 693588 w 1601768"/>
                  <a:gd name="connsiteY8-844" fmla="*/ 80 h 3212258"/>
                  <a:gd name="connsiteX0-845" fmla="*/ 693588 w 1601768"/>
                  <a:gd name="connsiteY0-846" fmla="*/ 80 h 3212258"/>
                  <a:gd name="connsiteX1-847" fmla="*/ 1563041 w 1601768"/>
                  <a:gd name="connsiteY1-848" fmla="*/ 954860 h 3212258"/>
                  <a:gd name="connsiteX2-849" fmla="*/ 1601768 w 1601768"/>
                  <a:gd name="connsiteY2-850" fmla="*/ 3212258 h 3212258"/>
                  <a:gd name="connsiteX3-851" fmla="*/ 1601768 w 1601768"/>
                  <a:gd name="connsiteY3-852" fmla="*/ 3212258 h 3212258"/>
                  <a:gd name="connsiteX4-853" fmla="*/ 989768 w 1601768"/>
                  <a:gd name="connsiteY4-854" fmla="*/ 3212258 h 3212258"/>
                  <a:gd name="connsiteX5-855" fmla="*/ 989768 w 1601768"/>
                  <a:gd name="connsiteY5-856" fmla="*/ 3212258 h 3212258"/>
                  <a:gd name="connsiteX6-857" fmla="*/ 904708 w 1601768"/>
                  <a:gd name="connsiteY6-858" fmla="*/ 1062764 h 3212258"/>
                  <a:gd name="connsiteX7-859" fmla="*/ 276501 w 1601768"/>
                  <a:gd name="connsiteY7-860" fmla="*/ 1390793 h 3212258"/>
                  <a:gd name="connsiteX8-861" fmla="*/ 693588 w 1601768"/>
                  <a:gd name="connsiteY8-862" fmla="*/ 80 h 3212258"/>
                  <a:gd name="connsiteX0-863" fmla="*/ 693588 w 1601768"/>
                  <a:gd name="connsiteY0-864" fmla="*/ 80 h 3212258"/>
                  <a:gd name="connsiteX1-865" fmla="*/ 1563041 w 1601768"/>
                  <a:gd name="connsiteY1-866" fmla="*/ 954860 h 3212258"/>
                  <a:gd name="connsiteX2-867" fmla="*/ 1601768 w 1601768"/>
                  <a:gd name="connsiteY2-868" fmla="*/ 3212258 h 3212258"/>
                  <a:gd name="connsiteX3-869" fmla="*/ 1601768 w 1601768"/>
                  <a:gd name="connsiteY3-870" fmla="*/ 3212258 h 3212258"/>
                  <a:gd name="connsiteX4-871" fmla="*/ 989768 w 1601768"/>
                  <a:gd name="connsiteY4-872" fmla="*/ 3212258 h 3212258"/>
                  <a:gd name="connsiteX5-873" fmla="*/ 989768 w 1601768"/>
                  <a:gd name="connsiteY5-874" fmla="*/ 3212258 h 3212258"/>
                  <a:gd name="connsiteX6-875" fmla="*/ 904708 w 1601768"/>
                  <a:gd name="connsiteY6-876" fmla="*/ 1062764 h 3212258"/>
                  <a:gd name="connsiteX7-877" fmla="*/ 276501 w 1601768"/>
                  <a:gd name="connsiteY7-878" fmla="*/ 1390793 h 3212258"/>
                  <a:gd name="connsiteX8-879" fmla="*/ 693588 w 1601768"/>
                  <a:gd name="connsiteY8-880" fmla="*/ 80 h 3212258"/>
                  <a:gd name="connsiteX0-881" fmla="*/ 693588 w 1601768"/>
                  <a:gd name="connsiteY0-882" fmla="*/ 80 h 3212258"/>
                  <a:gd name="connsiteX1-883" fmla="*/ 1563041 w 1601768"/>
                  <a:gd name="connsiteY1-884" fmla="*/ 954860 h 3212258"/>
                  <a:gd name="connsiteX2-885" fmla="*/ 1601768 w 1601768"/>
                  <a:gd name="connsiteY2-886" fmla="*/ 3212258 h 3212258"/>
                  <a:gd name="connsiteX3-887" fmla="*/ 1601768 w 1601768"/>
                  <a:gd name="connsiteY3-888" fmla="*/ 3212258 h 3212258"/>
                  <a:gd name="connsiteX4-889" fmla="*/ 989768 w 1601768"/>
                  <a:gd name="connsiteY4-890" fmla="*/ 3212258 h 3212258"/>
                  <a:gd name="connsiteX5-891" fmla="*/ 989768 w 1601768"/>
                  <a:gd name="connsiteY5-892" fmla="*/ 3212258 h 3212258"/>
                  <a:gd name="connsiteX6-893" fmla="*/ 904708 w 1601768"/>
                  <a:gd name="connsiteY6-894" fmla="*/ 1062764 h 3212258"/>
                  <a:gd name="connsiteX7-895" fmla="*/ 276501 w 1601768"/>
                  <a:gd name="connsiteY7-896" fmla="*/ 1390793 h 3212258"/>
                  <a:gd name="connsiteX8-897" fmla="*/ 693588 w 1601768"/>
                  <a:gd name="connsiteY8-898" fmla="*/ 80 h 3212258"/>
                  <a:gd name="connsiteX0-899" fmla="*/ 693588 w 1601768"/>
                  <a:gd name="connsiteY0-900" fmla="*/ 119 h 3212297"/>
                  <a:gd name="connsiteX1-901" fmla="*/ 1563041 w 1601768"/>
                  <a:gd name="connsiteY1-902" fmla="*/ 954899 h 3212297"/>
                  <a:gd name="connsiteX2-903" fmla="*/ 1601768 w 1601768"/>
                  <a:gd name="connsiteY2-904" fmla="*/ 3212297 h 3212297"/>
                  <a:gd name="connsiteX3-905" fmla="*/ 1601768 w 1601768"/>
                  <a:gd name="connsiteY3-906" fmla="*/ 3212297 h 3212297"/>
                  <a:gd name="connsiteX4-907" fmla="*/ 989768 w 1601768"/>
                  <a:gd name="connsiteY4-908" fmla="*/ 3212297 h 3212297"/>
                  <a:gd name="connsiteX5-909" fmla="*/ 989768 w 1601768"/>
                  <a:gd name="connsiteY5-910" fmla="*/ 3212297 h 3212297"/>
                  <a:gd name="connsiteX6-911" fmla="*/ 904708 w 1601768"/>
                  <a:gd name="connsiteY6-912" fmla="*/ 1062803 h 3212297"/>
                  <a:gd name="connsiteX7-913" fmla="*/ 276501 w 1601768"/>
                  <a:gd name="connsiteY7-914" fmla="*/ 1390832 h 3212297"/>
                  <a:gd name="connsiteX8-915" fmla="*/ 693588 w 1601768"/>
                  <a:gd name="connsiteY8-916" fmla="*/ 119 h 32122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Frame 1"/>
            <p:cNvSpPr/>
            <p:nvPr/>
          </p:nvSpPr>
          <p:spPr>
            <a:xfrm>
              <a:off x="3459679" y="2564932"/>
              <a:ext cx="980611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ko-KR" altLang="en-US" sz="2700">
                <a:solidFill>
                  <a:prstClr val="black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0" name="Oval 21"/>
            <p:cNvSpPr/>
            <p:nvPr/>
          </p:nvSpPr>
          <p:spPr>
            <a:xfrm rot="14306008">
              <a:off x="5552886" y="2870070"/>
              <a:ext cx="1064344" cy="875126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ko-KR" altLang="en-US" sz="27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03" y="339604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 userDrawn="1"/>
        </p:nvGrpSpPr>
        <p:grpSpPr bwMode="auto">
          <a:xfrm flipV="1">
            <a:off x="5426973" y="1143265"/>
            <a:ext cx="1336501" cy="220714"/>
            <a:chOff x="5809673" y="3008118"/>
            <a:chExt cx="2419398" cy="398889"/>
          </a:xfrm>
        </p:grpSpPr>
        <p:sp>
          <p:nvSpPr>
            <p:cNvPr id="4" name="Rectangle 3"/>
            <p:cNvSpPr/>
            <p:nvPr/>
          </p:nvSpPr>
          <p:spPr>
            <a:xfrm>
              <a:off x="5809673" y="3008118"/>
              <a:ext cx="399401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15390" y="3008118"/>
              <a:ext cx="399401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21108" y="3008118"/>
              <a:ext cx="39652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23951" y="3008118"/>
              <a:ext cx="399403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829668" y="3008118"/>
              <a:ext cx="399403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03" y="339604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" y="-3159"/>
            <a:ext cx="12190413" cy="68627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536505" y="-3176"/>
            <a:ext cx="5180926" cy="6859588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" name="Round Same Side Corner Rectangle 6"/>
          <p:cNvSpPr/>
          <p:nvPr/>
        </p:nvSpPr>
        <p:spPr>
          <a:xfrm rot="10800000">
            <a:off x="233349" y="4549258"/>
            <a:ext cx="1531738" cy="2154736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" name="Round Same Side Corner Rectangle 6"/>
          <p:cNvSpPr/>
          <p:nvPr/>
        </p:nvSpPr>
        <p:spPr>
          <a:xfrm rot="10800000">
            <a:off x="1819054" y="4549258"/>
            <a:ext cx="1531739" cy="2154736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" name="Round Same Side Corner Rectangle 6"/>
          <p:cNvSpPr/>
          <p:nvPr/>
        </p:nvSpPr>
        <p:spPr>
          <a:xfrm rot="10800000">
            <a:off x="4993625" y="4549258"/>
            <a:ext cx="998408" cy="2154736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3406331" y="4549258"/>
            <a:ext cx="1531739" cy="2154736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" name="Oval 2"/>
          <p:cNvSpPr/>
          <p:nvPr/>
        </p:nvSpPr>
        <p:spPr>
          <a:xfrm rot="3709911">
            <a:off x="2541032" y="214583"/>
            <a:ext cx="1330633" cy="121904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9" name="Oval 2"/>
          <p:cNvSpPr/>
          <p:nvPr/>
        </p:nvSpPr>
        <p:spPr>
          <a:xfrm rot="19437896">
            <a:off x="1668262" y="2396093"/>
            <a:ext cx="1857133" cy="17021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0" name="Oval 2"/>
          <p:cNvSpPr/>
          <p:nvPr/>
        </p:nvSpPr>
        <p:spPr>
          <a:xfrm rot="3709911">
            <a:off x="2770471" y="1888937"/>
            <a:ext cx="919375" cy="84126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1" name="Oval 2"/>
          <p:cNvSpPr/>
          <p:nvPr/>
        </p:nvSpPr>
        <p:spPr>
          <a:xfrm>
            <a:off x="1531739" y="771704"/>
            <a:ext cx="1103168" cy="101147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2" name="Oval 2"/>
          <p:cNvSpPr/>
          <p:nvPr/>
        </p:nvSpPr>
        <p:spPr>
          <a:xfrm rot="19437896">
            <a:off x="-106349" y="295343"/>
            <a:ext cx="1857134" cy="17021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3" name="Oval 2"/>
          <p:cNvSpPr/>
          <p:nvPr/>
        </p:nvSpPr>
        <p:spPr>
          <a:xfrm rot="19437896">
            <a:off x="3098413" y="566869"/>
            <a:ext cx="1858721" cy="17021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4" name="Oval 2"/>
          <p:cNvSpPr/>
          <p:nvPr/>
        </p:nvSpPr>
        <p:spPr>
          <a:xfrm rot="3709911">
            <a:off x="153819" y="1568982"/>
            <a:ext cx="917787" cy="84126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5" name="Oval 2"/>
          <p:cNvSpPr/>
          <p:nvPr/>
        </p:nvSpPr>
        <p:spPr>
          <a:xfrm rot="8100000">
            <a:off x="1368264" y="61927"/>
            <a:ext cx="957138" cy="87650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6" name="Oval 2"/>
          <p:cNvSpPr/>
          <p:nvPr/>
        </p:nvSpPr>
        <p:spPr>
          <a:xfrm rot="8100000">
            <a:off x="879360" y="1267118"/>
            <a:ext cx="2266655" cy="207693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7" name="Oval 2"/>
          <p:cNvSpPr/>
          <p:nvPr/>
        </p:nvSpPr>
        <p:spPr>
          <a:xfrm rot="5157174">
            <a:off x="3374312" y="1764373"/>
            <a:ext cx="1514826" cy="13872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8" name="Oval 2"/>
          <p:cNvSpPr/>
          <p:nvPr/>
        </p:nvSpPr>
        <p:spPr>
          <a:xfrm rot="900000">
            <a:off x="3220619" y="2808955"/>
            <a:ext cx="1131740" cy="103846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9" name="Oval 2"/>
          <p:cNvSpPr/>
          <p:nvPr/>
        </p:nvSpPr>
        <p:spPr>
          <a:xfrm rot="900000">
            <a:off x="1247612" y="3391702"/>
            <a:ext cx="1131741" cy="103846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0" name="Oval 2"/>
          <p:cNvSpPr/>
          <p:nvPr/>
        </p:nvSpPr>
        <p:spPr>
          <a:xfrm rot="3709911">
            <a:off x="130803" y="3538732"/>
            <a:ext cx="917787" cy="842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1" name="Oval 2"/>
          <p:cNvSpPr/>
          <p:nvPr/>
        </p:nvSpPr>
        <p:spPr>
          <a:xfrm rot="19437896">
            <a:off x="41286" y="2324638"/>
            <a:ext cx="1858721" cy="17021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2" name="Oval 2"/>
          <p:cNvSpPr/>
          <p:nvPr/>
        </p:nvSpPr>
        <p:spPr>
          <a:xfrm rot="3709911">
            <a:off x="3868009" y="3364929"/>
            <a:ext cx="1330633" cy="121904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3" name="Oval 2"/>
          <p:cNvSpPr/>
          <p:nvPr/>
        </p:nvSpPr>
        <p:spPr>
          <a:xfrm rot="8100000">
            <a:off x="4750786" y="692310"/>
            <a:ext cx="957137" cy="87650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4" name="Oval 2"/>
          <p:cNvSpPr/>
          <p:nvPr/>
        </p:nvSpPr>
        <p:spPr>
          <a:xfrm rot="8100000">
            <a:off x="4261883" y="1897502"/>
            <a:ext cx="2266655" cy="207693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5" name="Oval 2"/>
          <p:cNvSpPr/>
          <p:nvPr/>
        </p:nvSpPr>
        <p:spPr>
          <a:xfrm rot="19437896">
            <a:off x="4744437" y="1862586"/>
            <a:ext cx="1298406" cy="11909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6" name="Oval 2"/>
          <p:cNvSpPr/>
          <p:nvPr/>
        </p:nvSpPr>
        <p:spPr>
          <a:xfrm rot="900000">
            <a:off x="1987291" y="2562835"/>
            <a:ext cx="1009519" cy="92413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7" name="Oval 2"/>
          <p:cNvSpPr/>
          <p:nvPr/>
        </p:nvSpPr>
        <p:spPr>
          <a:xfrm rot="3709911">
            <a:off x="2519657" y="3535561"/>
            <a:ext cx="1038465" cy="95078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8" name="Oval 2"/>
          <p:cNvSpPr/>
          <p:nvPr/>
        </p:nvSpPr>
        <p:spPr>
          <a:xfrm rot="3709911">
            <a:off x="3391081" y="302678"/>
            <a:ext cx="1038465" cy="95078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9" name="Oval 2"/>
          <p:cNvSpPr/>
          <p:nvPr/>
        </p:nvSpPr>
        <p:spPr>
          <a:xfrm rot="8100000">
            <a:off x="5019021" y="-26978"/>
            <a:ext cx="1309518" cy="120042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0" name="Oval 2"/>
          <p:cNvSpPr/>
          <p:nvPr/>
        </p:nvSpPr>
        <p:spPr>
          <a:xfrm rot="8100000">
            <a:off x="1936498" y="-77790"/>
            <a:ext cx="1309518" cy="120042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1" name="Oval 2"/>
          <p:cNvSpPr/>
          <p:nvPr/>
        </p:nvSpPr>
        <p:spPr>
          <a:xfrm rot="900000">
            <a:off x="5088879" y="3170989"/>
            <a:ext cx="1133327" cy="103846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2" name="Oval 2"/>
          <p:cNvSpPr/>
          <p:nvPr/>
        </p:nvSpPr>
        <p:spPr>
          <a:xfrm rot="900000">
            <a:off x="5406321" y="1111524"/>
            <a:ext cx="1003169" cy="91778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3" name="Oval 2"/>
          <p:cNvSpPr/>
          <p:nvPr/>
        </p:nvSpPr>
        <p:spPr>
          <a:xfrm rot="3709911">
            <a:off x="8141003" y="708427"/>
            <a:ext cx="1330633" cy="121904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4" name="Oval 2"/>
          <p:cNvSpPr/>
          <p:nvPr/>
        </p:nvSpPr>
        <p:spPr>
          <a:xfrm rot="19437896">
            <a:off x="7268233" y="2891507"/>
            <a:ext cx="1857133" cy="17021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5" name="Oval 2"/>
          <p:cNvSpPr/>
          <p:nvPr/>
        </p:nvSpPr>
        <p:spPr>
          <a:xfrm rot="3709911">
            <a:off x="8370442" y="2384352"/>
            <a:ext cx="919375" cy="84126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6" name="Oval 2"/>
          <p:cNvSpPr/>
          <p:nvPr/>
        </p:nvSpPr>
        <p:spPr>
          <a:xfrm>
            <a:off x="7131710" y="1267118"/>
            <a:ext cx="1103168" cy="100988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7" name="Oval 2"/>
          <p:cNvSpPr/>
          <p:nvPr/>
        </p:nvSpPr>
        <p:spPr>
          <a:xfrm rot="19437896">
            <a:off x="8698384" y="1060696"/>
            <a:ext cx="1858721" cy="170378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8" name="Oval 2"/>
          <p:cNvSpPr/>
          <p:nvPr/>
        </p:nvSpPr>
        <p:spPr>
          <a:xfrm rot="3709911">
            <a:off x="5752996" y="2063603"/>
            <a:ext cx="919375" cy="84126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9" name="Oval 2"/>
          <p:cNvSpPr/>
          <p:nvPr/>
        </p:nvSpPr>
        <p:spPr>
          <a:xfrm rot="8100000">
            <a:off x="6968235" y="557358"/>
            <a:ext cx="957138" cy="87650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0" name="Oval 2"/>
          <p:cNvSpPr/>
          <p:nvPr/>
        </p:nvSpPr>
        <p:spPr>
          <a:xfrm rot="8100000">
            <a:off x="6479331" y="1760946"/>
            <a:ext cx="2266655" cy="20785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1" name="Oval 2"/>
          <p:cNvSpPr/>
          <p:nvPr/>
        </p:nvSpPr>
        <p:spPr>
          <a:xfrm rot="5157174">
            <a:off x="8975887" y="2259803"/>
            <a:ext cx="1513237" cy="138570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2" name="Oval 2"/>
          <p:cNvSpPr/>
          <p:nvPr/>
        </p:nvSpPr>
        <p:spPr>
          <a:xfrm rot="900000">
            <a:off x="8820606" y="3304369"/>
            <a:ext cx="1133327" cy="10368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3" name="Oval 2"/>
          <p:cNvSpPr/>
          <p:nvPr/>
        </p:nvSpPr>
        <p:spPr>
          <a:xfrm rot="900000">
            <a:off x="9047589" y="65120"/>
            <a:ext cx="1133327" cy="103846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4" name="Oval 2"/>
          <p:cNvSpPr/>
          <p:nvPr/>
        </p:nvSpPr>
        <p:spPr>
          <a:xfrm rot="3709911">
            <a:off x="5939502" y="3817403"/>
            <a:ext cx="919376" cy="84285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5" name="Oval 2"/>
          <p:cNvSpPr/>
          <p:nvPr/>
        </p:nvSpPr>
        <p:spPr>
          <a:xfrm rot="19437896">
            <a:off x="5641257" y="2818466"/>
            <a:ext cx="1858721" cy="17021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6" name="Oval 2"/>
          <p:cNvSpPr/>
          <p:nvPr/>
        </p:nvSpPr>
        <p:spPr>
          <a:xfrm rot="8100000">
            <a:off x="10350757" y="1186154"/>
            <a:ext cx="957137" cy="87650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7" name="Oval 2"/>
          <p:cNvSpPr/>
          <p:nvPr/>
        </p:nvSpPr>
        <p:spPr>
          <a:xfrm rot="8100000">
            <a:off x="9863441" y="2391345"/>
            <a:ext cx="2265068" cy="207693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8" name="Oval 2"/>
          <p:cNvSpPr/>
          <p:nvPr/>
        </p:nvSpPr>
        <p:spPr>
          <a:xfrm rot="19437896">
            <a:off x="10344391" y="2356412"/>
            <a:ext cx="1299993" cy="11909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9" name="Oval 2"/>
          <p:cNvSpPr/>
          <p:nvPr/>
        </p:nvSpPr>
        <p:spPr>
          <a:xfrm rot="900000">
            <a:off x="7587262" y="3056646"/>
            <a:ext cx="1009519" cy="9257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0" name="Oval 2"/>
          <p:cNvSpPr/>
          <p:nvPr/>
        </p:nvSpPr>
        <p:spPr>
          <a:xfrm rot="3709911">
            <a:off x="10320410" y="208183"/>
            <a:ext cx="1038465" cy="9523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1" name="Oval 2"/>
          <p:cNvSpPr/>
          <p:nvPr/>
        </p:nvSpPr>
        <p:spPr>
          <a:xfrm rot="3709911">
            <a:off x="8991845" y="797283"/>
            <a:ext cx="1038465" cy="9523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2" name="Oval 2"/>
          <p:cNvSpPr/>
          <p:nvPr/>
        </p:nvSpPr>
        <p:spPr>
          <a:xfrm rot="900000">
            <a:off x="10957103" y="3588581"/>
            <a:ext cx="1131740" cy="103687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3" name="Oval 2"/>
          <p:cNvSpPr/>
          <p:nvPr/>
        </p:nvSpPr>
        <p:spPr>
          <a:xfrm rot="900000">
            <a:off x="11006292" y="1605351"/>
            <a:ext cx="1003169" cy="91937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4" name="Oval 2"/>
          <p:cNvSpPr/>
          <p:nvPr/>
        </p:nvSpPr>
        <p:spPr>
          <a:xfrm rot="19437896">
            <a:off x="6563475" y="801874"/>
            <a:ext cx="1857133" cy="17021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5" name="Oval 2"/>
          <p:cNvSpPr/>
          <p:nvPr/>
        </p:nvSpPr>
        <p:spPr>
          <a:xfrm rot="900000">
            <a:off x="5939652" y="52400"/>
            <a:ext cx="1007932" cy="9257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6" name="Oval 2"/>
          <p:cNvSpPr/>
          <p:nvPr/>
        </p:nvSpPr>
        <p:spPr>
          <a:xfrm rot="5157174">
            <a:off x="6221916" y="287656"/>
            <a:ext cx="1514826" cy="13872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7" name="Oval 2"/>
          <p:cNvSpPr/>
          <p:nvPr/>
        </p:nvSpPr>
        <p:spPr>
          <a:xfrm rot="8100000">
            <a:off x="7461883" y="-219109"/>
            <a:ext cx="1617451" cy="14830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8" name="Oval 2"/>
          <p:cNvSpPr/>
          <p:nvPr/>
        </p:nvSpPr>
        <p:spPr>
          <a:xfrm rot="8100000">
            <a:off x="11307894" y="476360"/>
            <a:ext cx="1068249" cy="9781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9" name="Round Same Side Corner Rectangle 6"/>
          <p:cNvSpPr/>
          <p:nvPr/>
        </p:nvSpPr>
        <p:spPr>
          <a:xfrm rot="10800000">
            <a:off x="6058716" y="4549258"/>
            <a:ext cx="1531738" cy="2154736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0" name="Round Same Side Corner Rectangle 6"/>
          <p:cNvSpPr/>
          <p:nvPr/>
        </p:nvSpPr>
        <p:spPr>
          <a:xfrm rot="10800000">
            <a:off x="7646009" y="4549258"/>
            <a:ext cx="1531738" cy="2154736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1" name="Round Same Side Corner Rectangle 6"/>
          <p:cNvSpPr/>
          <p:nvPr/>
        </p:nvSpPr>
        <p:spPr>
          <a:xfrm rot="10800000">
            <a:off x="9233302" y="4549258"/>
            <a:ext cx="1530151" cy="2154736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2" name="Round Same Side Corner Rectangle 6"/>
          <p:cNvSpPr/>
          <p:nvPr/>
        </p:nvSpPr>
        <p:spPr>
          <a:xfrm rot="10800000">
            <a:off x="10853912" y="4558785"/>
            <a:ext cx="998408" cy="2154736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27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833309" y="0"/>
            <a:ext cx="7357104" cy="6859588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altLang="zh-CN" sz="18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 userDrawn="1"/>
        </p:nvGrpSpPr>
        <p:grpSpPr bwMode="auto">
          <a:xfrm flipH="1">
            <a:off x="592061" y="1333825"/>
            <a:ext cx="4034900" cy="4936681"/>
            <a:chOff x="6446339" y="1280897"/>
            <a:chExt cx="4320717" cy="5285178"/>
          </a:xfrm>
        </p:grpSpPr>
        <p:sp>
          <p:nvSpPr>
            <p:cNvPr id="5" name="Freeform: Shape 3"/>
            <p:cNvSpPr>
              <a:spLocks noChangeArrowheads="1"/>
            </p:cNvSpPr>
            <p:nvPr/>
          </p:nvSpPr>
          <p:spPr bwMode="auto">
            <a:xfrm>
              <a:off x="7360794" y="5629396"/>
              <a:ext cx="2032879" cy="936679"/>
            </a:xfrm>
            <a:custGeom>
              <a:avLst/>
              <a:gdLst>
                <a:gd name="T0" fmla="*/ 1074977 w 847725"/>
                <a:gd name="T1" fmla="*/ 17135 h 390525"/>
                <a:gd name="T2" fmla="*/ 1113808 w 847725"/>
                <a:gd name="T3" fmla="*/ 442067 h 390525"/>
                <a:gd name="T4" fmla="*/ 1084113 w 847725"/>
                <a:gd name="T5" fmla="*/ 538020 h 390525"/>
                <a:gd name="T6" fmla="*/ 844281 w 847725"/>
                <a:gd name="T7" fmla="*/ 645394 h 390525"/>
                <a:gd name="T8" fmla="*/ 72243 w 847725"/>
                <a:gd name="T9" fmla="*/ 679664 h 390525"/>
                <a:gd name="T10" fmla="*/ 17424 w 847725"/>
                <a:gd name="T11" fmla="*/ 684233 h 390525"/>
                <a:gd name="T12" fmla="*/ 31129 w 847725"/>
                <a:gd name="T13" fmla="*/ 702510 h 390525"/>
                <a:gd name="T14" fmla="*/ 1054421 w 847725"/>
                <a:gd name="T15" fmla="*/ 921830 h 390525"/>
                <a:gd name="T16" fmla="*/ 1093250 w 847725"/>
                <a:gd name="T17" fmla="*/ 924113 h 390525"/>
                <a:gd name="T18" fmla="*/ 1988630 w 847725"/>
                <a:gd name="T19" fmla="*/ 771047 h 390525"/>
                <a:gd name="T20" fmla="*/ 1913255 w 847725"/>
                <a:gd name="T21" fmla="*/ 126795 h 390525"/>
                <a:gd name="T22" fmla="*/ 1074977 w 847725"/>
                <a:gd name="T23" fmla="*/ 17135 h 3905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  <p:sp>
          <p:nvSpPr>
            <p:cNvPr id="6" name="Freeform: Shape 4"/>
            <p:cNvSpPr>
              <a:spLocks noChangeArrowheads="1"/>
            </p:cNvSpPr>
            <p:nvPr/>
          </p:nvSpPr>
          <p:spPr bwMode="auto">
            <a:xfrm>
              <a:off x="7359095" y="5629396"/>
              <a:ext cx="1986985" cy="914579"/>
            </a:xfrm>
            <a:custGeom>
              <a:avLst/>
              <a:gdLst>
                <a:gd name="T0" fmla="*/ 1046475 w 828675"/>
                <a:gd name="T1" fmla="*/ 17149 h 381000"/>
                <a:gd name="T2" fmla="*/ 1085300 w 828675"/>
                <a:gd name="T3" fmla="*/ 428710 h 381000"/>
                <a:gd name="T4" fmla="*/ 1055611 w 828675"/>
                <a:gd name="T5" fmla="*/ 522453 h 381000"/>
                <a:gd name="T6" fmla="*/ 820369 w 828675"/>
                <a:gd name="T7" fmla="*/ 625344 h 381000"/>
                <a:gd name="T8" fmla="*/ 27860 w 828675"/>
                <a:gd name="T9" fmla="*/ 675646 h 381000"/>
                <a:gd name="T10" fmla="*/ 1028204 w 828675"/>
                <a:gd name="T11" fmla="*/ 895145 h 381000"/>
                <a:gd name="T12" fmla="*/ 1064746 w 828675"/>
                <a:gd name="T13" fmla="*/ 897430 h 381000"/>
                <a:gd name="T14" fmla="*/ 1950896 w 828675"/>
                <a:gd name="T15" fmla="*/ 748812 h 381000"/>
                <a:gd name="T16" fmla="*/ 1875526 w 828675"/>
                <a:gd name="T17" fmla="*/ 126898 h 381000"/>
                <a:gd name="T18" fmla="*/ 1046475 w 828675"/>
                <a:gd name="T19" fmla="*/ 17149 h 381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  <p:sp>
          <p:nvSpPr>
            <p:cNvPr id="7" name="Freeform: Shape 5"/>
            <p:cNvSpPr>
              <a:spLocks noChangeArrowheads="1"/>
            </p:cNvSpPr>
            <p:nvPr/>
          </p:nvSpPr>
          <p:spPr bwMode="auto">
            <a:xfrm>
              <a:off x="6448039" y="1280897"/>
              <a:ext cx="4319017" cy="4593294"/>
            </a:xfrm>
            <a:custGeom>
              <a:avLst/>
              <a:gdLst>
                <a:gd name="T0" fmla="*/ 3863410 w 1800225"/>
                <a:gd name="T1" fmla="*/ 4587562 h 1914525"/>
                <a:gd name="T2" fmla="*/ 129403 w 1800225"/>
                <a:gd name="T3" fmla="*/ 4167082 h 1914525"/>
                <a:gd name="T4" fmla="*/ 17427 w 1800225"/>
                <a:gd name="T5" fmla="*/ 4034539 h 1914525"/>
                <a:gd name="T6" fmla="*/ 159109 w 1800225"/>
                <a:gd name="T7" fmla="*/ 1269422 h 1914525"/>
                <a:gd name="T8" fmla="*/ 257374 w 1800225"/>
                <a:gd name="T9" fmla="*/ 1038613 h 1914525"/>
                <a:gd name="T10" fmla="*/ 4149059 w 1800225"/>
                <a:gd name="T11" fmla="*/ 21691 h 1914525"/>
                <a:gd name="T12" fmla="*/ 4311309 w 1800225"/>
                <a:gd name="T13" fmla="*/ 151947 h 1914525"/>
                <a:gd name="T14" fmla="*/ 4057651 w 1800225"/>
                <a:gd name="T15" fmla="*/ 4425310 h 1914525"/>
                <a:gd name="T16" fmla="*/ 3863410 w 1800225"/>
                <a:gd name="T17" fmla="*/ 4587562 h 1914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  <p:sp>
          <p:nvSpPr>
            <p:cNvPr id="8" name="Freeform: Shape 6"/>
            <p:cNvSpPr>
              <a:spLocks noChangeArrowheads="1"/>
            </p:cNvSpPr>
            <p:nvPr/>
          </p:nvSpPr>
          <p:spPr bwMode="auto">
            <a:xfrm>
              <a:off x="6465037" y="1280897"/>
              <a:ext cx="4249328" cy="3998307"/>
            </a:xfrm>
            <a:custGeom>
              <a:avLst/>
              <a:gdLst>
                <a:gd name="T0" fmla="*/ 4026580 w 1771650"/>
                <a:gd name="T1" fmla="*/ 3992577 h 1666875"/>
                <a:gd name="T2" fmla="*/ 17135 w 1771650"/>
                <a:gd name="T3" fmla="*/ 3722976 h 1666875"/>
                <a:gd name="T4" fmla="*/ 140503 w 1771650"/>
                <a:gd name="T5" fmla="*/ 1157204 h 1666875"/>
                <a:gd name="T6" fmla="*/ 236455 w 1771650"/>
                <a:gd name="T7" fmla="*/ 1038398 h 1666875"/>
                <a:gd name="T8" fmla="*/ 4090549 w 1771650"/>
                <a:gd name="T9" fmla="*/ 21687 h 1666875"/>
                <a:gd name="T10" fmla="*/ 4250470 w 1771650"/>
                <a:gd name="T11" fmla="*/ 151916 h 1666875"/>
                <a:gd name="T12" fmla="*/ 4026580 w 1771650"/>
                <a:gd name="T13" fmla="*/ 3992577 h 1666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  <p:sp>
          <p:nvSpPr>
            <p:cNvPr id="9" name="Freeform: Shape 7"/>
            <p:cNvSpPr>
              <a:spLocks noChangeArrowheads="1"/>
            </p:cNvSpPr>
            <p:nvPr/>
          </p:nvSpPr>
          <p:spPr bwMode="auto">
            <a:xfrm>
              <a:off x="6572119" y="1578391"/>
              <a:ext cx="3907683" cy="3405021"/>
            </a:xfrm>
            <a:custGeom>
              <a:avLst/>
              <a:gdLst>
                <a:gd name="T0" fmla="*/ 3694017 w 1628775"/>
                <a:gd name="T1" fmla="*/ 3399308 h 1419225"/>
                <a:gd name="T2" fmla="*/ 17140 w 1628775"/>
                <a:gd name="T3" fmla="*/ 3257623 h 1419225"/>
                <a:gd name="T4" fmla="*/ 138254 w 1628775"/>
                <a:gd name="T5" fmla="*/ 871823 h 1419225"/>
                <a:gd name="T6" fmla="*/ 3906541 w 1628775"/>
                <a:gd name="T7" fmla="*/ 17140 h 1419225"/>
                <a:gd name="T8" fmla="*/ 3694017 w 1628775"/>
                <a:gd name="T9" fmla="*/ 3399308 h 1419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lnTo>
                    <a:pt x="1539716" y="141684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  <p:sp>
          <p:nvSpPr>
            <p:cNvPr id="10" name="Freeform: Shape 8"/>
            <p:cNvSpPr>
              <a:spLocks noChangeArrowheads="1"/>
            </p:cNvSpPr>
            <p:nvPr/>
          </p:nvSpPr>
          <p:spPr bwMode="auto">
            <a:xfrm>
              <a:off x="6446339" y="4997011"/>
              <a:ext cx="4043661" cy="866980"/>
            </a:xfrm>
            <a:custGeom>
              <a:avLst/>
              <a:gdLst>
                <a:gd name="T0" fmla="*/ 33205 w 1685925"/>
                <a:gd name="T1" fmla="*/ 17112 h 361950"/>
                <a:gd name="T2" fmla="*/ 17212 w 1685925"/>
                <a:gd name="T3" fmla="*/ 320554 h 361950"/>
                <a:gd name="T4" fmla="*/ 129156 w 1685925"/>
                <a:gd name="T5" fmla="*/ 452882 h 361950"/>
                <a:gd name="T6" fmla="*/ 3832417 w 1685925"/>
                <a:gd name="T7" fmla="*/ 870403 h 361950"/>
                <a:gd name="T8" fmla="*/ 4019751 w 1685925"/>
                <a:gd name="T9" fmla="*/ 710696 h 361950"/>
                <a:gd name="T10" fmla="*/ 4044882 w 1685925"/>
                <a:gd name="T11" fmla="*/ 268080 h 361950"/>
                <a:gd name="T12" fmla="*/ 33205 w 1685925"/>
                <a:gd name="T13" fmla="*/ 17112 h 3619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  <p:sp>
          <p:nvSpPr>
            <p:cNvPr id="12" name="Freeform: Shape 9"/>
            <p:cNvSpPr>
              <a:spLocks noChangeArrowheads="1"/>
            </p:cNvSpPr>
            <p:nvPr/>
          </p:nvSpPr>
          <p:spPr bwMode="auto">
            <a:xfrm>
              <a:off x="7716039" y="1593690"/>
              <a:ext cx="2773962" cy="3393121"/>
            </a:xfrm>
            <a:custGeom>
              <a:avLst/>
              <a:gdLst>
                <a:gd name="T0" fmla="*/ 1424613 w 2775473"/>
                <a:gd name="T1" fmla="*/ 306510 h 3394037"/>
                <a:gd name="T2" fmla="*/ 2773962 w 2775473"/>
                <a:gd name="T3" fmla="*/ 0 h 3394037"/>
                <a:gd name="T4" fmla="*/ 2564302 w 2775473"/>
                <a:gd name="T5" fmla="*/ 3393121 h 3394037"/>
                <a:gd name="T6" fmla="*/ 0 w 2775473"/>
                <a:gd name="T7" fmla="*/ 3280196 h 3394037"/>
                <a:gd name="T8" fmla="*/ 1424613 w 2775473"/>
                <a:gd name="T9" fmla="*/ 306510 h 3394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/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3" name="Group 11"/>
          <p:cNvGrpSpPr/>
          <p:nvPr userDrawn="1"/>
        </p:nvGrpSpPr>
        <p:grpSpPr bwMode="auto">
          <a:xfrm flipV="1">
            <a:off x="5426973" y="1143265"/>
            <a:ext cx="1336501" cy="220714"/>
            <a:chOff x="5809673" y="3008118"/>
            <a:chExt cx="2419398" cy="398889"/>
          </a:xfrm>
        </p:grpSpPr>
        <p:sp>
          <p:nvSpPr>
            <p:cNvPr id="15" name="Rectangle 14"/>
            <p:cNvSpPr/>
            <p:nvPr/>
          </p:nvSpPr>
          <p:spPr>
            <a:xfrm>
              <a:off x="5809673" y="3008118"/>
              <a:ext cx="399401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15390" y="3008118"/>
              <a:ext cx="399401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21108" y="3008118"/>
              <a:ext cx="39652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3951" y="3008118"/>
              <a:ext cx="399403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9668" y="3008118"/>
              <a:ext cx="399403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altLang="zh-CN" sz="18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</p:grp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03" y="339604"/>
            <a:ext cx="11571691" cy="7244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noProof="1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42"/>
          </p:nvPr>
        </p:nvSpPr>
        <p:spPr>
          <a:xfrm>
            <a:off x="859295" y="1641110"/>
            <a:ext cx="3630935" cy="3158476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" y="3"/>
            <a:ext cx="7219009" cy="6792896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4"/>
            <a:ext cx="4010562" cy="116231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41"/>
            <a:ext cx="6814779" cy="585446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59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61340" indent="0">
              <a:buNone/>
              <a:defRPr sz="1500"/>
            </a:lvl2pPr>
            <a:lvl3pPr marL="1123315" indent="0">
              <a:buNone/>
              <a:defRPr sz="1200"/>
            </a:lvl3pPr>
            <a:lvl4pPr marL="1684655" indent="0">
              <a:buNone/>
              <a:defRPr sz="1100"/>
            </a:lvl4pPr>
            <a:lvl5pPr marL="2246630" indent="0">
              <a:buNone/>
              <a:defRPr sz="1100"/>
            </a:lvl5pPr>
            <a:lvl6pPr marL="2807970" indent="0">
              <a:buNone/>
              <a:defRPr sz="1100"/>
            </a:lvl6pPr>
            <a:lvl7pPr marL="3369945" indent="0">
              <a:buNone/>
              <a:defRPr sz="1100"/>
            </a:lvl7pPr>
            <a:lvl8pPr marL="3931285" indent="0">
              <a:buNone/>
              <a:defRPr sz="1100"/>
            </a:lvl8pPr>
            <a:lvl9pPr marL="44932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6266-8166-4227-A12C-BEED22616AF7}" type="datetime1">
              <a:rPr lang="id-ID" smtClean="0"/>
              <a:t>30/10/2023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CAA3-BB6F-497A-A9F1-334B3E46DD8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1D897-535C-4205-892F-60F2EF3BD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3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26E1C7-0CFD-45FB-8262-8D945BF81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F81F25-DE95-4E88-8268-5ABD1064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E7CED-2020-4E89-8AFD-3A5E6796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220CC-1BED-4CD3-A0D6-81AF0ABF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895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7A67B-6FD0-415B-A704-96CCD69F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45095E-D7A3-4E28-B7CA-6884F48D2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018ADF-4DD2-459E-98EC-37C2047E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1BF572-A5A7-4DFF-BC65-9B419990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BEA67E-5C77-4820-BF75-20514FCB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567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DF938-7259-4687-9A72-00E9DA18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53" y="1710134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F3A04C-56C0-4FEB-9EC6-D89D2A04E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53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50CA99-2861-406D-8964-98CF42E3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7EB7FC-06BD-4758-8EB9-8528239C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0ABBB-20DD-4B13-B1F4-AD12BCD4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567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25C85-4204-4B69-87BB-ECD680FB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C5075-90E2-428A-921C-09D11D1D6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C3ED08-1894-4B6E-9C23-2B08AA245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F61536-DF89-4F4C-8905-CF53ED0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6F10DA-5EB3-4BDA-9F22-606B220B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DAC9C9-29BB-4781-A2ED-FFA35BA0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46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238DD-9607-4E5C-B7F4-988467C1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90" y="365210"/>
            <a:ext cx="10514231" cy="13258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367CD0-5EAE-4B42-A331-24AD6C15B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690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BAAAB7-2AE5-4856-A92B-449C36447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690" y="2505655"/>
            <a:ext cx="5157116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A14CC8-960A-4D65-AE73-B74F5A3B9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408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DD4D92-022C-4C21-82E4-053461DA9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408" y="2505655"/>
            <a:ext cx="5182513" cy="3685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533A80-7C69-4937-A6D6-1DACA992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498CBB-EF18-4A82-AC9D-1A8024B3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10A2A-A893-4B56-841A-A085E99B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99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ADE08-CE6A-4C0F-AA5C-DB403F97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6EFF24-ABFA-4808-8008-3F9F2095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36077E-5ABF-4D62-94D3-41D2CD4A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59E420-A3B6-4642-94C7-7EAF0BBB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317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853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76BF90A-685E-4FF3-8EB6-3FF9C35FC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4" y="1043237"/>
            <a:ext cx="6600092" cy="5808170"/>
          </a:xfrm>
          <a:custGeom>
            <a:avLst/>
            <a:gdLst>
              <a:gd name="connsiteX0" fmla="*/ 5511240 w 6600951"/>
              <a:gd name="connsiteY0" fmla="*/ 568 h 5806825"/>
              <a:gd name="connsiteX1" fmla="*/ 5796725 w 6600951"/>
              <a:gd name="connsiteY1" fmla="*/ 116209 h 5806825"/>
              <a:gd name="connsiteX2" fmla="*/ 5899214 w 6600951"/>
              <a:gd name="connsiteY2" fmla="*/ 590649 h 5806825"/>
              <a:gd name="connsiteX3" fmla="*/ 5666423 w 6600951"/>
              <a:gd name="connsiteY3" fmla="*/ 1039277 h 5806825"/>
              <a:gd name="connsiteX4" fmla="*/ 5002054 w 6600951"/>
              <a:gd name="connsiteY4" fmla="*/ 2022923 h 5806825"/>
              <a:gd name="connsiteX5" fmla="*/ 5512308 w 6600951"/>
              <a:gd name="connsiteY5" fmla="*/ 1862618 h 5806825"/>
              <a:gd name="connsiteX6" fmla="*/ 5939790 w 6600951"/>
              <a:gd name="connsiteY6" fmla="*/ 1511336 h 5806825"/>
              <a:gd name="connsiteX7" fmla="*/ 6461379 w 6600951"/>
              <a:gd name="connsiteY7" fmla="*/ 1497143 h 5806825"/>
              <a:gd name="connsiteX8" fmla="*/ 6572821 w 6600951"/>
              <a:gd name="connsiteY8" fmla="*/ 1986919 h 5806825"/>
              <a:gd name="connsiteX9" fmla="*/ 6271450 w 6600951"/>
              <a:gd name="connsiteY9" fmla="*/ 2425545 h 5806825"/>
              <a:gd name="connsiteX10" fmla="*/ 4974527 w 6600951"/>
              <a:gd name="connsiteY10" fmla="*/ 3846390 h 5806825"/>
              <a:gd name="connsiteX11" fmla="*/ 5141786 w 6600951"/>
              <a:gd name="connsiteY11" fmla="*/ 4015363 h 5806825"/>
              <a:gd name="connsiteX12" fmla="*/ 5144643 w 6600951"/>
              <a:gd name="connsiteY12" fmla="*/ 4012696 h 5806825"/>
              <a:gd name="connsiteX13" fmla="*/ 5366575 w 6600951"/>
              <a:gd name="connsiteY13" fmla="*/ 3698276 h 5806825"/>
              <a:gd name="connsiteX14" fmla="*/ 5697284 w 6600951"/>
              <a:gd name="connsiteY14" fmla="*/ 3556830 h 5806825"/>
              <a:gd name="connsiteX15" fmla="*/ 5754243 w 6600951"/>
              <a:gd name="connsiteY15" fmla="*/ 4006600 h 5806825"/>
              <a:gd name="connsiteX16" fmla="*/ 5358860 w 6600951"/>
              <a:gd name="connsiteY16" fmla="*/ 4352929 h 5806825"/>
              <a:gd name="connsiteX17" fmla="*/ 5348954 w 6600951"/>
              <a:gd name="connsiteY17" fmla="*/ 4363692 h 5806825"/>
              <a:gd name="connsiteX18" fmla="*/ 5538121 w 6600951"/>
              <a:gd name="connsiteY18" fmla="*/ 4845562 h 5806825"/>
              <a:gd name="connsiteX19" fmla="*/ 6012180 w 6600951"/>
              <a:gd name="connsiteY19" fmla="*/ 4899759 h 5806825"/>
              <a:gd name="connsiteX20" fmla="*/ 6221444 w 6600951"/>
              <a:gd name="connsiteY20" fmla="*/ 5008440 h 5806825"/>
              <a:gd name="connsiteX21" fmla="*/ 6027039 w 6600951"/>
              <a:gd name="connsiteY21" fmla="*/ 5248470 h 5806825"/>
              <a:gd name="connsiteX22" fmla="*/ 5388102 w 6600951"/>
              <a:gd name="connsiteY22" fmla="*/ 5512502 h 5806825"/>
              <a:gd name="connsiteX23" fmla="*/ 4657154 w 6600951"/>
              <a:gd name="connsiteY23" fmla="*/ 5806825 h 5806825"/>
              <a:gd name="connsiteX24" fmla="*/ 0 w 6600951"/>
              <a:gd name="connsiteY24" fmla="*/ 5806825 h 5806825"/>
              <a:gd name="connsiteX25" fmla="*/ 0 w 6600951"/>
              <a:gd name="connsiteY25" fmla="*/ 2449167 h 5806825"/>
              <a:gd name="connsiteX26" fmla="*/ 20764 w 6600951"/>
              <a:gd name="connsiteY26" fmla="*/ 2432689 h 5806825"/>
              <a:gd name="connsiteX27" fmla="*/ 915733 w 6600951"/>
              <a:gd name="connsiteY27" fmla="*/ 1656592 h 5806825"/>
              <a:gd name="connsiteX28" fmla="*/ 1319593 w 6600951"/>
              <a:gd name="connsiteY28" fmla="*/ 1567343 h 5806825"/>
              <a:gd name="connsiteX29" fmla="*/ 1394650 w 6600951"/>
              <a:gd name="connsiteY29" fmla="*/ 1983490 h 5806825"/>
              <a:gd name="connsiteX30" fmla="*/ 1023461 w 6600951"/>
              <a:gd name="connsiteY30" fmla="*/ 2269430 h 5806825"/>
              <a:gd name="connsiteX31" fmla="*/ 1389602 w 6600951"/>
              <a:gd name="connsiteY31" fmla="*/ 2381254 h 5806825"/>
              <a:gd name="connsiteX32" fmla="*/ 1720691 w 6600951"/>
              <a:gd name="connsiteY32" fmla="*/ 2134937 h 5806825"/>
              <a:gd name="connsiteX33" fmla="*/ 3082099 w 6600951"/>
              <a:gd name="connsiteY33" fmla="*/ 744764 h 5806825"/>
              <a:gd name="connsiteX34" fmla="*/ 3543586 w 6600951"/>
              <a:gd name="connsiteY34" fmla="*/ 966410 h 5806825"/>
              <a:gd name="connsiteX35" fmla="*/ 3542919 w 6600951"/>
              <a:gd name="connsiteY35" fmla="*/ 972030 h 5806825"/>
              <a:gd name="connsiteX36" fmla="*/ 3359372 w 6600951"/>
              <a:gd name="connsiteY36" fmla="*/ 1502763 h 5806825"/>
              <a:gd name="connsiteX37" fmla="*/ 3357562 w 6600951"/>
              <a:gd name="connsiteY37" fmla="*/ 1508097 h 5806825"/>
              <a:gd name="connsiteX38" fmla="*/ 3683889 w 6600951"/>
              <a:gd name="connsiteY38" fmla="*/ 1686500 h 5806825"/>
              <a:gd name="connsiteX39" fmla="*/ 4064127 w 6600951"/>
              <a:gd name="connsiteY39" fmla="*/ 1217204 h 5806825"/>
              <a:gd name="connsiteX40" fmla="*/ 4895374 w 6600951"/>
              <a:gd name="connsiteY40" fmla="*/ 294136 h 5806825"/>
              <a:gd name="connsiteX41" fmla="*/ 5321236 w 6600951"/>
              <a:gd name="connsiteY41" fmla="*/ 24293 h 5806825"/>
              <a:gd name="connsiteX42" fmla="*/ 5511240 w 6600951"/>
              <a:gd name="connsiteY42" fmla="*/ 568 h 580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600951" h="5806825">
                <a:moveTo>
                  <a:pt x="5511240" y="568"/>
                </a:moveTo>
                <a:cubicBezTo>
                  <a:pt x="5617908" y="5436"/>
                  <a:pt x="5721418" y="41735"/>
                  <a:pt x="5796725" y="116209"/>
                </a:cubicBezTo>
                <a:cubicBezTo>
                  <a:pt x="5917120" y="235367"/>
                  <a:pt x="5940743" y="426533"/>
                  <a:pt x="5899214" y="590649"/>
                </a:cubicBezTo>
                <a:cubicBezTo>
                  <a:pt x="5857684" y="754860"/>
                  <a:pt x="5761196" y="898878"/>
                  <a:pt x="5666423" y="1039277"/>
                </a:cubicBezTo>
                <a:cubicBezTo>
                  <a:pt x="5444966" y="1367127"/>
                  <a:pt x="5223510" y="1695073"/>
                  <a:pt x="5002054" y="2022923"/>
                </a:cubicBezTo>
                <a:cubicBezTo>
                  <a:pt x="5181600" y="2066548"/>
                  <a:pt x="5367528" y="1977394"/>
                  <a:pt x="5512308" y="1862618"/>
                </a:cubicBezTo>
                <a:cubicBezTo>
                  <a:pt x="5657088" y="1747937"/>
                  <a:pt x="5780532" y="1604871"/>
                  <a:pt x="5939790" y="1511336"/>
                </a:cubicBezTo>
                <a:cubicBezTo>
                  <a:pt x="6099048" y="1417800"/>
                  <a:pt x="6314884" y="1384558"/>
                  <a:pt x="6461379" y="1497143"/>
                </a:cubicBezTo>
                <a:cubicBezTo>
                  <a:pt x="6603111" y="1606109"/>
                  <a:pt x="6630162" y="1817564"/>
                  <a:pt x="6572821" y="1986919"/>
                </a:cubicBezTo>
                <a:cubicBezTo>
                  <a:pt x="6515576" y="2156274"/>
                  <a:pt x="6391942" y="2293529"/>
                  <a:pt x="6271450" y="2425545"/>
                </a:cubicBezTo>
                <a:lnTo>
                  <a:pt x="4974527" y="3846390"/>
                </a:lnTo>
                <a:cubicBezTo>
                  <a:pt x="4872800" y="3957832"/>
                  <a:pt x="5030248" y="4116804"/>
                  <a:pt x="5141786" y="4015363"/>
                </a:cubicBezTo>
                <a:cubicBezTo>
                  <a:pt x="5142738" y="4014410"/>
                  <a:pt x="5143691" y="4013553"/>
                  <a:pt x="5144643" y="4012696"/>
                </a:cubicBezTo>
                <a:cubicBezTo>
                  <a:pt x="5238655" y="3924875"/>
                  <a:pt x="5288661" y="3800574"/>
                  <a:pt x="5366575" y="3698276"/>
                </a:cubicBezTo>
                <a:cubicBezTo>
                  <a:pt x="5444585" y="3595882"/>
                  <a:pt x="5576887" y="3511586"/>
                  <a:pt x="5697284" y="3556830"/>
                </a:cubicBezTo>
                <a:cubicBezTo>
                  <a:pt x="5861685" y="3618647"/>
                  <a:pt x="5860447" y="3866678"/>
                  <a:pt x="5754243" y="4006600"/>
                </a:cubicBezTo>
                <a:cubicBezTo>
                  <a:pt x="5648039" y="4146522"/>
                  <a:pt x="5480114" y="4225770"/>
                  <a:pt x="5358860" y="4352929"/>
                </a:cubicBezTo>
                <a:cubicBezTo>
                  <a:pt x="5355527" y="4356453"/>
                  <a:pt x="5352192" y="4360073"/>
                  <a:pt x="5348954" y="4363692"/>
                </a:cubicBezTo>
                <a:cubicBezTo>
                  <a:pt x="5192935" y="4539428"/>
                  <a:pt x="5304663" y="4818892"/>
                  <a:pt x="5538121" y="4845562"/>
                </a:cubicBezTo>
                <a:lnTo>
                  <a:pt x="6012180" y="4899759"/>
                </a:lnTo>
                <a:cubicBezTo>
                  <a:pt x="6094762" y="4909094"/>
                  <a:pt x="6193060" y="4930430"/>
                  <a:pt x="6221444" y="5008440"/>
                </a:cubicBezTo>
                <a:cubicBezTo>
                  <a:pt x="6260402" y="5115977"/>
                  <a:pt x="6132766" y="5204845"/>
                  <a:pt x="6027039" y="5248470"/>
                </a:cubicBezTo>
                <a:cubicBezTo>
                  <a:pt x="5814060" y="5336481"/>
                  <a:pt x="5601081" y="5424492"/>
                  <a:pt x="5388102" y="5512502"/>
                </a:cubicBezTo>
                <a:cubicBezTo>
                  <a:pt x="5145310" y="5612801"/>
                  <a:pt x="4902518" y="5713099"/>
                  <a:pt x="4657154" y="5806825"/>
                </a:cubicBezTo>
                <a:lnTo>
                  <a:pt x="0" y="5806825"/>
                </a:lnTo>
                <a:lnTo>
                  <a:pt x="0" y="2449167"/>
                </a:lnTo>
                <a:cubicBezTo>
                  <a:pt x="7048" y="2443833"/>
                  <a:pt x="13906" y="2438309"/>
                  <a:pt x="20764" y="2432689"/>
                </a:cubicBezTo>
                <a:cubicBezTo>
                  <a:pt x="326136" y="2179991"/>
                  <a:pt x="580644" y="1879858"/>
                  <a:pt x="915733" y="1656592"/>
                </a:cubicBezTo>
                <a:cubicBezTo>
                  <a:pt x="1036320" y="1576296"/>
                  <a:pt x="1190720" y="1501144"/>
                  <a:pt x="1319593" y="1567343"/>
                </a:cubicBezTo>
                <a:cubicBezTo>
                  <a:pt x="1460468" y="1639542"/>
                  <a:pt x="1477232" y="1848330"/>
                  <a:pt x="1394650" y="1983490"/>
                </a:cubicBezTo>
                <a:cubicBezTo>
                  <a:pt x="1312164" y="2118554"/>
                  <a:pt x="1164336" y="2197136"/>
                  <a:pt x="1023461" y="2269430"/>
                </a:cubicBezTo>
                <a:cubicBezTo>
                  <a:pt x="1088803" y="2392017"/>
                  <a:pt x="1258062" y="2425831"/>
                  <a:pt x="1389602" y="2381254"/>
                </a:cubicBezTo>
                <a:cubicBezTo>
                  <a:pt x="1521238" y="2336677"/>
                  <a:pt x="1623441" y="2234188"/>
                  <a:pt x="1720691" y="2134937"/>
                </a:cubicBezTo>
                <a:lnTo>
                  <a:pt x="3082099" y="744764"/>
                </a:lnTo>
                <a:cubicBezTo>
                  <a:pt x="3262789" y="560264"/>
                  <a:pt x="3576256" y="710188"/>
                  <a:pt x="3543586" y="966410"/>
                </a:cubicBezTo>
                <a:cubicBezTo>
                  <a:pt x="3543395" y="968315"/>
                  <a:pt x="3543109" y="970125"/>
                  <a:pt x="3542919" y="972030"/>
                </a:cubicBezTo>
                <a:cubicBezTo>
                  <a:pt x="3517106" y="1157863"/>
                  <a:pt x="3420046" y="1325122"/>
                  <a:pt x="3359372" y="1502763"/>
                </a:cubicBezTo>
                <a:cubicBezTo>
                  <a:pt x="3358705" y="1504478"/>
                  <a:pt x="3358134" y="1506287"/>
                  <a:pt x="3357562" y="1508097"/>
                </a:cubicBezTo>
                <a:cubicBezTo>
                  <a:pt x="3290602" y="1707265"/>
                  <a:pt x="3551587" y="1849759"/>
                  <a:pt x="3683889" y="1686500"/>
                </a:cubicBezTo>
                <a:lnTo>
                  <a:pt x="4064127" y="1217204"/>
                </a:lnTo>
                <a:cubicBezTo>
                  <a:pt x="4325112" y="895163"/>
                  <a:pt x="4587430" y="571599"/>
                  <a:pt x="4895374" y="294136"/>
                </a:cubicBezTo>
                <a:cubicBezTo>
                  <a:pt x="5021294" y="180693"/>
                  <a:pt x="5158930" y="72965"/>
                  <a:pt x="5321236" y="24293"/>
                </a:cubicBezTo>
                <a:cubicBezTo>
                  <a:pt x="5382101" y="6041"/>
                  <a:pt x="5447239" y="-2353"/>
                  <a:pt x="5511240" y="5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62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8CD3C9-9A66-401B-B144-766EE1F86E4D}"/>
              </a:ext>
            </a:extLst>
          </p:cNvPr>
          <p:cNvSpPr/>
          <p:nvPr userDrawn="1"/>
        </p:nvSpPr>
        <p:spPr>
          <a:xfrm>
            <a:off x="11" y="0"/>
            <a:ext cx="12190413" cy="6859588"/>
          </a:xfrm>
          <a:prstGeom prst="rect">
            <a:avLst/>
          </a:prstGeom>
          <a:solidFill>
            <a:srgbClr val="3F9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B6A3D4-4B61-42B4-9215-0823F0B29198}"/>
              </a:ext>
            </a:extLst>
          </p:cNvPr>
          <p:cNvSpPr/>
          <p:nvPr userDrawn="1"/>
        </p:nvSpPr>
        <p:spPr>
          <a:xfrm>
            <a:off x="11" y="2016924"/>
            <a:ext cx="12190413" cy="2825740"/>
          </a:xfrm>
          <a:prstGeom prst="rect">
            <a:avLst/>
          </a:prstGeom>
          <a:solidFill>
            <a:srgbClr val="92C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8161D49-4527-491A-A427-CD75DD88C7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01" y="1419707"/>
            <a:ext cx="3820877" cy="3822259"/>
          </a:xfrm>
          <a:custGeom>
            <a:avLst/>
            <a:gdLst>
              <a:gd name="connsiteX0" fmla="*/ 0 w 3821374"/>
              <a:gd name="connsiteY0" fmla="*/ 0 h 3821374"/>
              <a:gd name="connsiteX1" fmla="*/ 3821374 w 3821374"/>
              <a:gd name="connsiteY1" fmla="*/ 0 h 3821374"/>
              <a:gd name="connsiteX2" fmla="*/ 3821374 w 3821374"/>
              <a:gd name="connsiteY2" fmla="*/ 3821374 h 3821374"/>
              <a:gd name="connsiteX3" fmla="*/ 0 w 3821374"/>
              <a:gd name="connsiteY3" fmla="*/ 3821374 h 38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374" h="3821374">
                <a:moveTo>
                  <a:pt x="0" y="0"/>
                </a:moveTo>
                <a:lnTo>
                  <a:pt x="3821374" y="0"/>
                </a:lnTo>
                <a:lnTo>
                  <a:pt x="3821374" y="3821374"/>
                </a:lnTo>
                <a:lnTo>
                  <a:pt x="0" y="3821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526C4D-807E-4296-AC5C-3A01176FE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08633" y="1419708"/>
            <a:ext cx="3820877" cy="3822259"/>
          </a:xfrm>
          <a:custGeom>
            <a:avLst/>
            <a:gdLst>
              <a:gd name="connsiteX0" fmla="*/ 0 w 3821374"/>
              <a:gd name="connsiteY0" fmla="*/ 0 h 3821374"/>
              <a:gd name="connsiteX1" fmla="*/ 3821374 w 3821374"/>
              <a:gd name="connsiteY1" fmla="*/ 0 h 3821374"/>
              <a:gd name="connsiteX2" fmla="*/ 3821374 w 3821374"/>
              <a:gd name="connsiteY2" fmla="*/ 3821374 h 3821374"/>
              <a:gd name="connsiteX3" fmla="*/ 0 w 3821374"/>
              <a:gd name="connsiteY3" fmla="*/ 3821374 h 38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374" h="3821374">
                <a:moveTo>
                  <a:pt x="0" y="0"/>
                </a:moveTo>
                <a:lnTo>
                  <a:pt x="3821374" y="0"/>
                </a:lnTo>
                <a:lnTo>
                  <a:pt x="3821374" y="3821374"/>
                </a:lnTo>
                <a:lnTo>
                  <a:pt x="0" y="3821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039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5921DBB-49D5-480C-AF27-B0CB612F85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66629" y="1610098"/>
            <a:ext cx="2019037" cy="36314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8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41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61340" indent="0">
              <a:buNone/>
              <a:defRPr sz="3400"/>
            </a:lvl2pPr>
            <a:lvl3pPr marL="1123315" indent="0">
              <a:buNone/>
              <a:defRPr sz="2900"/>
            </a:lvl3pPr>
            <a:lvl4pPr marL="1684655" indent="0">
              <a:buNone/>
              <a:defRPr sz="2500"/>
            </a:lvl4pPr>
            <a:lvl5pPr marL="2246630" indent="0">
              <a:buNone/>
              <a:defRPr sz="2500"/>
            </a:lvl5pPr>
            <a:lvl6pPr marL="2807970" indent="0">
              <a:buNone/>
              <a:defRPr sz="2500"/>
            </a:lvl6pPr>
            <a:lvl7pPr marL="3369945" indent="0">
              <a:buNone/>
              <a:defRPr sz="2500"/>
            </a:lvl7pPr>
            <a:lvl8pPr marL="3931285" indent="0">
              <a:buNone/>
              <a:defRPr sz="2500"/>
            </a:lvl8pPr>
            <a:lvl9pPr marL="4493260" indent="0">
              <a:buNone/>
              <a:defRPr sz="25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61340" indent="0">
              <a:buNone/>
              <a:defRPr sz="1500"/>
            </a:lvl2pPr>
            <a:lvl3pPr marL="1123315" indent="0">
              <a:buNone/>
              <a:defRPr sz="1200"/>
            </a:lvl3pPr>
            <a:lvl4pPr marL="1684655" indent="0">
              <a:buNone/>
              <a:defRPr sz="1100"/>
            </a:lvl4pPr>
            <a:lvl5pPr marL="2246630" indent="0">
              <a:buNone/>
              <a:defRPr sz="1100"/>
            </a:lvl5pPr>
            <a:lvl6pPr marL="2807970" indent="0">
              <a:buNone/>
              <a:defRPr sz="1100"/>
            </a:lvl6pPr>
            <a:lvl7pPr marL="3369945" indent="0">
              <a:buNone/>
              <a:defRPr sz="1100"/>
            </a:lvl7pPr>
            <a:lvl8pPr marL="3931285" indent="0">
              <a:buNone/>
              <a:defRPr sz="1100"/>
            </a:lvl8pPr>
            <a:lvl9pPr marL="44932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6583-743D-462B-B247-CBDB6552BCB8}" type="datetime1">
              <a:rPr lang="id-ID" smtClean="0"/>
              <a:t>30/10/2023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AD8D9-8B02-42E5-93B0-0E03C3075C1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D737957-8EA2-4BB9-97DE-E0B8BE08B0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084" y="1510497"/>
            <a:ext cx="7369659" cy="3506012"/>
          </a:xfrm>
          <a:custGeom>
            <a:avLst/>
            <a:gdLst>
              <a:gd name="connsiteX0" fmla="*/ 0 w 7370618"/>
              <a:gd name="connsiteY0" fmla="*/ 0 h 3505200"/>
              <a:gd name="connsiteX1" fmla="*/ 7370618 w 7370618"/>
              <a:gd name="connsiteY1" fmla="*/ 0 h 3505200"/>
              <a:gd name="connsiteX2" fmla="*/ 7370618 w 7370618"/>
              <a:gd name="connsiteY2" fmla="*/ 3505200 h 3505200"/>
              <a:gd name="connsiteX3" fmla="*/ 0 w 7370618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618" h="3505200">
                <a:moveTo>
                  <a:pt x="0" y="0"/>
                </a:moveTo>
                <a:lnTo>
                  <a:pt x="7370618" y="0"/>
                </a:lnTo>
                <a:lnTo>
                  <a:pt x="7370618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9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0BEFD68-792D-4AB6-962C-4208C77A9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" y="0"/>
            <a:ext cx="12210685" cy="3751736"/>
          </a:xfrm>
          <a:custGeom>
            <a:avLst/>
            <a:gdLst>
              <a:gd name="connsiteX0" fmla="*/ 6200412 w 12212275"/>
              <a:gd name="connsiteY0" fmla="*/ 3673883 h 3750867"/>
              <a:gd name="connsiteX1" fmla="*/ 6238983 w 12212275"/>
              <a:gd name="connsiteY1" fmla="*/ 3711541 h 3750867"/>
              <a:gd name="connsiteX2" fmla="*/ 6199630 w 12212275"/>
              <a:gd name="connsiteY2" fmla="*/ 3748418 h 3750867"/>
              <a:gd name="connsiteX3" fmla="*/ 6163926 w 12212275"/>
              <a:gd name="connsiteY3" fmla="*/ 3708414 h 3750867"/>
              <a:gd name="connsiteX4" fmla="*/ 6200412 w 12212275"/>
              <a:gd name="connsiteY4" fmla="*/ 3673883 h 3750867"/>
              <a:gd name="connsiteX5" fmla="*/ 5933021 w 12212275"/>
              <a:gd name="connsiteY5" fmla="*/ 3673361 h 3750867"/>
              <a:gd name="connsiteX6" fmla="*/ 5972113 w 12212275"/>
              <a:gd name="connsiteY6" fmla="*/ 3711280 h 3750867"/>
              <a:gd name="connsiteX7" fmla="*/ 5932760 w 12212275"/>
              <a:gd name="connsiteY7" fmla="*/ 3748679 h 3750867"/>
              <a:gd name="connsiteX8" fmla="*/ 5896535 w 12212275"/>
              <a:gd name="connsiteY8" fmla="*/ 3708544 h 3750867"/>
              <a:gd name="connsiteX9" fmla="*/ 5933021 w 12212275"/>
              <a:gd name="connsiteY9" fmla="*/ 3673361 h 3750867"/>
              <a:gd name="connsiteX10" fmla="*/ 6476273 w 12212275"/>
              <a:gd name="connsiteY10" fmla="*/ 3672189 h 3750867"/>
              <a:gd name="connsiteX11" fmla="*/ 6516668 w 12212275"/>
              <a:gd name="connsiteY11" fmla="*/ 3708414 h 3750867"/>
              <a:gd name="connsiteX12" fmla="*/ 6477315 w 12212275"/>
              <a:gd name="connsiteY12" fmla="*/ 3750113 h 3750867"/>
              <a:gd name="connsiteX13" fmla="*/ 6439135 w 12212275"/>
              <a:gd name="connsiteY13" fmla="*/ 3711933 h 3750867"/>
              <a:gd name="connsiteX14" fmla="*/ 6476273 w 12212275"/>
              <a:gd name="connsiteY14" fmla="*/ 3672189 h 3750867"/>
              <a:gd name="connsiteX15" fmla="*/ 5670061 w 12212275"/>
              <a:gd name="connsiteY15" fmla="*/ 3671667 h 3750867"/>
              <a:gd name="connsiteX16" fmla="*/ 5706938 w 12212275"/>
              <a:gd name="connsiteY16" fmla="*/ 3711932 h 3750867"/>
              <a:gd name="connsiteX17" fmla="*/ 5663937 w 12212275"/>
              <a:gd name="connsiteY17" fmla="*/ 3750764 h 3750867"/>
              <a:gd name="connsiteX18" fmla="*/ 5627451 w 12212275"/>
              <a:gd name="connsiteY18" fmla="*/ 3710499 h 3750867"/>
              <a:gd name="connsiteX19" fmla="*/ 5670061 w 12212275"/>
              <a:gd name="connsiteY19" fmla="*/ 3671667 h 3750867"/>
              <a:gd name="connsiteX20" fmla="*/ 6750830 w 12212275"/>
              <a:gd name="connsiteY20" fmla="*/ 3665934 h 3750867"/>
              <a:gd name="connsiteX21" fmla="*/ 6781712 w 12212275"/>
              <a:gd name="connsiteY21" fmla="*/ 3691865 h 3750867"/>
              <a:gd name="connsiteX22" fmla="*/ 6709131 w 12212275"/>
              <a:gd name="connsiteY22" fmla="*/ 3725224 h 3750867"/>
              <a:gd name="connsiteX23" fmla="*/ 6700140 w 12212275"/>
              <a:gd name="connsiteY23" fmla="*/ 3703853 h 3750867"/>
              <a:gd name="connsiteX24" fmla="*/ 6750830 w 12212275"/>
              <a:gd name="connsiteY24" fmla="*/ 3665934 h 3750867"/>
              <a:gd name="connsiteX25" fmla="*/ 6743403 w 12212275"/>
              <a:gd name="connsiteY25" fmla="*/ 3378216 h 3750867"/>
              <a:gd name="connsiteX26" fmla="*/ 6810902 w 12212275"/>
              <a:gd name="connsiteY26" fmla="*/ 3442457 h 3750867"/>
              <a:gd name="connsiteX27" fmla="*/ 6746660 w 12212275"/>
              <a:gd name="connsiteY27" fmla="*/ 3509956 h 3750867"/>
              <a:gd name="connsiteX28" fmla="*/ 6679161 w 12212275"/>
              <a:gd name="connsiteY28" fmla="*/ 3445715 h 3750867"/>
              <a:gd name="connsiteX29" fmla="*/ 6743403 w 12212275"/>
              <a:gd name="connsiteY29" fmla="*/ 3378216 h 3750867"/>
              <a:gd name="connsiteX30" fmla="*/ 5935888 w 12212275"/>
              <a:gd name="connsiteY30" fmla="*/ 3378216 h 3750867"/>
              <a:gd name="connsiteX31" fmla="*/ 6000000 w 12212275"/>
              <a:gd name="connsiteY31" fmla="*/ 3445845 h 3750867"/>
              <a:gd name="connsiteX32" fmla="*/ 5932370 w 12212275"/>
              <a:gd name="connsiteY32" fmla="*/ 3509956 h 3750867"/>
              <a:gd name="connsiteX33" fmla="*/ 5868260 w 12212275"/>
              <a:gd name="connsiteY33" fmla="*/ 3442327 h 3750867"/>
              <a:gd name="connsiteX34" fmla="*/ 5935888 w 12212275"/>
              <a:gd name="connsiteY34" fmla="*/ 3378216 h 3750867"/>
              <a:gd name="connsiteX35" fmla="*/ 6199630 w 12212275"/>
              <a:gd name="connsiteY35" fmla="*/ 3378215 h 3750867"/>
              <a:gd name="connsiteX36" fmla="*/ 6267129 w 12212275"/>
              <a:gd name="connsiteY36" fmla="*/ 3442457 h 3750867"/>
              <a:gd name="connsiteX37" fmla="*/ 6202887 w 12212275"/>
              <a:gd name="connsiteY37" fmla="*/ 3509956 h 3750867"/>
              <a:gd name="connsiteX38" fmla="*/ 6135388 w 12212275"/>
              <a:gd name="connsiteY38" fmla="*/ 3445714 h 3750867"/>
              <a:gd name="connsiteX39" fmla="*/ 6199630 w 12212275"/>
              <a:gd name="connsiteY39" fmla="*/ 3378215 h 3750867"/>
              <a:gd name="connsiteX40" fmla="*/ 5668627 w 12212275"/>
              <a:gd name="connsiteY40" fmla="*/ 3378215 h 3750867"/>
              <a:gd name="connsiteX41" fmla="*/ 5732869 w 12212275"/>
              <a:gd name="connsiteY41" fmla="*/ 3445714 h 3750867"/>
              <a:gd name="connsiteX42" fmla="*/ 5665370 w 12212275"/>
              <a:gd name="connsiteY42" fmla="*/ 3509956 h 3750867"/>
              <a:gd name="connsiteX43" fmla="*/ 5601128 w 12212275"/>
              <a:gd name="connsiteY43" fmla="*/ 3442457 h 3750867"/>
              <a:gd name="connsiteX44" fmla="*/ 5668627 w 12212275"/>
              <a:gd name="connsiteY44" fmla="*/ 3378215 h 3750867"/>
              <a:gd name="connsiteX45" fmla="*/ 5391335 w 12212275"/>
              <a:gd name="connsiteY45" fmla="*/ 3378215 h 3750867"/>
              <a:gd name="connsiteX46" fmla="*/ 5456227 w 12212275"/>
              <a:gd name="connsiteY46" fmla="*/ 3445193 h 3750867"/>
              <a:gd name="connsiteX47" fmla="*/ 5389249 w 12212275"/>
              <a:gd name="connsiteY47" fmla="*/ 3510086 h 3750867"/>
              <a:gd name="connsiteX48" fmla="*/ 5324356 w 12212275"/>
              <a:gd name="connsiteY48" fmla="*/ 3443108 h 3750867"/>
              <a:gd name="connsiteX49" fmla="*/ 5391335 w 12212275"/>
              <a:gd name="connsiteY49" fmla="*/ 3378215 h 3750867"/>
              <a:gd name="connsiteX50" fmla="*/ 6477445 w 12212275"/>
              <a:gd name="connsiteY50" fmla="*/ 3378085 h 3750867"/>
              <a:gd name="connsiteX51" fmla="*/ 6543772 w 12212275"/>
              <a:gd name="connsiteY51" fmla="*/ 3443630 h 3750867"/>
              <a:gd name="connsiteX52" fmla="*/ 6478227 w 12212275"/>
              <a:gd name="connsiteY52" fmla="*/ 3509956 h 3750867"/>
              <a:gd name="connsiteX53" fmla="*/ 6411901 w 12212275"/>
              <a:gd name="connsiteY53" fmla="*/ 3444412 h 3750867"/>
              <a:gd name="connsiteX54" fmla="*/ 6477445 w 12212275"/>
              <a:gd name="connsiteY54" fmla="*/ 3378085 h 3750867"/>
              <a:gd name="connsiteX55" fmla="*/ 7014441 w 12212275"/>
              <a:gd name="connsiteY55" fmla="*/ 3377564 h 3750867"/>
              <a:gd name="connsiteX56" fmla="*/ 7078683 w 12212275"/>
              <a:gd name="connsiteY56" fmla="*/ 3445063 h 3750867"/>
              <a:gd name="connsiteX57" fmla="*/ 7012357 w 12212275"/>
              <a:gd name="connsiteY57" fmla="*/ 3510477 h 3750867"/>
              <a:gd name="connsiteX58" fmla="*/ 6945770 w 12212275"/>
              <a:gd name="connsiteY58" fmla="*/ 3440633 h 3750867"/>
              <a:gd name="connsiteX59" fmla="*/ 7014441 w 12212275"/>
              <a:gd name="connsiteY59" fmla="*/ 3377564 h 3750867"/>
              <a:gd name="connsiteX60" fmla="*/ 5123162 w 12212275"/>
              <a:gd name="connsiteY60" fmla="*/ 3376912 h 3750867"/>
              <a:gd name="connsiteX61" fmla="*/ 5190270 w 12212275"/>
              <a:gd name="connsiteY61" fmla="*/ 3446366 h 3750867"/>
              <a:gd name="connsiteX62" fmla="*/ 5123162 w 12212275"/>
              <a:gd name="connsiteY62" fmla="*/ 3511129 h 3750867"/>
              <a:gd name="connsiteX63" fmla="*/ 5056054 w 12212275"/>
              <a:gd name="connsiteY63" fmla="*/ 3441675 h 3750867"/>
              <a:gd name="connsiteX64" fmla="*/ 5123162 w 12212275"/>
              <a:gd name="connsiteY64" fmla="*/ 3376912 h 3750867"/>
              <a:gd name="connsiteX65" fmla="*/ 7264526 w 12212275"/>
              <a:gd name="connsiteY65" fmla="*/ 3372731 h 3750867"/>
              <a:gd name="connsiteX66" fmla="*/ 7301379 w 12212275"/>
              <a:gd name="connsiteY66" fmla="*/ 3376391 h 3750867"/>
              <a:gd name="connsiteX67" fmla="*/ 7320274 w 12212275"/>
              <a:gd name="connsiteY67" fmla="*/ 3388510 h 3750867"/>
              <a:gd name="connsiteX68" fmla="*/ 7306070 w 12212275"/>
              <a:gd name="connsiteY68" fmla="*/ 3409100 h 3750867"/>
              <a:gd name="connsiteX69" fmla="*/ 7213291 w 12212275"/>
              <a:gd name="connsiteY69" fmla="*/ 3462265 h 3750867"/>
              <a:gd name="connsiteX70" fmla="*/ 7264526 w 12212275"/>
              <a:gd name="connsiteY70" fmla="*/ 3372731 h 3750867"/>
              <a:gd name="connsiteX71" fmla="*/ 5126419 w 12212275"/>
              <a:gd name="connsiteY71" fmla="*/ 3092192 h 3750867"/>
              <a:gd name="connsiteX72" fmla="*/ 5208121 w 12212275"/>
              <a:gd name="connsiteY72" fmla="*/ 3178976 h 3750867"/>
              <a:gd name="connsiteX73" fmla="*/ 5122379 w 12212275"/>
              <a:gd name="connsiteY73" fmla="*/ 3261852 h 3750867"/>
              <a:gd name="connsiteX74" fmla="*/ 5038331 w 12212275"/>
              <a:gd name="connsiteY74" fmla="*/ 3172591 h 3750867"/>
              <a:gd name="connsiteX75" fmla="*/ 5126419 w 12212275"/>
              <a:gd name="connsiteY75" fmla="*/ 3092192 h 3750867"/>
              <a:gd name="connsiteX76" fmla="*/ 7280659 w 12212275"/>
              <a:gd name="connsiteY76" fmla="*/ 3092061 h 3750867"/>
              <a:gd name="connsiteX77" fmla="*/ 7364186 w 12212275"/>
              <a:gd name="connsiteY77" fmla="*/ 3177152 h 3750867"/>
              <a:gd name="connsiteX78" fmla="*/ 7275577 w 12212275"/>
              <a:gd name="connsiteY78" fmla="*/ 3261851 h 3750867"/>
              <a:gd name="connsiteX79" fmla="*/ 7194395 w 12212275"/>
              <a:gd name="connsiteY79" fmla="*/ 3174415 h 3750867"/>
              <a:gd name="connsiteX80" fmla="*/ 7280659 w 12212275"/>
              <a:gd name="connsiteY80" fmla="*/ 3092061 h 3750867"/>
              <a:gd name="connsiteX81" fmla="*/ 5936019 w 12212275"/>
              <a:gd name="connsiteY81" fmla="*/ 3092061 h 3750867"/>
              <a:gd name="connsiteX82" fmla="*/ 6019024 w 12212275"/>
              <a:gd name="connsiteY82" fmla="*/ 3177673 h 3750867"/>
              <a:gd name="connsiteX83" fmla="*/ 5929894 w 12212275"/>
              <a:gd name="connsiteY83" fmla="*/ 3261852 h 3750867"/>
              <a:gd name="connsiteX84" fmla="*/ 5849364 w 12212275"/>
              <a:gd name="connsiteY84" fmla="*/ 3173894 h 3750867"/>
              <a:gd name="connsiteX85" fmla="*/ 5936019 w 12212275"/>
              <a:gd name="connsiteY85" fmla="*/ 3092061 h 3750867"/>
              <a:gd name="connsiteX86" fmla="*/ 5670452 w 12212275"/>
              <a:gd name="connsiteY86" fmla="*/ 3092061 h 3750867"/>
              <a:gd name="connsiteX87" fmla="*/ 5751894 w 12212275"/>
              <a:gd name="connsiteY87" fmla="*/ 3179236 h 3750867"/>
              <a:gd name="connsiteX88" fmla="*/ 5665891 w 12212275"/>
              <a:gd name="connsiteY88" fmla="*/ 3261851 h 3750867"/>
              <a:gd name="connsiteX89" fmla="*/ 5582103 w 12212275"/>
              <a:gd name="connsiteY89" fmla="*/ 3172330 h 3750867"/>
              <a:gd name="connsiteX90" fmla="*/ 5670452 w 12212275"/>
              <a:gd name="connsiteY90" fmla="*/ 3092061 h 3750867"/>
              <a:gd name="connsiteX91" fmla="*/ 7011314 w 12212275"/>
              <a:gd name="connsiteY91" fmla="*/ 3092060 h 3750867"/>
              <a:gd name="connsiteX92" fmla="*/ 7097056 w 12212275"/>
              <a:gd name="connsiteY92" fmla="*/ 3174936 h 3750867"/>
              <a:gd name="connsiteX93" fmla="*/ 7010662 w 12212275"/>
              <a:gd name="connsiteY93" fmla="*/ 3261851 h 3750867"/>
              <a:gd name="connsiteX94" fmla="*/ 6927265 w 12212275"/>
              <a:gd name="connsiteY94" fmla="*/ 3176630 h 3750867"/>
              <a:gd name="connsiteX95" fmla="*/ 7011314 w 12212275"/>
              <a:gd name="connsiteY95" fmla="*/ 3092060 h 3750867"/>
              <a:gd name="connsiteX96" fmla="*/ 6747181 w 12212275"/>
              <a:gd name="connsiteY96" fmla="*/ 3092060 h 3750867"/>
              <a:gd name="connsiteX97" fmla="*/ 6829927 w 12212275"/>
              <a:gd name="connsiteY97" fmla="*/ 3177933 h 3750867"/>
              <a:gd name="connsiteX98" fmla="*/ 6745227 w 12212275"/>
              <a:gd name="connsiteY98" fmla="*/ 3261851 h 3750867"/>
              <a:gd name="connsiteX99" fmla="*/ 6660136 w 12212275"/>
              <a:gd name="connsiteY99" fmla="*/ 3173633 h 3750867"/>
              <a:gd name="connsiteX100" fmla="*/ 6747181 w 12212275"/>
              <a:gd name="connsiteY100" fmla="*/ 3092060 h 3750867"/>
              <a:gd name="connsiteX101" fmla="*/ 6479269 w 12212275"/>
              <a:gd name="connsiteY101" fmla="*/ 3092060 h 3750867"/>
              <a:gd name="connsiteX102" fmla="*/ 6562796 w 12212275"/>
              <a:gd name="connsiteY102" fmla="*/ 3177021 h 3750867"/>
              <a:gd name="connsiteX103" fmla="*/ 6479008 w 12212275"/>
              <a:gd name="connsiteY103" fmla="*/ 3261851 h 3750867"/>
              <a:gd name="connsiteX104" fmla="*/ 6393005 w 12212275"/>
              <a:gd name="connsiteY104" fmla="*/ 3179236 h 3750867"/>
              <a:gd name="connsiteX105" fmla="*/ 6479269 w 12212275"/>
              <a:gd name="connsiteY105" fmla="*/ 3092060 h 3750867"/>
              <a:gd name="connsiteX106" fmla="*/ 6199890 w 12212275"/>
              <a:gd name="connsiteY106" fmla="*/ 3092060 h 3750867"/>
              <a:gd name="connsiteX107" fmla="*/ 6286154 w 12212275"/>
              <a:gd name="connsiteY107" fmla="*/ 3179236 h 3750867"/>
              <a:gd name="connsiteX108" fmla="*/ 6200281 w 12212275"/>
              <a:gd name="connsiteY108" fmla="*/ 3261851 h 3750867"/>
              <a:gd name="connsiteX109" fmla="*/ 6116363 w 12212275"/>
              <a:gd name="connsiteY109" fmla="*/ 3177151 h 3750867"/>
              <a:gd name="connsiteX110" fmla="*/ 6199890 w 12212275"/>
              <a:gd name="connsiteY110" fmla="*/ 3092060 h 3750867"/>
              <a:gd name="connsiteX111" fmla="*/ 5390682 w 12212275"/>
              <a:gd name="connsiteY111" fmla="*/ 3092060 h 3750867"/>
              <a:gd name="connsiteX112" fmla="*/ 5475251 w 12212275"/>
              <a:gd name="connsiteY112" fmla="*/ 3176109 h 3750867"/>
              <a:gd name="connsiteX113" fmla="*/ 5392377 w 12212275"/>
              <a:gd name="connsiteY113" fmla="*/ 3261851 h 3750867"/>
              <a:gd name="connsiteX114" fmla="*/ 5305461 w 12212275"/>
              <a:gd name="connsiteY114" fmla="*/ 3175457 h 3750867"/>
              <a:gd name="connsiteX115" fmla="*/ 5390682 w 12212275"/>
              <a:gd name="connsiteY115" fmla="*/ 3092060 h 3750867"/>
              <a:gd name="connsiteX116" fmla="*/ 4856292 w 12212275"/>
              <a:gd name="connsiteY116" fmla="*/ 3091930 h 3750867"/>
              <a:gd name="connsiteX117" fmla="*/ 4941122 w 12212275"/>
              <a:gd name="connsiteY117" fmla="*/ 3174805 h 3750867"/>
              <a:gd name="connsiteX118" fmla="*/ 4855771 w 12212275"/>
              <a:gd name="connsiteY118" fmla="*/ 3262111 h 3750867"/>
              <a:gd name="connsiteX119" fmla="*/ 4770940 w 12212275"/>
              <a:gd name="connsiteY119" fmla="*/ 3179236 h 3750867"/>
              <a:gd name="connsiteX120" fmla="*/ 4856292 w 12212275"/>
              <a:gd name="connsiteY120" fmla="*/ 3091930 h 3750867"/>
              <a:gd name="connsiteX121" fmla="*/ 7559778 w 12212275"/>
              <a:gd name="connsiteY121" fmla="*/ 3091149 h 3750867"/>
              <a:gd name="connsiteX122" fmla="*/ 7641741 w 12212275"/>
              <a:gd name="connsiteY122" fmla="*/ 3177673 h 3750867"/>
              <a:gd name="connsiteX123" fmla="*/ 7546095 w 12212275"/>
              <a:gd name="connsiteY123" fmla="*/ 3262112 h 3750867"/>
              <a:gd name="connsiteX124" fmla="*/ 7470257 w 12212275"/>
              <a:gd name="connsiteY124" fmla="*/ 3174806 h 3750867"/>
              <a:gd name="connsiteX125" fmla="*/ 7559778 w 12212275"/>
              <a:gd name="connsiteY125" fmla="*/ 3091149 h 3750867"/>
              <a:gd name="connsiteX126" fmla="*/ 4586920 w 12212275"/>
              <a:gd name="connsiteY126" fmla="*/ 3089730 h 3750867"/>
              <a:gd name="connsiteX127" fmla="*/ 4615745 w 12212275"/>
              <a:gd name="connsiteY127" fmla="*/ 3094407 h 3750867"/>
              <a:gd name="connsiteX128" fmla="*/ 4675296 w 12212275"/>
              <a:gd name="connsiteY128" fmla="*/ 3183537 h 3750867"/>
              <a:gd name="connsiteX129" fmla="*/ 4641546 w 12212275"/>
              <a:gd name="connsiteY129" fmla="*/ 3245433 h 3750867"/>
              <a:gd name="connsiteX130" fmla="*/ 4582777 w 12212275"/>
              <a:gd name="connsiteY130" fmla="*/ 3228363 h 3750867"/>
              <a:gd name="connsiteX131" fmla="*/ 4534303 w 12212275"/>
              <a:gd name="connsiteY131" fmla="*/ 3200737 h 3750867"/>
              <a:gd name="connsiteX132" fmla="*/ 4516060 w 12212275"/>
              <a:gd name="connsiteY132" fmla="*/ 3129329 h 3750867"/>
              <a:gd name="connsiteX133" fmla="*/ 4586920 w 12212275"/>
              <a:gd name="connsiteY133" fmla="*/ 3089730 h 3750867"/>
              <a:gd name="connsiteX134" fmla="*/ 7814554 w 12212275"/>
              <a:gd name="connsiteY134" fmla="*/ 3088742 h 3750867"/>
              <a:gd name="connsiteX135" fmla="*/ 7860005 w 12212275"/>
              <a:gd name="connsiteY135" fmla="*/ 3096882 h 3750867"/>
              <a:gd name="connsiteX136" fmla="*/ 7739992 w 12212275"/>
              <a:gd name="connsiteY136" fmla="*/ 3164642 h 3750867"/>
              <a:gd name="connsiteX137" fmla="*/ 7814554 w 12212275"/>
              <a:gd name="connsiteY137" fmla="*/ 3088742 h 3750867"/>
              <a:gd name="connsiteX138" fmla="*/ 5672928 w 12212275"/>
              <a:gd name="connsiteY138" fmla="*/ 2798739 h 3750867"/>
              <a:gd name="connsiteX139" fmla="*/ 5768703 w 12212275"/>
              <a:gd name="connsiteY139" fmla="*/ 2903897 h 3750867"/>
              <a:gd name="connsiteX140" fmla="*/ 5660939 w 12212275"/>
              <a:gd name="connsiteY140" fmla="*/ 3001758 h 3750867"/>
              <a:gd name="connsiteX141" fmla="*/ 5565163 w 12212275"/>
              <a:gd name="connsiteY141" fmla="*/ 2896600 h 3750867"/>
              <a:gd name="connsiteX142" fmla="*/ 5672928 w 12212275"/>
              <a:gd name="connsiteY142" fmla="*/ 2798739 h 3750867"/>
              <a:gd name="connsiteX143" fmla="*/ 5120816 w 12212275"/>
              <a:gd name="connsiteY143" fmla="*/ 2798609 h 3750867"/>
              <a:gd name="connsiteX144" fmla="*/ 5224931 w 12212275"/>
              <a:gd name="connsiteY144" fmla="*/ 2900379 h 3750867"/>
              <a:gd name="connsiteX145" fmla="*/ 5125506 w 12212275"/>
              <a:gd name="connsiteY145" fmla="*/ 3002019 h 3750867"/>
              <a:gd name="connsiteX146" fmla="*/ 5021391 w 12212275"/>
              <a:gd name="connsiteY146" fmla="*/ 2900249 h 3750867"/>
              <a:gd name="connsiteX147" fmla="*/ 5120816 w 12212275"/>
              <a:gd name="connsiteY147" fmla="*/ 2798609 h 3750867"/>
              <a:gd name="connsiteX148" fmla="*/ 4593592 w 12212275"/>
              <a:gd name="connsiteY148" fmla="*/ 2798608 h 3750867"/>
              <a:gd name="connsiteX149" fmla="*/ 4690671 w 12212275"/>
              <a:gd name="connsiteY149" fmla="*/ 2902594 h 3750867"/>
              <a:gd name="connsiteX150" fmla="*/ 4584210 w 12212275"/>
              <a:gd name="connsiteY150" fmla="*/ 3002018 h 3750867"/>
              <a:gd name="connsiteX151" fmla="*/ 4487132 w 12212275"/>
              <a:gd name="connsiteY151" fmla="*/ 2898033 h 3750867"/>
              <a:gd name="connsiteX152" fmla="*/ 4593592 w 12212275"/>
              <a:gd name="connsiteY152" fmla="*/ 2798608 h 3750867"/>
              <a:gd name="connsiteX153" fmla="*/ 7821043 w 12212275"/>
              <a:gd name="connsiteY153" fmla="*/ 2798479 h 3750867"/>
              <a:gd name="connsiteX154" fmla="*/ 7924768 w 12212275"/>
              <a:gd name="connsiteY154" fmla="*/ 2900640 h 3750867"/>
              <a:gd name="connsiteX155" fmla="*/ 7825083 w 12212275"/>
              <a:gd name="connsiteY155" fmla="*/ 3002019 h 3750867"/>
              <a:gd name="connsiteX156" fmla="*/ 7721358 w 12212275"/>
              <a:gd name="connsiteY156" fmla="*/ 2899858 h 3750867"/>
              <a:gd name="connsiteX157" fmla="*/ 7821043 w 12212275"/>
              <a:gd name="connsiteY157" fmla="*/ 2798479 h 3750867"/>
              <a:gd name="connsiteX158" fmla="*/ 7553913 w 12212275"/>
              <a:gd name="connsiteY158" fmla="*/ 2798479 h 3750867"/>
              <a:gd name="connsiteX159" fmla="*/ 7657638 w 12212275"/>
              <a:gd name="connsiteY159" fmla="*/ 2900640 h 3750867"/>
              <a:gd name="connsiteX160" fmla="*/ 7557953 w 12212275"/>
              <a:gd name="connsiteY160" fmla="*/ 3002019 h 3750867"/>
              <a:gd name="connsiteX161" fmla="*/ 7454228 w 12212275"/>
              <a:gd name="connsiteY161" fmla="*/ 2899858 h 3750867"/>
              <a:gd name="connsiteX162" fmla="*/ 7553913 w 12212275"/>
              <a:gd name="connsiteY162" fmla="*/ 2798479 h 3750867"/>
              <a:gd name="connsiteX163" fmla="*/ 5936410 w 12212275"/>
              <a:gd name="connsiteY163" fmla="*/ 2798479 h 3750867"/>
              <a:gd name="connsiteX164" fmla="*/ 6035704 w 12212275"/>
              <a:gd name="connsiteY164" fmla="*/ 2904940 h 3750867"/>
              <a:gd name="connsiteX165" fmla="*/ 5931718 w 12212275"/>
              <a:gd name="connsiteY165" fmla="*/ 3002019 h 3750867"/>
              <a:gd name="connsiteX166" fmla="*/ 5832424 w 12212275"/>
              <a:gd name="connsiteY166" fmla="*/ 2895558 h 3750867"/>
              <a:gd name="connsiteX167" fmla="*/ 5936410 w 12212275"/>
              <a:gd name="connsiteY167" fmla="*/ 2798479 h 3750867"/>
              <a:gd name="connsiteX168" fmla="*/ 8383971 w 12212275"/>
              <a:gd name="connsiteY168" fmla="*/ 2798478 h 3750867"/>
              <a:gd name="connsiteX169" fmla="*/ 8272167 w 12212275"/>
              <a:gd name="connsiteY169" fmla="*/ 2870799 h 3750867"/>
              <a:gd name="connsiteX170" fmla="*/ 8383971 w 12212275"/>
              <a:gd name="connsiteY170" fmla="*/ 2798478 h 3750867"/>
              <a:gd name="connsiteX171" fmla="*/ 7279877 w 12212275"/>
              <a:gd name="connsiteY171" fmla="*/ 2798478 h 3750867"/>
              <a:gd name="connsiteX172" fmla="*/ 7380996 w 12212275"/>
              <a:gd name="connsiteY172" fmla="*/ 2898554 h 3750867"/>
              <a:gd name="connsiteX173" fmla="*/ 7278574 w 12212275"/>
              <a:gd name="connsiteY173" fmla="*/ 3002018 h 3750867"/>
              <a:gd name="connsiteX174" fmla="*/ 7177456 w 12212275"/>
              <a:gd name="connsiteY174" fmla="*/ 2901942 h 3750867"/>
              <a:gd name="connsiteX175" fmla="*/ 7279877 w 12212275"/>
              <a:gd name="connsiteY175" fmla="*/ 2798478 h 3750867"/>
              <a:gd name="connsiteX176" fmla="*/ 7014441 w 12212275"/>
              <a:gd name="connsiteY176" fmla="*/ 2798478 h 3750867"/>
              <a:gd name="connsiteX177" fmla="*/ 7113866 w 12212275"/>
              <a:gd name="connsiteY177" fmla="*/ 2900248 h 3750867"/>
              <a:gd name="connsiteX178" fmla="*/ 7009751 w 12212275"/>
              <a:gd name="connsiteY178" fmla="*/ 3002018 h 3750867"/>
              <a:gd name="connsiteX179" fmla="*/ 6910326 w 12212275"/>
              <a:gd name="connsiteY179" fmla="*/ 2900248 h 3750867"/>
              <a:gd name="connsiteX180" fmla="*/ 7014441 w 12212275"/>
              <a:gd name="connsiteY180" fmla="*/ 2798478 h 3750867"/>
              <a:gd name="connsiteX181" fmla="*/ 6742751 w 12212275"/>
              <a:gd name="connsiteY181" fmla="*/ 2798478 h 3750867"/>
              <a:gd name="connsiteX182" fmla="*/ 6846736 w 12212275"/>
              <a:gd name="connsiteY182" fmla="*/ 2900378 h 3750867"/>
              <a:gd name="connsiteX183" fmla="*/ 6747311 w 12212275"/>
              <a:gd name="connsiteY183" fmla="*/ 3002018 h 3750867"/>
              <a:gd name="connsiteX184" fmla="*/ 6643326 w 12212275"/>
              <a:gd name="connsiteY184" fmla="*/ 2900118 h 3750867"/>
              <a:gd name="connsiteX185" fmla="*/ 6742751 w 12212275"/>
              <a:gd name="connsiteY185" fmla="*/ 2798478 h 3750867"/>
              <a:gd name="connsiteX186" fmla="*/ 6481485 w 12212275"/>
              <a:gd name="connsiteY186" fmla="*/ 2798478 h 3750867"/>
              <a:gd name="connsiteX187" fmla="*/ 6579346 w 12212275"/>
              <a:gd name="connsiteY187" fmla="*/ 2906242 h 3750867"/>
              <a:gd name="connsiteX188" fmla="*/ 6474188 w 12212275"/>
              <a:gd name="connsiteY188" fmla="*/ 3002018 h 3750867"/>
              <a:gd name="connsiteX189" fmla="*/ 6376327 w 12212275"/>
              <a:gd name="connsiteY189" fmla="*/ 2894254 h 3750867"/>
              <a:gd name="connsiteX190" fmla="*/ 6481485 w 12212275"/>
              <a:gd name="connsiteY190" fmla="*/ 2798478 h 3750867"/>
              <a:gd name="connsiteX191" fmla="*/ 6200933 w 12212275"/>
              <a:gd name="connsiteY191" fmla="*/ 2798478 h 3750867"/>
              <a:gd name="connsiteX192" fmla="*/ 6303094 w 12212275"/>
              <a:gd name="connsiteY192" fmla="*/ 2902203 h 3750867"/>
              <a:gd name="connsiteX193" fmla="*/ 6201715 w 12212275"/>
              <a:gd name="connsiteY193" fmla="*/ 3001888 h 3750867"/>
              <a:gd name="connsiteX194" fmla="*/ 6099554 w 12212275"/>
              <a:gd name="connsiteY194" fmla="*/ 2898163 h 3750867"/>
              <a:gd name="connsiteX195" fmla="*/ 6200933 w 12212275"/>
              <a:gd name="connsiteY195" fmla="*/ 2798478 h 3750867"/>
              <a:gd name="connsiteX196" fmla="*/ 5390291 w 12212275"/>
              <a:gd name="connsiteY196" fmla="*/ 2798478 h 3750867"/>
              <a:gd name="connsiteX197" fmla="*/ 5492061 w 12212275"/>
              <a:gd name="connsiteY197" fmla="*/ 2897903 h 3750867"/>
              <a:gd name="connsiteX198" fmla="*/ 5390291 w 12212275"/>
              <a:gd name="connsiteY198" fmla="*/ 3002018 h 3750867"/>
              <a:gd name="connsiteX199" fmla="*/ 5288521 w 12212275"/>
              <a:gd name="connsiteY199" fmla="*/ 2902594 h 3750867"/>
              <a:gd name="connsiteX200" fmla="*/ 5390291 w 12212275"/>
              <a:gd name="connsiteY200" fmla="*/ 2798478 h 3750867"/>
              <a:gd name="connsiteX201" fmla="*/ 4855771 w 12212275"/>
              <a:gd name="connsiteY201" fmla="*/ 2798478 h 3750867"/>
              <a:gd name="connsiteX202" fmla="*/ 4957803 w 12212275"/>
              <a:gd name="connsiteY202" fmla="*/ 2902333 h 3750867"/>
              <a:gd name="connsiteX203" fmla="*/ 4856292 w 12212275"/>
              <a:gd name="connsiteY203" fmla="*/ 3002018 h 3750867"/>
              <a:gd name="connsiteX204" fmla="*/ 4754262 w 12212275"/>
              <a:gd name="connsiteY204" fmla="*/ 2898163 h 3750867"/>
              <a:gd name="connsiteX205" fmla="*/ 4855771 w 12212275"/>
              <a:gd name="connsiteY205" fmla="*/ 2798478 h 3750867"/>
              <a:gd name="connsiteX206" fmla="*/ 4312390 w 12212275"/>
              <a:gd name="connsiteY206" fmla="*/ 2798478 h 3750867"/>
              <a:gd name="connsiteX207" fmla="*/ 4414030 w 12212275"/>
              <a:gd name="connsiteY207" fmla="*/ 2902724 h 3750867"/>
              <a:gd name="connsiteX208" fmla="*/ 4312129 w 12212275"/>
              <a:gd name="connsiteY208" fmla="*/ 3002018 h 3750867"/>
              <a:gd name="connsiteX209" fmla="*/ 4210489 w 12212275"/>
              <a:gd name="connsiteY209" fmla="*/ 2897772 h 3750867"/>
              <a:gd name="connsiteX210" fmla="*/ 4312390 w 12212275"/>
              <a:gd name="connsiteY210" fmla="*/ 2798478 h 3750867"/>
              <a:gd name="connsiteX211" fmla="*/ 4047292 w 12212275"/>
              <a:gd name="connsiteY211" fmla="*/ 2797723 h 3750867"/>
              <a:gd name="connsiteX212" fmla="*/ 4078750 w 12212275"/>
              <a:gd name="connsiteY212" fmla="*/ 2803691 h 3750867"/>
              <a:gd name="connsiteX213" fmla="*/ 4148203 w 12212275"/>
              <a:gd name="connsiteY213" fmla="*/ 2905721 h 3750867"/>
              <a:gd name="connsiteX214" fmla="*/ 4124748 w 12212275"/>
              <a:gd name="connsiteY214" fmla="*/ 2960581 h 3750867"/>
              <a:gd name="connsiteX215" fmla="*/ 4075752 w 12212275"/>
              <a:gd name="connsiteY215" fmla="*/ 2943510 h 3750867"/>
              <a:gd name="connsiteX216" fmla="*/ 3973721 w 12212275"/>
              <a:gd name="connsiteY216" fmla="*/ 2887609 h 3750867"/>
              <a:gd name="connsiteX217" fmla="*/ 3964208 w 12212275"/>
              <a:gd name="connsiteY217" fmla="*/ 2836919 h 3750867"/>
              <a:gd name="connsiteX218" fmla="*/ 4047292 w 12212275"/>
              <a:gd name="connsiteY218" fmla="*/ 2797723 h 3750867"/>
              <a:gd name="connsiteX219" fmla="*/ 8084525 w 12212275"/>
              <a:gd name="connsiteY219" fmla="*/ 2797436 h 3750867"/>
              <a:gd name="connsiteX220" fmla="*/ 8192289 w 12212275"/>
              <a:gd name="connsiteY220" fmla="*/ 2885264 h 3750867"/>
              <a:gd name="connsiteX221" fmla="*/ 8174176 w 12212275"/>
              <a:gd name="connsiteY221" fmla="*/ 2923314 h 3750867"/>
              <a:gd name="connsiteX222" fmla="*/ 8092344 w 12212275"/>
              <a:gd name="connsiteY222" fmla="*/ 2967879 h 3750867"/>
              <a:gd name="connsiteX223" fmla="*/ 7987316 w 12212275"/>
              <a:gd name="connsiteY223" fmla="*/ 2901423 h 3750867"/>
              <a:gd name="connsiteX224" fmla="*/ 8084525 w 12212275"/>
              <a:gd name="connsiteY224" fmla="*/ 2797436 h 3750867"/>
              <a:gd name="connsiteX225" fmla="*/ 5126160 w 12212275"/>
              <a:gd name="connsiteY225" fmla="*/ 2520273 h 3750867"/>
              <a:gd name="connsiteX226" fmla="*/ 5236268 w 12212275"/>
              <a:gd name="connsiteY226" fmla="*/ 2634943 h 3750867"/>
              <a:gd name="connsiteX227" fmla="*/ 5122640 w 12212275"/>
              <a:gd name="connsiteY227" fmla="*/ 2746225 h 3750867"/>
              <a:gd name="connsiteX228" fmla="*/ 5010186 w 12212275"/>
              <a:gd name="connsiteY228" fmla="*/ 2629079 h 3750867"/>
              <a:gd name="connsiteX229" fmla="*/ 5126160 w 12212275"/>
              <a:gd name="connsiteY229" fmla="*/ 2520273 h 3750867"/>
              <a:gd name="connsiteX230" fmla="*/ 8368204 w 12212275"/>
              <a:gd name="connsiteY230" fmla="*/ 2520142 h 3750867"/>
              <a:gd name="connsiteX231" fmla="*/ 8479878 w 12212275"/>
              <a:gd name="connsiteY231" fmla="*/ 2633379 h 3750867"/>
              <a:gd name="connsiteX232" fmla="*/ 8367813 w 12212275"/>
              <a:gd name="connsiteY232" fmla="*/ 2746226 h 3750867"/>
              <a:gd name="connsiteX233" fmla="*/ 8253794 w 12212275"/>
              <a:gd name="connsiteY233" fmla="*/ 2630643 h 3750867"/>
              <a:gd name="connsiteX234" fmla="*/ 8368204 w 12212275"/>
              <a:gd name="connsiteY234" fmla="*/ 2520142 h 3750867"/>
              <a:gd name="connsiteX235" fmla="*/ 8092995 w 12212275"/>
              <a:gd name="connsiteY235" fmla="*/ 2520142 h 3750867"/>
              <a:gd name="connsiteX236" fmla="*/ 8203236 w 12212275"/>
              <a:gd name="connsiteY236" fmla="*/ 2634812 h 3750867"/>
              <a:gd name="connsiteX237" fmla="*/ 8089738 w 12212275"/>
              <a:gd name="connsiteY237" fmla="*/ 2746225 h 3750867"/>
              <a:gd name="connsiteX238" fmla="*/ 7977152 w 12212275"/>
              <a:gd name="connsiteY238" fmla="*/ 2629209 h 3750867"/>
              <a:gd name="connsiteX239" fmla="*/ 8092995 w 12212275"/>
              <a:gd name="connsiteY239" fmla="*/ 2520142 h 3750867"/>
              <a:gd name="connsiteX240" fmla="*/ 7279877 w 12212275"/>
              <a:gd name="connsiteY240" fmla="*/ 2520142 h 3750867"/>
              <a:gd name="connsiteX241" fmla="*/ 7392332 w 12212275"/>
              <a:gd name="connsiteY241" fmla="*/ 2632597 h 3750867"/>
              <a:gd name="connsiteX242" fmla="*/ 7281050 w 12212275"/>
              <a:gd name="connsiteY242" fmla="*/ 2746225 h 3750867"/>
              <a:gd name="connsiteX243" fmla="*/ 7166249 w 12212275"/>
              <a:gd name="connsiteY243" fmla="*/ 2631425 h 3750867"/>
              <a:gd name="connsiteX244" fmla="*/ 7279877 w 12212275"/>
              <a:gd name="connsiteY244" fmla="*/ 2520142 h 3750867"/>
              <a:gd name="connsiteX245" fmla="*/ 7009881 w 12212275"/>
              <a:gd name="connsiteY245" fmla="*/ 2520142 h 3750867"/>
              <a:gd name="connsiteX246" fmla="*/ 7125202 w 12212275"/>
              <a:gd name="connsiteY246" fmla="*/ 2629731 h 3750867"/>
              <a:gd name="connsiteX247" fmla="*/ 7012096 w 12212275"/>
              <a:gd name="connsiteY247" fmla="*/ 2746225 h 3750867"/>
              <a:gd name="connsiteX248" fmla="*/ 6899119 w 12212275"/>
              <a:gd name="connsiteY248" fmla="*/ 2634292 h 3750867"/>
              <a:gd name="connsiteX249" fmla="*/ 7009881 w 12212275"/>
              <a:gd name="connsiteY249" fmla="*/ 2520142 h 3750867"/>
              <a:gd name="connsiteX250" fmla="*/ 6745358 w 12212275"/>
              <a:gd name="connsiteY250" fmla="*/ 2520142 h 3750867"/>
              <a:gd name="connsiteX251" fmla="*/ 6858073 w 12212275"/>
              <a:gd name="connsiteY251" fmla="*/ 2632207 h 3750867"/>
              <a:gd name="connsiteX252" fmla="*/ 6742360 w 12212275"/>
              <a:gd name="connsiteY252" fmla="*/ 2746226 h 3750867"/>
              <a:gd name="connsiteX253" fmla="*/ 6631990 w 12212275"/>
              <a:gd name="connsiteY253" fmla="*/ 2631686 h 3750867"/>
              <a:gd name="connsiteX254" fmla="*/ 6745358 w 12212275"/>
              <a:gd name="connsiteY254" fmla="*/ 2520142 h 3750867"/>
              <a:gd name="connsiteX255" fmla="*/ 6482397 w 12212275"/>
              <a:gd name="connsiteY255" fmla="*/ 2520142 h 3750867"/>
              <a:gd name="connsiteX256" fmla="*/ 6590943 w 12212275"/>
              <a:gd name="connsiteY256" fmla="*/ 2636507 h 3750867"/>
              <a:gd name="connsiteX257" fmla="*/ 6475751 w 12212275"/>
              <a:gd name="connsiteY257" fmla="*/ 2746225 h 3750867"/>
              <a:gd name="connsiteX258" fmla="*/ 6364860 w 12212275"/>
              <a:gd name="connsiteY258" fmla="*/ 2632207 h 3750867"/>
              <a:gd name="connsiteX259" fmla="*/ 6482397 w 12212275"/>
              <a:gd name="connsiteY259" fmla="*/ 2520142 h 3750867"/>
              <a:gd name="connsiteX260" fmla="*/ 5934584 w 12212275"/>
              <a:gd name="connsiteY260" fmla="*/ 2520142 h 3750867"/>
              <a:gd name="connsiteX261" fmla="*/ 6047170 w 12212275"/>
              <a:gd name="connsiteY261" fmla="*/ 2632467 h 3750867"/>
              <a:gd name="connsiteX262" fmla="*/ 5936019 w 12212275"/>
              <a:gd name="connsiteY262" fmla="*/ 2746225 h 3750867"/>
              <a:gd name="connsiteX263" fmla="*/ 5821087 w 12212275"/>
              <a:gd name="connsiteY263" fmla="*/ 2631425 h 3750867"/>
              <a:gd name="connsiteX264" fmla="*/ 5934584 w 12212275"/>
              <a:gd name="connsiteY264" fmla="*/ 2520142 h 3750867"/>
              <a:gd name="connsiteX265" fmla="*/ 5670191 w 12212275"/>
              <a:gd name="connsiteY265" fmla="*/ 2520142 h 3750867"/>
              <a:gd name="connsiteX266" fmla="*/ 5780040 w 12212275"/>
              <a:gd name="connsiteY266" fmla="*/ 2635203 h 3750867"/>
              <a:gd name="connsiteX267" fmla="*/ 5666151 w 12212275"/>
              <a:gd name="connsiteY267" fmla="*/ 2746225 h 3750867"/>
              <a:gd name="connsiteX268" fmla="*/ 5553957 w 12212275"/>
              <a:gd name="connsiteY268" fmla="*/ 2628818 h 3750867"/>
              <a:gd name="connsiteX269" fmla="*/ 5670191 w 12212275"/>
              <a:gd name="connsiteY269" fmla="*/ 2520142 h 3750867"/>
              <a:gd name="connsiteX270" fmla="*/ 5391985 w 12212275"/>
              <a:gd name="connsiteY270" fmla="*/ 2520142 h 3750867"/>
              <a:gd name="connsiteX271" fmla="*/ 5503398 w 12212275"/>
              <a:gd name="connsiteY271" fmla="*/ 2633640 h 3750867"/>
              <a:gd name="connsiteX272" fmla="*/ 5386382 w 12212275"/>
              <a:gd name="connsiteY272" fmla="*/ 2746226 h 3750867"/>
              <a:gd name="connsiteX273" fmla="*/ 5277316 w 12212275"/>
              <a:gd name="connsiteY273" fmla="*/ 2630382 h 3750867"/>
              <a:gd name="connsiteX274" fmla="*/ 5391985 w 12212275"/>
              <a:gd name="connsiteY274" fmla="*/ 2520142 h 3750867"/>
              <a:gd name="connsiteX275" fmla="*/ 4860593 w 12212275"/>
              <a:gd name="connsiteY275" fmla="*/ 2520142 h 3750867"/>
              <a:gd name="connsiteX276" fmla="*/ 4969138 w 12212275"/>
              <a:gd name="connsiteY276" fmla="*/ 2636507 h 3750867"/>
              <a:gd name="connsiteX277" fmla="*/ 4853947 w 12212275"/>
              <a:gd name="connsiteY277" fmla="*/ 2746225 h 3750867"/>
              <a:gd name="connsiteX278" fmla="*/ 4743055 w 12212275"/>
              <a:gd name="connsiteY278" fmla="*/ 2632207 h 3750867"/>
              <a:gd name="connsiteX279" fmla="*/ 4860593 w 12212275"/>
              <a:gd name="connsiteY279" fmla="*/ 2520142 h 3750867"/>
              <a:gd name="connsiteX280" fmla="*/ 4592159 w 12212275"/>
              <a:gd name="connsiteY280" fmla="*/ 2520142 h 3750867"/>
              <a:gd name="connsiteX281" fmla="*/ 4702008 w 12212275"/>
              <a:gd name="connsiteY281" fmla="*/ 2635203 h 3750867"/>
              <a:gd name="connsiteX282" fmla="*/ 4588120 w 12212275"/>
              <a:gd name="connsiteY282" fmla="*/ 2746225 h 3750867"/>
              <a:gd name="connsiteX283" fmla="*/ 4475925 w 12212275"/>
              <a:gd name="connsiteY283" fmla="*/ 2628818 h 3750867"/>
              <a:gd name="connsiteX284" fmla="*/ 4592159 w 12212275"/>
              <a:gd name="connsiteY284" fmla="*/ 2520142 h 3750867"/>
              <a:gd name="connsiteX285" fmla="*/ 4313171 w 12212275"/>
              <a:gd name="connsiteY285" fmla="*/ 2520142 h 3750867"/>
              <a:gd name="connsiteX286" fmla="*/ 4425236 w 12212275"/>
              <a:gd name="connsiteY286" fmla="*/ 2632858 h 3750867"/>
              <a:gd name="connsiteX287" fmla="*/ 4308871 w 12212275"/>
              <a:gd name="connsiteY287" fmla="*/ 2746225 h 3750867"/>
              <a:gd name="connsiteX288" fmla="*/ 4199152 w 12212275"/>
              <a:gd name="connsiteY288" fmla="*/ 2631034 h 3750867"/>
              <a:gd name="connsiteX289" fmla="*/ 4313171 w 12212275"/>
              <a:gd name="connsiteY289" fmla="*/ 2520142 h 3750867"/>
              <a:gd name="connsiteX290" fmla="*/ 7825083 w 12212275"/>
              <a:gd name="connsiteY290" fmla="*/ 2520141 h 3750867"/>
              <a:gd name="connsiteX291" fmla="*/ 7936105 w 12212275"/>
              <a:gd name="connsiteY291" fmla="*/ 2634030 h 3750867"/>
              <a:gd name="connsiteX292" fmla="*/ 7818698 w 12212275"/>
              <a:gd name="connsiteY292" fmla="*/ 2746225 h 3750867"/>
              <a:gd name="connsiteX293" fmla="*/ 7710022 w 12212275"/>
              <a:gd name="connsiteY293" fmla="*/ 2629991 h 3750867"/>
              <a:gd name="connsiteX294" fmla="*/ 7825083 w 12212275"/>
              <a:gd name="connsiteY294" fmla="*/ 2520141 h 3750867"/>
              <a:gd name="connsiteX295" fmla="*/ 6206276 w 12212275"/>
              <a:gd name="connsiteY295" fmla="*/ 2520012 h 3750867"/>
              <a:gd name="connsiteX296" fmla="*/ 6314301 w 12212275"/>
              <a:gd name="connsiteY296" fmla="*/ 2636898 h 3750867"/>
              <a:gd name="connsiteX297" fmla="*/ 6198718 w 12212275"/>
              <a:gd name="connsiteY297" fmla="*/ 2746095 h 3750867"/>
              <a:gd name="connsiteX298" fmla="*/ 6088348 w 12212275"/>
              <a:gd name="connsiteY298" fmla="*/ 2626864 h 3750867"/>
              <a:gd name="connsiteX299" fmla="*/ 6206276 w 12212275"/>
              <a:gd name="connsiteY299" fmla="*/ 2520012 h 3750867"/>
              <a:gd name="connsiteX300" fmla="*/ 3777218 w 12212275"/>
              <a:gd name="connsiteY300" fmla="*/ 2520012 h 3750867"/>
              <a:gd name="connsiteX301" fmla="*/ 3891238 w 12212275"/>
              <a:gd name="connsiteY301" fmla="*/ 2634682 h 3750867"/>
              <a:gd name="connsiteX302" fmla="*/ 3778912 w 12212275"/>
              <a:gd name="connsiteY302" fmla="*/ 2746356 h 3750867"/>
              <a:gd name="connsiteX303" fmla="*/ 3664893 w 12212275"/>
              <a:gd name="connsiteY303" fmla="*/ 2631685 h 3750867"/>
              <a:gd name="connsiteX304" fmla="*/ 3777218 w 12212275"/>
              <a:gd name="connsiteY304" fmla="*/ 2520012 h 3750867"/>
              <a:gd name="connsiteX305" fmla="*/ 7555477 w 12212275"/>
              <a:gd name="connsiteY305" fmla="*/ 2520011 h 3750867"/>
              <a:gd name="connsiteX306" fmla="*/ 7668975 w 12212275"/>
              <a:gd name="connsiteY306" fmla="*/ 2631424 h 3750867"/>
              <a:gd name="connsiteX307" fmla="*/ 7558865 w 12212275"/>
              <a:gd name="connsiteY307" fmla="*/ 2746095 h 3750867"/>
              <a:gd name="connsiteX308" fmla="*/ 7442891 w 12212275"/>
              <a:gd name="connsiteY308" fmla="*/ 2632336 h 3750867"/>
              <a:gd name="connsiteX309" fmla="*/ 7555477 w 12212275"/>
              <a:gd name="connsiteY309" fmla="*/ 2520011 h 3750867"/>
              <a:gd name="connsiteX310" fmla="*/ 4045260 w 12212275"/>
              <a:gd name="connsiteY310" fmla="*/ 2520011 h 3750867"/>
              <a:gd name="connsiteX311" fmla="*/ 4158106 w 12212275"/>
              <a:gd name="connsiteY311" fmla="*/ 2632076 h 3750867"/>
              <a:gd name="connsiteX312" fmla="*/ 4047214 w 12212275"/>
              <a:gd name="connsiteY312" fmla="*/ 2746095 h 3750867"/>
              <a:gd name="connsiteX313" fmla="*/ 3932023 w 12212275"/>
              <a:gd name="connsiteY313" fmla="*/ 2631685 h 3750867"/>
              <a:gd name="connsiteX314" fmla="*/ 4045260 w 12212275"/>
              <a:gd name="connsiteY314" fmla="*/ 2520011 h 3750867"/>
              <a:gd name="connsiteX315" fmla="*/ 8640650 w 12212275"/>
              <a:gd name="connsiteY315" fmla="*/ 2519086 h 3750867"/>
              <a:gd name="connsiteX316" fmla="*/ 8731631 w 12212275"/>
              <a:gd name="connsiteY316" fmla="*/ 2573308 h 3750867"/>
              <a:gd name="connsiteX317" fmla="*/ 8720295 w 12212275"/>
              <a:gd name="connsiteY317" fmla="*/ 2617352 h 3750867"/>
              <a:gd name="connsiteX318" fmla="*/ 8606276 w 12212275"/>
              <a:gd name="connsiteY318" fmla="*/ 2681594 h 3750867"/>
              <a:gd name="connsiteX319" fmla="*/ 8548028 w 12212275"/>
              <a:gd name="connsiteY319" fmla="*/ 2703486 h 3750867"/>
              <a:gd name="connsiteX320" fmla="*/ 8520272 w 12212275"/>
              <a:gd name="connsiteY320" fmla="*/ 2631425 h 3750867"/>
              <a:gd name="connsiteX321" fmla="*/ 8603669 w 12212275"/>
              <a:gd name="connsiteY321" fmla="*/ 2522488 h 3750867"/>
              <a:gd name="connsiteX322" fmla="*/ 8640650 w 12212275"/>
              <a:gd name="connsiteY322" fmla="*/ 2519086 h 3750867"/>
              <a:gd name="connsiteX323" fmla="*/ 3483847 w 12212275"/>
              <a:gd name="connsiteY323" fmla="*/ 2518936 h 3750867"/>
              <a:gd name="connsiteX324" fmla="*/ 3548267 w 12212275"/>
              <a:gd name="connsiteY324" fmla="*/ 2528742 h 3750867"/>
              <a:gd name="connsiteX325" fmla="*/ 3615506 w 12212275"/>
              <a:gd name="connsiteY325" fmla="*/ 2632988 h 3750867"/>
              <a:gd name="connsiteX326" fmla="*/ 3572374 w 12212275"/>
              <a:gd name="connsiteY326" fmla="*/ 2661916 h 3750867"/>
              <a:gd name="connsiteX327" fmla="*/ 3426169 w 12212275"/>
              <a:gd name="connsiteY327" fmla="*/ 2580213 h 3750867"/>
              <a:gd name="connsiteX328" fmla="*/ 3424606 w 12212275"/>
              <a:gd name="connsiteY328" fmla="*/ 2547246 h 3750867"/>
              <a:gd name="connsiteX329" fmla="*/ 3483847 w 12212275"/>
              <a:gd name="connsiteY329" fmla="*/ 2518936 h 3750867"/>
              <a:gd name="connsiteX330" fmla="*/ 3248562 w 12212275"/>
              <a:gd name="connsiteY330" fmla="*/ 2243499 h 3750867"/>
              <a:gd name="connsiteX331" fmla="*/ 3357238 w 12212275"/>
              <a:gd name="connsiteY331" fmla="*/ 2367421 h 3750867"/>
              <a:gd name="connsiteX332" fmla="*/ 3318146 w 12212275"/>
              <a:gd name="connsiteY332" fmla="*/ 2456162 h 3750867"/>
              <a:gd name="connsiteX333" fmla="*/ 3225887 w 12212275"/>
              <a:gd name="connsiteY333" fmla="*/ 2469844 h 3750867"/>
              <a:gd name="connsiteX334" fmla="*/ 3156564 w 12212275"/>
              <a:gd name="connsiteY334" fmla="*/ 2431273 h 3750867"/>
              <a:gd name="connsiteX335" fmla="*/ 3113562 w 12212275"/>
              <a:gd name="connsiteY335" fmla="*/ 2338754 h 3750867"/>
              <a:gd name="connsiteX336" fmla="*/ 3248562 w 12212275"/>
              <a:gd name="connsiteY336" fmla="*/ 2243499 h 3750867"/>
              <a:gd name="connsiteX337" fmla="*/ 7819610 w 12212275"/>
              <a:gd name="connsiteY337" fmla="*/ 2243369 h 3750867"/>
              <a:gd name="connsiteX338" fmla="*/ 7945879 w 12212275"/>
              <a:gd name="connsiteY338" fmla="*/ 2363773 h 3750867"/>
              <a:gd name="connsiteX339" fmla="*/ 7824170 w 12212275"/>
              <a:gd name="connsiteY339" fmla="*/ 2488869 h 3750867"/>
              <a:gd name="connsiteX340" fmla="*/ 7700248 w 12212275"/>
              <a:gd name="connsiteY340" fmla="*/ 2365988 h 3750867"/>
              <a:gd name="connsiteX341" fmla="*/ 7819610 w 12212275"/>
              <a:gd name="connsiteY341" fmla="*/ 2243369 h 3750867"/>
              <a:gd name="connsiteX342" fmla="*/ 5673840 w 12212275"/>
              <a:gd name="connsiteY342" fmla="*/ 2243369 h 3750867"/>
              <a:gd name="connsiteX343" fmla="*/ 5789684 w 12212275"/>
              <a:gd name="connsiteY343" fmla="*/ 2374068 h 3750867"/>
              <a:gd name="connsiteX344" fmla="*/ 5657812 w 12212275"/>
              <a:gd name="connsiteY344" fmla="*/ 2488739 h 3750867"/>
              <a:gd name="connsiteX345" fmla="*/ 5544314 w 12212275"/>
              <a:gd name="connsiteY345" fmla="*/ 2360516 h 3750867"/>
              <a:gd name="connsiteX346" fmla="*/ 5673840 w 12212275"/>
              <a:gd name="connsiteY346" fmla="*/ 2243369 h 3750867"/>
              <a:gd name="connsiteX347" fmla="*/ 8367814 w 12212275"/>
              <a:gd name="connsiteY347" fmla="*/ 2243239 h 3750867"/>
              <a:gd name="connsiteX348" fmla="*/ 8489652 w 12212275"/>
              <a:gd name="connsiteY348" fmla="*/ 2368204 h 3750867"/>
              <a:gd name="connsiteX349" fmla="*/ 8363514 w 12212275"/>
              <a:gd name="connsiteY349" fmla="*/ 2488869 h 3750867"/>
              <a:gd name="connsiteX350" fmla="*/ 8244021 w 12212275"/>
              <a:gd name="connsiteY350" fmla="*/ 2366379 h 3750867"/>
              <a:gd name="connsiteX351" fmla="*/ 8367814 w 12212275"/>
              <a:gd name="connsiteY351" fmla="*/ 2243239 h 3750867"/>
              <a:gd name="connsiteX352" fmla="*/ 8094037 w 12212275"/>
              <a:gd name="connsiteY352" fmla="*/ 2243239 h 3750867"/>
              <a:gd name="connsiteX353" fmla="*/ 8212878 w 12212275"/>
              <a:gd name="connsiteY353" fmla="*/ 2371070 h 3750867"/>
              <a:gd name="connsiteX354" fmla="*/ 8083873 w 12212275"/>
              <a:gd name="connsiteY354" fmla="*/ 2488739 h 3750867"/>
              <a:gd name="connsiteX355" fmla="*/ 7967378 w 12212275"/>
              <a:gd name="connsiteY355" fmla="*/ 2363382 h 3750867"/>
              <a:gd name="connsiteX356" fmla="*/ 8094037 w 12212275"/>
              <a:gd name="connsiteY356" fmla="*/ 2243239 h 3750867"/>
              <a:gd name="connsiteX357" fmla="*/ 7277532 w 12212275"/>
              <a:gd name="connsiteY357" fmla="*/ 2243239 h 3750867"/>
              <a:gd name="connsiteX358" fmla="*/ 7402107 w 12212275"/>
              <a:gd name="connsiteY358" fmla="*/ 2365337 h 3750867"/>
              <a:gd name="connsiteX359" fmla="*/ 7278836 w 12212275"/>
              <a:gd name="connsiteY359" fmla="*/ 2488739 h 3750867"/>
              <a:gd name="connsiteX360" fmla="*/ 7156607 w 12212275"/>
              <a:gd name="connsiteY360" fmla="*/ 2364295 h 3750867"/>
              <a:gd name="connsiteX361" fmla="*/ 7277532 w 12212275"/>
              <a:gd name="connsiteY361" fmla="*/ 2243239 h 3750867"/>
              <a:gd name="connsiteX362" fmla="*/ 6744445 w 12212275"/>
              <a:gd name="connsiteY362" fmla="*/ 2243239 h 3750867"/>
              <a:gd name="connsiteX363" fmla="*/ 6867847 w 12212275"/>
              <a:gd name="connsiteY363" fmla="*/ 2366640 h 3750867"/>
              <a:gd name="connsiteX364" fmla="*/ 6743272 w 12212275"/>
              <a:gd name="connsiteY364" fmla="*/ 2488869 h 3750867"/>
              <a:gd name="connsiteX365" fmla="*/ 6622217 w 12212275"/>
              <a:gd name="connsiteY365" fmla="*/ 2363122 h 3750867"/>
              <a:gd name="connsiteX366" fmla="*/ 6744445 w 12212275"/>
              <a:gd name="connsiteY366" fmla="*/ 2243239 h 3750867"/>
              <a:gd name="connsiteX367" fmla="*/ 6203930 w 12212275"/>
              <a:gd name="connsiteY367" fmla="*/ 2243239 h 3750867"/>
              <a:gd name="connsiteX368" fmla="*/ 6324074 w 12212275"/>
              <a:gd name="connsiteY368" fmla="*/ 2369898 h 3750867"/>
              <a:gd name="connsiteX369" fmla="*/ 6196242 w 12212275"/>
              <a:gd name="connsiteY369" fmla="*/ 2488739 h 3750867"/>
              <a:gd name="connsiteX370" fmla="*/ 6078574 w 12212275"/>
              <a:gd name="connsiteY370" fmla="*/ 2359734 h 3750867"/>
              <a:gd name="connsiteX371" fmla="*/ 6203930 w 12212275"/>
              <a:gd name="connsiteY371" fmla="*/ 2243239 h 3750867"/>
              <a:gd name="connsiteX372" fmla="*/ 5121598 w 12212275"/>
              <a:gd name="connsiteY372" fmla="*/ 2243239 h 3750867"/>
              <a:gd name="connsiteX373" fmla="*/ 5245912 w 12212275"/>
              <a:gd name="connsiteY373" fmla="*/ 2365598 h 3750867"/>
              <a:gd name="connsiteX374" fmla="*/ 5122380 w 12212275"/>
              <a:gd name="connsiteY374" fmla="*/ 2488739 h 3750867"/>
              <a:gd name="connsiteX375" fmla="*/ 5000412 w 12212275"/>
              <a:gd name="connsiteY375" fmla="*/ 2364034 h 3750867"/>
              <a:gd name="connsiteX376" fmla="*/ 5121598 w 12212275"/>
              <a:gd name="connsiteY376" fmla="*/ 2243239 h 3750867"/>
              <a:gd name="connsiteX377" fmla="*/ 4853295 w 12212275"/>
              <a:gd name="connsiteY377" fmla="*/ 2243239 h 3750867"/>
              <a:gd name="connsiteX378" fmla="*/ 4978782 w 12212275"/>
              <a:gd name="connsiteY378" fmla="*/ 2364555 h 3750867"/>
              <a:gd name="connsiteX379" fmla="*/ 4856292 w 12212275"/>
              <a:gd name="connsiteY379" fmla="*/ 2488869 h 3750867"/>
              <a:gd name="connsiteX380" fmla="*/ 4733153 w 12212275"/>
              <a:gd name="connsiteY380" fmla="*/ 2365206 h 3750867"/>
              <a:gd name="connsiteX381" fmla="*/ 4853295 w 12212275"/>
              <a:gd name="connsiteY381" fmla="*/ 2243239 h 3750867"/>
              <a:gd name="connsiteX382" fmla="*/ 4586165 w 12212275"/>
              <a:gd name="connsiteY382" fmla="*/ 2243239 h 3750867"/>
              <a:gd name="connsiteX383" fmla="*/ 4711652 w 12212275"/>
              <a:gd name="connsiteY383" fmla="*/ 2364555 h 3750867"/>
              <a:gd name="connsiteX384" fmla="*/ 4589162 w 12212275"/>
              <a:gd name="connsiteY384" fmla="*/ 2488869 h 3750867"/>
              <a:gd name="connsiteX385" fmla="*/ 4466022 w 12212275"/>
              <a:gd name="connsiteY385" fmla="*/ 2365206 h 3750867"/>
              <a:gd name="connsiteX386" fmla="*/ 4586165 w 12212275"/>
              <a:gd name="connsiteY386" fmla="*/ 2243239 h 3750867"/>
              <a:gd name="connsiteX387" fmla="*/ 3499793 w 12212275"/>
              <a:gd name="connsiteY387" fmla="*/ 2243239 h 3750867"/>
              <a:gd name="connsiteX388" fmla="*/ 3624107 w 12212275"/>
              <a:gd name="connsiteY388" fmla="*/ 2365859 h 3750867"/>
              <a:gd name="connsiteX389" fmla="*/ 3500314 w 12212275"/>
              <a:gd name="connsiteY389" fmla="*/ 2488870 h 3750867"/>
              <a:gd name="connsiteX390" fmla="*/ 3378477 w 12212275"/>
              <a:gd name="connsiteY390" fmla="*/ 2363904 h 3750867"/>
              <a:gd name="connsiteX391" fmla="*/ 3499793 w 12212275"/>
              <a:gd name="connsiteY391" fmla="*/ 2243239 h 3750867"/>
              <a:gd name="connsiteX392" fmla="*/ 7556910 w 12212275"/>
              <a:gd name="connsiteY392" fmla="*/ 2243109 h 3750867"/>
              <a:gd name="connsiteX393" fmla="*/ 7678749 w 12212275"/>
              <a:gd name="connsiteY393" fmla="*/ 2363252 h 3750867"/>
              <a:gd name="connsiteX394" fmla="*/ 7557302 w 12212275"/>
              <a:gd name="connsiteY394" fmla="*/ 2488739 h 3750867"/>
              <a:gd name="connsiteX395" fmla="*/ 7433118 w 12212275"/>
              <a:gd name="connsiteY395" fmla="*/ 2366119 h 3750867"/>
              <a:gd name="connsiteX396" fmla="*/ 7556910 w 12212275"/>
              <a:gd name="connsiteY396" fmla="*/ 2243109 h 3750867"/>
              <a:gd name="connsiteX397" fmla="*/ 7009881 w 12212275"/>
              <a:gd name="connsiteY397" fmla="*/ 2243109 h 3750867"/>
              <a:gd name="connsiteX398" fmla="*/ 7134977 w 12212275"/>
              <a:gd name="connsiteY398" fmla="*/ 2364946 h 3750867"/>
              <a:gd name="connsiteX399" fmla="*/ 7011966 w 12212275"/>
              <a:gd name="connsiteY399" fmla="*/ 2488739 h 3750867"/>
              <a:gd name="connsiteX400" fmla="*/ 6889347 w 12212275"/>
              <a:gd name="connsiteY400" fmla="*/ 2364555 h 3750867"/>
              <a:gd name="connsiteX401" fmla="*/ 7009881 w 12212275"/>
              <a:gd name="connsiteY401" fmla="*/ 2243109 h 3750867"/>
              <a:gd name="connsiteX402" fmla="*/ 6474709 w 12212275"/>
              <a:gd name="connsiteY402" fmla="*/ 2243109 h 3750867"/>
              <a:gd name="connsiteX403" fmla="*/ 6600717 w 12212275"/>
              <a:gd name="connsiteY403" fmla="*/ 2364034 h 3750867"/>
              <a:gd name="connsiteX404" fmla="*/ 6478618 w 12212275"/>
              <a:gd name="connsiteY404" fmla="*/ 2488739 h 3750867"/>
              <a:gd name="connsiteX405" fmla="*/ 6355087 w 12212275"/>
              <a:gd name="connsiteY405" fmla="*/ 2365468 h 3750867"/>
              <a:gd name="connsiteX406" fmla="*/ 6474709 w 12212275"/>
              <a:gd name="connsiteY406" fmla="*/ 2243109 h 3750867"/>
              <a:gd name="connsiteX407" fmla="*/ 5931849 w 12212275"/>
              <a:gd name="connsiteY407" fmla="*/ 2243109 h 3750867"/>
              <a:gd name="connsiteX408" fmla="*/ 6056944 w 12212275"/>
              <a:gd name="connsiteY408" fmla="*/ 2364946 h 3750867"/>
              <a:gd name="connsiteX409" fmla="*/ 5933933 w 12212275"/>
              <a:gd name="connsiteY409" fmla="*/ 2488739 h 3750867"/>
              <a:gd name="connsiteX410" fmla="*/ 5811315 w 12212275"/>
              <a:gd name="connsiteY410" fmla="*/ 2364555 h 3750867"/>
              <a:gd name="connsiteX411" fmla="*/ 5931849 w 12212275"/>
              <a:gd name="connsiteY411" fmla="*/ 2243109 h 3750867"/>
              <a:gd name="connsiteX412" fmla="*/ 5388597 w 12212275"/>
              <a:gd name="connsiteY412" fmla="*/ 2243109 h 3750867"/>
              <a:gd name="connsiteX413" fmla="*/ 5513042 w 12212275"/>
              <a:gd name="connsiteY413" fmla="*/ 2365598 h 3750867"/>
              <a:gd name="connsiteX414" fmla="*/ 5389379 w 12212275"/>
              <a:gd name="connsiteY414" fmla="*/ 2488739 h 3750867"/>
              <a:gd name="connsiteX415" fmla="*/ 5267412 w 12212275"/>
              <a:gd name="connsiteY415" fmla="*/ 2363904 h 3750867"/>
              <a:gd name="connsiteX416" fmla="*/ 5388597 w 12212275"/>
              <a:gd name="connsiteY416" fmla="*/ 2243109 h 3750867"/>
              <a:gd name="connsiteX417" fmla="*/ 4309914 w 12212275"/>
              <a:gd name="connsiteY417" fmla="*/ 2243109 h 3750867"/>
              <a:gd name="connsiteX418" fmla="*/ 4435010 w 12212275"/>
              <a:gd name="connsiteY418" fmla="*/ 2364946 h 3750867"/>
              <a:gd name="connsiteX419" fmla="*/ 4311999 w 12212275"/>
              <a:gd name="connsiteY419" fmla="*/ 2488739 h 3750867"/>
              <a:gd name="connsiteX420" fmla="*/ 4189380 w 12212275"/>
              <a:gd name="connsiteY420" fmla="*/ 2364555 h 3750867"/>
              <a:gd name="connsiteX421" fmla="*/ 4309914 w 12212275"/>
              <a:gd name="connsiteY421" fmla="*/ 2243109 h 3750867"/>
              <a:gd name="connsiteX422" fmla="*/ 4049430 w 12212275"/>
              <a:gd name="connsiteY422" fmla="*/ 2243109 h 3750867"/>
              <a:gd name="connsiteX423" fmla="*/ 4168010 w 12212275"/>
              <a:gd name="connsiteY423" fmla="*/ 2366510 h 3750867"/>
              <a:gd name="connsiteX424" fmla="*/ 4043305 w 12212275"/>
              <a:gd name="connsiteY424" fmla="*/ 2488739 h 3750867"/>
              <a:gd name="connsiteX425" fmla="*/ 3922380 w 12212275"/>
              <a:gd name="connsiteY425" fmla="*/ 2362861 h 3750867"/>
              <a:gd name="connsiteX426" fmla="*/ 4049430 w 12212275"/>
              <a:gd name="connsiteY426" fmla="*/ 2243109 h 3750867"/>
              <a:gd name="connsiteX427" fmla="*/ 3775263 w 12212275"/>
              <a:gd name="connsiteY427" fmla="*/ 2243109 h 3750867"/>
              <a:gd name="connsiteX428" fmla="*/ 3900750 w 12212275"/>
              <a:gd name="connsiteY428" fmla="*/ 2364555 h 3750867"/>
              <a:gd name="connsiteX429" fmla="*/ 3778130 w 12212275"/>
              <a:gd name="connsiteY429" fmla="*/ 2488739 h 3750867"/>
              <a:gd name="connsiteX430" fmla="*/ 3655120 w 12212275"/>
              <a:gd name="connsiteY430" fmla="*/ 2364946 h 3750867"/>
              <a:gd name="connsiteX431" fmla="*/ 3775263 w 12212275"/>
              <a:gd name="connsiteY431" fmla="*/ 2243109 h 3750867"/>
              <a:gd name="connsiteX432" fmla="*/ 8902856 w 12212275"/>
              <a:gd name="connsiteY432" fmla="*/ 2243108 h 3750867"/>
              <a:gd name="connsiteX433" fmla="*/ 9023912 w 12212275"/>
              <a:gd name="connsiteY433" fmla="*/ 2364294 h 3750867"/>
              <a:gd name="connsiteX434" fmla="*/ 8901683 w 12212275"/>
              <a:gd name="connsiteY434" fmla="*/ 2488869 h 3750867"/>
              <a:gd name="connsiteX435" fmla="*/ 8778281 w 12212275"/>
              <a:gd name="connsiteY435" fmla="*/ 2365467 h 3750867"/>
              <a:gd name="connsiteX436" fmla="*/ 8902856 w 12212275"/>
              <a:gd name="connsiteY436" fmla="*/ 2243108 h 3750867"/>
              <a:gd name="connsiteX437" fmla="*/ 8637680 w 12212275"/>
              <a:gd name="connsiteY437" fmla="*/ 2243108 h 3750867"/>
              <a:gd name="connsiteX438" fmla="*/ 8756781 w 12212275"/>
              <a:gd name="connsiteY438" fmla="*/ 2366119 h 3750867"/>
              <a:gd name="connsiteX439" fmla="*/ 8632728 w 12212275"/>
              <a:gd name="connsiteY439" fmla="*/ 2488739 h 3750867"/>
              <a:gd name="connsiteX440" fmla="*/ 8511281 w 12212275"/>
              <a:gd name="connsiteY440" fmla="*/ 2363512 h 3750867"/>
              <a:gd name="connsiteX441" fmla="*/ 8637680 w 12212275"/>
              <a:gd name="connsiteY441" fmla="*/ 2243108 h 3750867"/>
              <a:gd name="connsiteX442" fmla="*/ 9185800 w 12212275"/>
              <a:gd name="connsiteY442" fmla="*/ 2242132 h 3750867"/>
              <a:gd name="connsiteX443" fmla="*/ 9249993 w 12212275"/>
              <a:gd name="connsiteY443" fmla="*/ 2271516 h 3750867"/>
              <a:gd name="connsiteX444" fmla="*/ 9247908 w 12212275"/>
              <a:gd name="connsiteY444" fmla="*/ 2324551 h 3750867"/>
              <a:gd name="connsiteX445" fmla="*/ 9079812 w 12212275"/>
              <a:gd name="connsiteY445" fmla="*/ 2415507 h 3750867"/>
              <a:gd name="connsiteX446" fmla="*/ 9043977 w 12212275"/>
              <a:gd name="connsiteY446" fmla="*/ 2371593 h 3750867"/>
              <a:gd name="connsiteX447" fmla="*/ 9116819 w 12212275"/>
              <a:gd name="connsiteY447" fmla="*/ 2253012 h 3750867"/>
              <a:gd name="connsiteX448" fmla="*/ 9185800 w 12212275"/>
              <a:gd name="connsiteY448" fmla="*/ 2242132 h 3750867"/>
              <a:gd name="connsiteX449" fmla="*/ 2981203 w 12212275"/>
              <a:gd name="connsiteY449" fmla="*/ 2241433 h 3750867"/>
              <a:gd name="connsiteX450" fmla="*/ 3017135 w 12212275"/>
              <a:gd name="connsiteY450" fmla="*/ 2251318 h 3750867"/>
              <a:gd name="connsiteX451" fmla="*/ 3086459 w 12212275"/>
              <a:gd name="connsiteY451" fmla="*/ 2390226 h 3750867"/>
              <a:gd name="connsiteX452" fmla="*/ 2885916 w 12212275"/>
              <a:gd name="connsiteY452" fmla="*/ 2278943 h 3750867"/>
              <a:gd name="connsiteX453" fmla="*/ 2981203 w 12212275"/>
              <a:gd name="connsiteY453" fmla="*/ 2241433 h 3750867"/>
              <a:gd name="connsiteX454" fmla="*/ 5202298 w 12212275"/>
              <a:gd name="connsiteY454" fmla="*/ 1957906 h 3750867"/>
              <a:gd name="connsiteX455" fmla="*/ 5172419 w 12212275"/>
              <a:gd name="connsiteY455" fmla="*/ 1959822 h 3750867"/>
              <a:gd name="connsiteX456" fmla="*/ 5256206 w 12212275"/>
              <a:gd name="connsiteY456" fmla="*/ 2058595 h 3750867"/>
              <a:gd name="connsiteX457" fmla="*/ 5292432 w 12212275"/>
              <a:gd name="connsiteY457" fmla="*/ 2001650 h 3750867"/>
              <a:gd name="connsiteX458" fmla="*/ 5285656 w 12212275"/>
              <a:gd name="connsiteY458" fmla="*/ 1975589 h 3750867"/>
              <a:gd name="connsiteX459" fmla="*/ 5202298 w 12212275"/>
              <a:gd name="connsiteY459" fmla="*/ 1957906 h 3750867"/>
              <a:gd name="connsiteX460" fmla="*/ 7199581 w 12212275"/>
              <a:gd name="connsiteY460" fmla="*/ 1951822 h 3750867"/>
              <a:gd name="connsiteX461" fmla="*/ 7088718 w 12212275"/>
              <a:gd name="connsiteY461" fmla="*/ 1979107 h 3750867"/>
              <a:gd name="connsiteX462" fmla="*/ 7147356 w 12212275"/>
              <a:gd name="connsiteY462" fmla="*/ 2055598 h 3750867"/>
              <a:gd name="connsiteX463" fmla="*/ 7242090 w 12212275"/>
              <a:gd name="connsiteY463" fmla="*/ 1954219 h 3750867"/>
              <a:gd name="connsiteX464" fmla="*/ 7199581 w 12212275"/>
              <a:gd name="connsiteY464" fmla="*/ 1951822 h 3750867"/>
              <a:gd name="connsiteX465" fmla="*/ 3913797 w 12212275"/>
              <a:gd name="connsiteY465" fmla="*/ 1919247 h 3750867"/>
              <a:gd name="connsiteX466" fmla="*/ 3829081 w 12212275"/>
              <a:gd name="connsiteY466" fmla="*/ 1955522 h 3750867"/>
              <a:gd name="connsiteX467" fmla="*/ 3824259 w 12212275"/>
              <a:gd name="connsiteY467" fmla="*/ 1963992 h 3750867"/>
              <a:gd name="connsiteX468" fmla="*/ 3912347 w 12212275"/>
              <a:gd name="connsiteY468" fmla="*/ 2055598 h 3750867"/>
              <a:gd name="connsiteX469" fmla="*/ 4000956 w 12212275"/>
              <a:gd name="connsiteY469" fmla="*/ 1961646 h 3750867"/>
              <a:gd name="connsiteX470" fmla="*/ 3913797 w 12212275"/>
              <a:gd name="connsiteY470" fmla="*/ 1919247 h 3750867"/>
              <a:gd name="connsiteX471" fmla="*/ 3103008 w 12212275"/>
              <a:gd name="connsiteY471" fmla="*/ 1919133 h 3750867"/>
              <a:gd name="connsiteX472" fmla="*/ 3018309 w 12212275"/>
              <a:gd name="connsiteY472" fmla="*/ 1955391 h 3750867"/>
              <a:gd name="connsiteX473" fmla="*/ 3013227 w 12212275"/>
              <a:gd name="connsiteY473" fmla="*/ 1963992 h 3750867"/>
              <a:gd name="connsiteX474" fmla="*/ 3103399 w 12212275"/>
              <a:gd name="connsiteY474" fmla="*/ 2065762 h 3750867"/>
              <a:gd name="connsiteX475" fmla="*/ 3190054 w 12212275"/>
              <a:gd name="connsiteY475" fmla="*/ 1961646 h 3750867"/>
              <a:gd name="connsiteX476" fmla="*/ 3103008 w 12212275"/>
              <a:gd name="connsiteY476" fmla="*/ 1919133 h 3750867"/>
              <a:gd name="connsiteX477" fmla="*/ 4989418 w 12212275"/>
              <a:gd name="connsiteY477" fmla="*/ 1916934 h 3750867"/>
              <a:gd name="connsiteX478" fmla="*/ 4900468 w 12212275"/>
              <a:gd name="connsiteY478" fmla="*/ 1963079 h 3750867"/>
              <a:gd name="connsiteX479" fmla="*/ 4992466 w 12212275"/>
              <a:gd name="connsiteY479" fmla="*/ 2063025 h 3750867"/>
              <a:gd name="connsiteX480" fmla="*/ 5078858 w 12212275"/>
              <a:gd name="connsiteY480" fmla="*/ 1962949 h 3750867"/>
              <a:gd name="connsiteX481" fmla="*/ 4989418 w 12212275"/>
              <a:gd name="connsiteY481" fmla="*/ 1916934 h 3750867"/>
              <a:gd name="connsiteX482" fmla="*/ 4723168 w 12212275"/>
              <a:gd name="connsiteY482" fmla="*/ 1885384 h 3750867"/>
              <a:gd name="connsiteX483" fmla="*/ 4709177 w 12212275"/>
              <a:gd name="connsiteY483" fmla="*/ 1896753 h 3750867"/>
              <a:gd name="connsiteX484" fmla="*/ 4629819 w 12212275"/>
              <a:gd name="connsiteY484" fmla="*/ 1960734 h 3750867"/>
              <a:gd name="connsiteX485" fmla="*/ 4721816 w 12212275"/>
              <a:gd name="connsiteY485" fmla="*/ 2055467 h 3750867"/>
              <a:gd name="connsiteX486" fmla="*/ 4812510 w 12212275"/>
              <a:gd name="connsiteY486" fmla="*/ 1959561 h 3750867"/>
              <a:gd name="connsiteX487" fmla="*/ 4736280 w 12212275"/>
              <a:gd name="connsiteY487" fmla="*/ 1897665 h 3750867"/>
              <a:gd name="connsiteX488" fmla="*/ 4723168 w 12212275"/>
              <a:gd name="connsiteY488" fmla="*/ 1885384 h 3750867"/>
              <a:gd name="connsiteX489" fmla="*/ 4180715 w 12212275"/>
              <a:gd name="connsiteY489" fmla="*/ 1885367 h 3750867"/>
              <a:gd name="connsiteX490" fmla="*/ 4166054 w 12212275"/>
              <a:gd name="connsiteY490" fmla="*/ 1895841 h 3750867"/>
              <a:gd name="connsiteX491" fmla="*/ 4083571 w 12212275"/>
              <a:gd name="connsiteY491" fmla="*/ 1961646 h 3750867"/>
              <a:gd name="connsiteX492" fmla="*/ 4179347 w 12212275"/>
              <a:gd name="connsiteY492" fmla="*/ 2064980 h 3750867"/>
              <a:gd name="connsiteX493" fmla="*/ 4271474 w 12212275"/>
              <a:gd name="connsiteY493" fmla="*/ 1961386 h 3750867"/>
              <a:gd name="connsiteX494" fmla="*/ 4193029 w 12212275"/>
              <a:gd name="connsiteY494" fmla="*/ 1898447 h 3750867"/>
              <a:gd name="connsiteX495" fmla="*/ 4180715 w 12212275"/>
              <a:gd name="connsiteY495" fmla="*/ 1885367 h 3750867"/>
              <a:gd name="connsiteX496" fmla="*/ 7690395 w 12212275"/>
              <a:gd name="connsiteY496" fmla="*/ 1885319 h 3750867"/>
              <a:gd name="connsiteX497" fmla="*/ 7676403 w 12212275"/>
              <a:gd name="connsiteY497" fmla="*/ 1896623 h 3750867"/>
              <a:gd name="connsiteX498" fmla="*/ 7596525 w 12212275"/>
              <a:gd name="connsiteY498" fmla="*/ 1960734 h 3750867"/>
              <a:gd name="connsiteX499" fmla="*/ 7691259 w 12212275"/>
              <a:gd name="connsiteY499" fmla="*/ 2063286 h 3750867"/>
              <a:gd name="connsiteX500" fmla="*/ 7780780 w 12212275"/>
              <a:gd name="connsiteY500" fmla="*/ 1958910 h 3750867"/>
              <a:gd name="connsiteX501" fmla="*/ 7703508 w 12212275"/>
              <a:gd name="connsiteY501" fmla="*/ 1897665 h 3750867"/>
              <a:gd name="connsiteX502" fmla="*/ 7690395 w 12212275"/>
              <a:gd name="connsiteY502" fmla="*/ 1885319 h 3750867"/>
              <a:gd name="connsiteX503" fmla="*/ 7956971 w 12212275"/>
              <a:gd name="connsiteY503" fmla="*/ 1885237 h 3750867"/>
              <a:gd name="connsiteX504" fmla="*/ 7943273 w 12212275"/>
              <a:gd name="connsiteY504" fmla="*/ 1896753 h 3750867"/>
              <a:gd name="connsiteX505" fmla="*/ 7862483 w 12212275"/>
              <a:gd name="connsiteY505" fmla="*/ 1960604 h 3750867"/>
              <a:gd name="connsiteX506" fmla="*/ 7959040 w 12212275"/>
              <a:gd name="connsiteY506" fmla="*/ 2063025 h 3750867"/>
              <a:gd name="connsiteX507" fmla="*/ 8051689 w 12212275"/>
              <a:gd name="connsiteY507" fmla="*/ 1960473 h 3750867"/>
              <a:gd name="connsiteX508" fmla="*/ 7970377 w 12212275"/>
              <a:gd name="connsiteY508" fmla="*/ 1897274 h 3750867"/>
              <a:gd name="connsiteX509" fmla="*/ 7956971 w 12212275"/>
              <a:gd name="connsiteY509" fmla="*/ 1885237 h 3750867"/>
              <a:gd name="connsiteX510" fmla="*/ 2835341 w 12212275"/>
              <a:gd name="connsiteY510" fmla="*/ 1885172 h 3750867"/>
              <a:gd name="connsiteX511" fmla="*/ 2820892 w 12212275"/>
              <a:gd name="connsiteY511" fmla="*/ 1895711 h 3750867"/>
              <a:gd name="connsiteX512" fmla="*/ 2742969 w 12212275"/>
              <a:gd name="connsiteY512" fmla="*/ 1960864 h 3750867"/>
              <a:gd name="connsiteX513" fmla="*/ 2835747 w 12212275"/>
              <a:gd name="connsiteY513" fmla="*/ 2062374 h 3750867"/>
              <a:gd name="connsiteX514" fmla="*/ 2926442 w 12212275"/>
              <a:gd name="connsiteY514" fmla="*/ 1961125 h 3750867"/>
              <a:gd name="connsiteX515" fmla="*/ 2847736 w 12212275"/>
              <a:gd name="connsiteY515" fmla="*/ 1898186 h 3750867"/>
              <a:gd name="connsiteX516" fmla="*/ 2835341 w 12212275"/>
              <a:gd name="connsiteY516" fmla="*/ 1885172 h 3750867"/>
              <a:gd name="connsiteX517" fmla="*/ 9035443 w 12212275"/>
              <a:gd name="connsiteY517" fmla="*/ 1885042 h 3750867"/>
              <a:gd name="connsiteX518" fmla="*/ 9024563 w 12212275"/>
              <a:gd name="connsiteY518" fmla="*/ 1892583 h 3750867"/>
              <a:gd name="connsiteX519" fmla="*/ 8927744 w 12212275"/>
              <a:gd name="connsiteY519" fmla="*/ 1966858 h 3750867"/>
              <a:gd name="connsiteX520" fmla="*/ 9036420 w 12212275"/>
              <a:gd name="connsiteY520" fmla="*/ 2079574 h 3750867"/>
              <a:gd name="connsiteX521" fmla="*/ 9144185 w 12212275"/>
              <a:gd name="connsiteY521" fmla="*/ 1964383 h 3750867"/>
              <a:gd name="connsiteX522" fmla="*/ 9045933 w 12212275"/>
              <a:gd name="connsiteY522" fmla="*/ 1894017 h 3750867"/>
              <a:gd name="connsiteX523" fmla="*/ 9035443 w 12212275"/>
              <a:gd name="connsiteY523" fmla="*/ 1885042 h 3750867"/>
              <a:gd name="connsiteX524" fmla="*/ 9579492 w 12212275"/>
              <a:gd name="connsiteY524" fmla="*/ 1885025 h 3750867"/>
              <a:gd name="connsiteX525" fmla="*/ 9568465 w 12212275"/>
              <a:gd name="connsiteY525" fmla="*/ 1892323 h 3750867"/>
              <a:gd name="connsiteX526" fmla="*/ 9468389 w 12212275"/>
              <a:gd name="connsiteY526" fmla="*/ 1967380 h 3750867"/>
              <a:gd name="connsiteX527" fmla="*/ 9577326 w 12212275"/>
              <a:gd name="connsiteY527" fmla="*/ 2074362 h 3750867"/>
              <a:gd name="connsiteX528" fmla="*/ 9679226 w 12212275"/>
              <a:gd name="connsiteY528" fmla="*/ 1962558 h 3750867"/>
              <a:gd name="connsiteX529" fmla="*/ 9589836 w 12212275"/>
              <a:gd name="connsiteY529" fmla="*/ 1894147 h 3750867"/>
              <a:gd name="connsiteX530" fmla="*/ 9579492 w 12212275"/>
              <a:gd name="connsiteY530" fmla="*/ 1885025 h 3750867"/>
              <a:gd name="connsiteX531" fmla="*/ 8769063 w 12212275"/>
              <a:gd name="connsiteY531" fmla="*/ 1884960 h 3750867"/>
              <a:gd name="connsiteX532" fmla="*/ 8757954 w 12212275"/>
              <a:gd name="connsiteY532" fmla="*/ 1891801 h 3750867"/>
              <a:gd name="connsiteX533" fmla="*/ 8655532 w 12212275"/>
              <a:gd name="connsiteY533" fmla="*/ 1968943 h 3750867"/>
              <a:gd name="connsiteX534" fmla="*/ 8769551 w 12212275"/>
              <a:gd name="connsiteY534" fmla="*/ 2074492 h 3750867"/>
              <a:gd name="connsiteX535" fmla="*/ 8879531 w 12212275"/>
              <a:gd name="connsiteY535" fmla="*/ 1966728 h 3750867"/>
              <a:gd name="connsiteX536" fmla="*/ 8779194 w 12212275"/>
              <a:gd name="connsiteY536" fmla="*/ 1894538 h 3750867"/>
              <a:gd name="connsiteX537" fmla="*/ 8769063 w 12212275"/>
              <a:gd name="connsiteY537" fmla="*/ 1884960 h 3750867"/>
              <a:gd name="connsiteX538" fmla="*/ 8500011 w 12212275"/>
              <a:gd name="connsiteY538" fmla="*/ 1884911 h 3750867"/>
              <a:gd name="connsiteX539" fmla="*/ 8488088 w 12212275"/>
              <a:gd name="connsiteY539" fmla="*/ 1895450 h 3750867"/>
              <a:gd name="connsiteX540" fmla="*/ 8404952 w 12212275"/>
              <a:gd name="connsiteY540" fmla="*/ 1961646 h 3750867"/>
              <a:gd name="connsiteX541" fmla="*/ 8503464 w 12212275"/>
              <a:gd name="connsiteY541" fmla="*/ 2075144 h 3750867"/>
              <a:gd name="connsiteX542" fmla="*/ 8607710 w 12212275"/>
              <a:gd name="connsiteY542" fmla="*/ 1965555 h 3750867"/>
              <a:gd name="connsiteX543" fmla="*/ 8512325 w 12212275"/>
              <a:gd name="connsiteY543" fmla="*/ 1894798 h 3750867"/>
              <a:gd name="connsiteX544" fmla="*/ 8500011 w 12212275"/>
              <a:gd name="connsiteY544" fmla="*/ 1884911 h 3750867"/>
              <a:gd name="connsiteX545" fmla="*/ 3371311 w 12212275"/>
              <a:gd name="connsiteY545" fmla="*/ 1858703 h 3750867"/>
              <a:gd name="connsiteX546" fmla="*/ 3274493 w 12212275"/>
              <a:gd name="connsiteY546" fmla="*/ 1962037 h 3750867"/>
              <a:gd name="connsiteX547" fmla="*/ 3369878 w 12212275"/>
              <a:gd name="connsiteY547" fmla="*/ 2068368 h 3750867"/>
              <a:gd name="connsiteX548" fmla="*/ 3466045 w 12212275"/>
              <a:gd name="connsiteY548" fmla="*/ 1958649 h 3750867"/>
              <a:gd name="connsiteX549" fmla="*/ 3371311 w 12212275"/>
              <a:gd name="connsiteY549" fmla="*/ 1858703 h 3750867"/>
              <a:gd name="connsiteX550" fmla="*/ 4142123 w 12212275"/>
              <a:gd name="connsiteY550" fmla="*/ 1699415 h 3750867"/>
              <a:gd name="connsiteX551" fmla="*/ 4127875 w 12212275"/>
              <a:gd name="connsiteY551" fmla="*/ 1702204 h 3750867"/>
              <a:gd name="connsiteX552" fmla="*/ 4159019 w 12212275"/>
              <a:gd name="connsiteY552" fmla="*/ 1738299 h 3750867"/>
              <a:gd name="connsiteX553" fmla="*/ 4181561 w 12212275"/>
              <a:gd name="connsiteY553" fmla="*/ 1757715 h 3750867"/>
              <a:gd name="connsiteX554" fmla="*/ 4204887 w 12212275"/>
              <a:gd name="connsiteY554" fmla="*/ 1723966 h 3750867"/>
              <a:gd name="connsiteX555" fmla="*/ 4180129 w 12212275"/>
              <a:gd name="connsiteY555" fmla="*/ 1708980 h 3750867"/>
              <a:gd name="connsiteX556" fmla="*/ 4142123 w 12212275"/>
              <a:gd name="connsiteY556" fmla="*/ 1699415 h 3750867"/>
              <a:gd name="connsiteX557" fmla="*/ 8266773 w 12212275"/>
              <a:gd name="connsiteY557" fmla="*/ 1676426 h 3750867"/>
              <a:gd name="connsiteX558" fmla="*/ 8200108 w 12212275"/>
              <a:gd name="connsiteY558" fmla="*/ 1690737 h 3750867"/>
              <a:gd name="connsiteX559" fmla="*/ 8170268 w 12212275"/>
              <a:gd name="connsiteY559" fmla="*/ 1702204 h 3750867"/>
              <a:gd name="connsiteX560" fmla="*/ 8227733 w 12212275"/>
              <a:gd name="connsiteY560" fmla="*/ 1780519 h 3750867"/>
              <a:gd name="connsiteX561" fmla="*/ 8248192 w 12212275"/>
              <a:gd name="connsiteY561" fmla="*/ 1744554 h 3750867"/>
              <a:gd name="connsiteX562" fmla="*/ 8284548 w 12212275"/>
              <a:gd name="connsiteY562" fmla="*/ 1688783 h 3750867"/>
              <a:gd name="connsiteX563" fmla="*/ 8266773 w 12212275"/>
              <a:gd name="connsiteY563" fmla="*/ 1676426 h 3750867"/>
              <a:gd name="connsiteX564" fmla="*/ 2022043 w 12212275"/>
              <a:gd name="connsiteY564" fmla="*/ 1654805 h 3750867"/>
              <a:gd name="connsiteX565" fmla="*/ 1968161 w 12212275"/>
              <a:gd name="connsiteY565" fmla="*/ 1693734 h 3750867"/>
              <a:gd name="connsiteX566" fmla="*/ 2025627 w 12212275"/>
              <a:gd name="connsiteY566" fmla="*/ 1754588 h 3750867"/>
              <a:gd name="connsiteX567" fmla="*/ 2081789 w 12212275"/>
              <a:gd name="connsiteY567" fmla="*/ 1694256 h 3750867"/>
              <a:gd name="connsiteX568" fmla="*/ 2022043 w 12212275"/>
              <a:gd name="connsiteY568" fmla="*/ 1654805 h 3750867"/>
              <a:gd name="connsiteX569" fmla="*/ 2288148 w 12212275"/>
              <a:gd name="connsiteY569" fmla="*/ 1654414 h 3750867"/>
              <a:gd name="connsiteX570" fmla="*/ 2228906 w 12212275"/>
              <a:gd name="connsiteY570" fmla="*/ 1698295 h 3750867"/>
              <a:gd name="connsiteX571" fmla="*/ 2288848 w 12212275"/>
              <a:gd name="connsiteY571" fmla="*/ 1752894 h 3750867"/>
              <a:gd name="connsiteX572" fmla="*/ 2347225 w 12212275"/>
              <a:gd name="connsiteY572" fmla="*/ 1698816 h 3750867"/>
              <a:gd name="connsiteX573" fmla="*/ 2348659 w 12212275"/>
              <a:gd name="connsiteY573" fmla="*/ 1694386 h 3750867"/>
              <a:gd name="connsiteX574" fmla="*/ 2288148 w 12212275"/>
              <a:gd name="connsiteY574" fmla="*/ 1654414 h 3750867"/>
              <a:gd name="connsiteX575" fmla="*/ 3645738 w 12212275"/>
              <a:gd name="connsiteY575" fmla="*/ 1646693 h 3750867"/>
              <a:gd name="connsiteX576" fmla="*/ 3585667 w 12212275"/>
              <a:gd name="connsiteY576" fmla="*/ 1693604 h 3750867"/>
              <a:gd name="connsiteX577" fmla="*/ 3643654 w 12212275"/>
              <a:gd name="connsiteY577" fmla="*/ 1754588 h 3750867"/>
              <a:gd name="connsiteX578" fmla="*/ 3711934 w 12212275"/>
              <a:gd name="connsiteY578" fmla="*/ 1700510 h 3750867"/>
              <a:gd name="connsiteX579" fmla="*/ 3645738 w 12212275"/>
              <a:gd name="connsiteY579" fmla="*/ 1646693 h 3750867"/>
              <a:gd name="connsiteX580" fmla="*/ 2836008 w 12212275"/>
              <a:gd name="connsiteY580" fmla="*/ 1646693 h 3750867"/>
              <a:gd name="connsiteX581" fmla="*/ 2775285 w 12212275"/>
              <a:gd name="connsiteY581" fmla="*/ 1692301 h 3750867"/>
              <a:gd name="connsiteX582" fmla="*/ 2830796 w 12212275"/>
              <a:gd name="connsiteY582" fmla="*/ 1758888 h 3750867"/>
              <a:gd name="connsiteX583" fmla="*/ 2895690 w 12212275"/>
              <a:gd name="connsiteY583" fmla="*/ 1697122 h 3750867"/>
              <a:gd name="connsiteX584" fmla="*/ 2836008 w 12212275"/>
              <a:gd name="connsiteY584" fmla="*/ 1646693 h 3750867"/>
              <a:gd name="connsiteX585" fmla="*/ 9037593 w 12212275"/>
              <a:gd name="connsiteY585" fmla="*/ 1645911 h 3750867"/>
              <a:gd name="connsiteX586" fmla="*/ 8977000 w 12212275"/>
              <a:gd name="connsiteY586" fmla="*/ 1691649 h 3750867"/>
              <a:gd name="connsiteX587" fmla="*/ 9031469 w 12212275"/>
              <a:gd name="connsiteY587" fmla="*/ 1758758 h 3750867"/>
              <a:gd name="connsiteX588" fmla="*/ 9094407 w 12212275"/>
              <a:gd name="connsiteY588" fmla="*/ 1695037 h 3750867"/>
              <a:gd name="connsiteX589" fmla="*/ 9037593 w 12212275"/>
              <a:gd name="connsiteY589" fmla="*/ 1645911 h 3750867"/>
              <a:gd name="connsiteX590" fmla="*/ 9579509 w 12212275"/>
              <a:gd name="connsiteY590" fmla="*/ 1644136 h 3750867"/>
              <a:gd name="connsiteX591" fmla="*/ 9560647 w 12212275"/>
              <a:gd name="connsiteY591" fmla="*/ 1655815 h 3750867"/>
              <a:gd name="connsiteX592" fmla="*/ 9518557 w 12212275"/>
              <a:gd name="connsiteY592" fmla="*/ 1694256 h 3750867"/>
              <a:gd name="connsiteX593" fmla="*/ 9567162 w 12212275"/>
              <a:gd name="connsiteY593" fmla="*/ 1750809 h 3750867"/>
              <a:gd name="connsiteX594" fmla="*/ 9585927 w 12212275"/>
              <a:gd name="connsiteY594" fmla="*/ 1755630 h 3750867"/>
              <a:gd name="connsiteX595" fmla="*/ 9635052 w 12212275"/>
              <a:gd name="connsiteY595" fmla="*/ 1694125 h 3750867"/>
              <a:gd name="connsiteX596" fmla="*/ 9597394 w 12212275"/>
              <a:gd name="connsiteY596" fmla="*/ 1656988 h 3750867"/>
              <a:gd name="connsiteX597" fmla="*/ 9579509 w 12212275"/>
              <a:gd name="connsiteY597" fmla="*/ 1644136 h 3750867"/>
              <a:gd name="connsiteX598" fmla="*/ 8768606 w 12212275"/>
              <a:gd name="connsiteY598" fmla="*/ 1644136 h 3750867"/>
              <a:gd name="connsiteX599" fmla="*/ 8749744 w 12212275"/>
              <a:gd name="connsiteY599" fmla="*/ 1655815 h 3750867"/>
              <a:gd name="connsiteX600" fmla="*/ 8707655 w 12212275"/>
              <a:gd name="connsiteY600" fmla="*/ 1694256 h 3750867"/>
              <a:gd name="connsiteX601" fmla="*/ 8756260 w 12212275"/>
              <a:gd name="connsiteY601" fmla="*/ 1750809 h 3750867"/>
              <a:gd name="connsiteX602" fmla="*/ 8775024 w 12212275"/>
              <a:gd name="connsiteY602" fmla="*/ 1755630 h 3750867"/>
              <a:gd name="connsiteX603" fmla="*/ 8824150 w 12212275"/>
              <a:gd name="connsiteY603" fmla="*/ 1694125 h 3750867"/>
              <a:gd name="connsiteX604" fmla="*/ 8786491 w 12212275"/>
              <a:gd name="connsiteY604" fmla="*/ 1656988 h 3750867"/>
              <a:gd name="connsiteX605" fmla="*/ 8768606 w 12212275"/>
              <a:gd name="connsiteY605" fmla="*/ 1644136 h 3750867"/>
              <a:gd name="connsiteX606" fmla="*/ 3910393 w 12212275"/>
              <a:gd name="connsiteY606" fmla="*/ 1643566 h 3750867"/>
              <a:gd name="connsiteX607" fmla="*/ 3856965 w 12212275"/>
              <a:gd name="connsiteY607" fmla="*/ 1695949 h 3750867"/>
              <a:gd name="connsiteX608" fmla="*/ 3909089 w 12212275"/>
              <a:gd name="connsiteY608" fmla="*/ 1759018 h 3750867"/>
              <a:gd name="connsiteX609" fmla="*/ 3966164 w 12212275"/>
              <a:gd name="connsiteY609" fmla="*/ 1696080 h 3750867"/>
              <a:gd name="connsiteX610" fmla="*/ 3910393 w 12212275"/>
              <a:gd name="connsiteY610" fmla="*/ 1643566 h 3750867"/>
              <a:gd name="connsiteX611" fmla="*/ 3372956 w 12212275"/>
              <a:gd name="connsiteY611" fmla="*/ 1643354 h 3750867"/>
              <a:gd name="connsiteX612" fmla="*/ 3336780 w 12212275"/>
              <a:gd name="connsiteY612" fmla="*/ 1666761 h 3750867"/>
              <a:gd name="connsiteX613" fmla="*/ 3334695 w 12212275"/>
              <a:gd name="connsiteY613" fmla="*/ 1724357 h 3750867"/>
              <a:gd name="connsiteX614" fmla="*/ 3372615 w 12212275"/>
              <a:gd name="connsiteY614" fmla="*/ 1775698 h 3750867"/>
              <a:gd name="connsiteX615" fmla="*/ 3409882 w 12212275"/>
              <a:gd name="connsiteY615" fmla="*/ 1724878 h 3750867"/>
              <a:gd name="connsiteX616" fmla="*/ 3408840 w 12212275"/>
              <a:gd name="connsiteY616" fmla="*/ 1667152 h 3750867"/>
              <a:gd name="connsiteX617" fmla="*/ 3372956 w 12212275"/>
              <a:gd name="connsiteY617" fmla="*/ 1643354 h 3750867"/>
              <a:gd name="connsiteX618" fmla="*/ 9841414 w 12212275"/>
              <a:gd name="connsiteY618" fmla="*/ 1643198 h 3750867"/>
              <a:gd name="connsiteX619" fmla="*/ 9798718 w 12212275"/>
              <a:gd name="connsiteY619" fmla="*/ 1684483 h 3750867"/>
              <a:gd name="connsiteX620" fmla="*/ 9806276 w 12212275"/>
              <a:gd name="connsiteY620" fmla="*/ 1716799 h 3750867"/>
              <a:gd name="connsiteX621" fmla="*/ 9882636 w 12212275"/>
              <a:gd name="connsiteY621" fmla="*/ 1718232 h 3750867"/>
              <a:gd name="connsiteX622" fmla="*/ 9906613 w 12212275"/>
              <a:gd name="connsiteY622" fmla="*/ 1695037 h 3750867"/>
              <a:gd name="connsiteX623" fmla="*/ 9866218 w 12212275"/>
              <a:gd name="connsiteY623" fmla="*/ 1659073 h 3750867"/>
              <a:gd name="connsiteX624" fmla="*/ 9841414 w 12212275"/>
              <a:gd name="connsiteY624" fmla="*/ 1643198 h 3750867"/>
              <a:gd name="connsiteX625" fmla="*/ 3097067 w 12212275"/>
              <a:gd name="connsiteY625" fmla="*/ 1643183 h 3750867"/>
              <a:gd name="connsiteX626" fmla="*/ 3054665 w 12212275"/>
              <a:gd name="connsiteY626" fmla="*/ 1683570 h 3750867"/>
              <a:gd name="connsiteX627" fmla="*/ 3063526 w 12212275"/>
              <a:gd name="connsiteY627" fmla="*/ 1718753 h 3750867"/>
              <a:gd name="connsiteX628" fmla="*/ 3138712 w 12212275"/>
              <a:gd name="connsiteY628" fmla="*/ 1718232 h 3750867"/>
              <a:gd name="connsiteX629" fmla="*/ 3162949 w 12212275"/>
              <a:gd name="connsiteY629" fmla="*/ 1695949 h 3750867"/>
              <a:gd name="connsiteX630" fmla="*/ 3121642 w 12212275"/>
              <a:gd name="connsiteY630" fmla="*/ 1659463 h 3750867"/>
              <a:gd name="connsiteX631" fmla="*/ 3097067 w 12212275"/>
              <a:gd name="connsiteY631" fmla="*/ 1643183 h 3750867"/>
              <a:gd name="connsiteX632" fmla="*/ 8496596 w 12212275"/>
              <a:gd name="connsiteY632" fmla="*/ 1642967 h 3750867"/>
              <a:gd name="connsiteX633" fmla="*/ 8454468 w 12212275"/>
              <a:gd name="connsiteY633" fmla="*/ 1683831 h 3750867"/>
              <a:gd name="connsiteX634" fmla="*/ 8463720 w 12212275"/>
              <a:gd name="connsiteY634" fmla="*/ 1719014 h 3750867"/>
              <a:gd name="connsiteX635" fmla="*/ 8538907 w 12212275"/>
              <a:gd name="connsiteY635" fmla="*/ 1718102 h 3750867"/>
              <a:gd name="connsiteX636" fmla="*/ 8562754 w 12212275"/>
              <a:gd name="connsiteY636" fmla="*/ 1695949 h 3750867"/>
              <a:gd name="connsiteX637" fmla="*/ 8521316 w 12212275"/>
              <a:gd name="connsiteY637" fmla="*/ 1659333 h 3750867"/>
              <a:gd name="connsiteX638" fmla="*/ 8496596 w 12212275"/>
              <a:gd name="connsiteY638" fmla="*/ 1642967 h 3750867"/>
              <a:gd name="connsiteX639" fmla="*/ 2562086 w 12212275"/>
              <a:gd name="connsiteY639" fmla="*/ 1642768 h 3750867"/>
              <a:gd name="connsiteX640" fmla="*/ 2522749 w 12212275"/>
              <a:gd name="connsiteY640" fmla="*/ 1669888 h 3750867"/>
              <a:gd name="connsiteX641" fmla="*/ 2520925 w 12212275"/>
              <a:gd name="connsiteY641" fmla="*/ 1720578 h 3750867"/>
              <a:gd name="connsiteX642" fmla="*/ 2561842 w 12212275"/>
              <a:gd name="connsiteY642" fmla="*/ 1774525 h 3750867"/>
              <a:gd name="connsiteX643" fmla="*/ 2602497 w 12212275"/>
              <a:gd name="connsiteY643" fmla="*/ 1721099 h 3750867"/>
              <a:gd name="connsiteX644" fmla="*/ 2601325 w 12212275"/>
              <a:gd name="connsiteY644" fmla="*/ 1670279 h 3750867"/>
              <a:gd name="connsiteX645" fmla="*/ 2562086 w 12212275"/>
              <a:gd name="connsiteY645" fmla="*/ 1642768 h 3750867"/>
              <a:gd name="connsiteX646" fmla="*/ 10113541 w 12212275"/>
              <a:gd name="connsiteY646" fmla="*/ 1638484 h 3750867"/>
              <a:gd name="connsiteX647" fmla="*/ 10058160 w 12212275"/>
              <a:gd name="connsiteY647" fmla="*/ 1700380 h 3750867"/>
              <a:gd name="connsiteX648" fmla="*/ 10118492 w 12212275"/>
              <a:gd name="connsiteY648" fmla="*/ 1771267 h 3750867"/>
              <a:gd name="connsiteX649" fmla="*/ 10172961 w 12212275"/>
              <a:gd name="connsiteY649" fmla="*/ 1700250 h 3750867"/>
              <a:gd name="connsiteX650" fmla="*/ 10113541 w 12212275"/>
              <a:gd name="connsiteY650" fmla="*/ 1638484 h 3750867"/>
              <a:gd name="connsiteX651" fmla="*/ 9305244 w 12212275"/>
              <a:gd name="connsiteY651" fmla="*/ 1632620 h 3750867"/>
              <a:gd name="connsiteX652" fmla="*/ 9235791 w 12212275"/>
              <a:gd name="connsiteY652" fmla="*/ 1695559 h 3750867"/>
              <a:gd name="connsiteX653" fmla="*/ 9307460 w 12212275"/>
              <a:gd name="connsiteY653" fmla="*/ 1778173 h 3750867"/>
              <a:gd name="connsiteX654" fmla="*/ 9321794 w 12212275"/>
              <a:gd name="connsiteY654" fmla="*/ 1752633 h 3750867"/>
              <a:gd name="connsiteX655" fmla="*/ 9365968 w 12212275"/>
              <a:gd name="connsiteY655" fmla="*/ 1692301 h 3750867"/>
              <a:gd name="connsiteX656" fmla="*/ 9305244 w 12212275"/>
              <a:gd name="connsiteY656" fmla="*/ 1632620 h 3750867"/>
              <a:gd name="connsiteX657" fmla="*/ 9304658 w 12212275"/>
              <a:gd name="connsiteY657" fmla="*/ 1405804 h 3750867"/>
              <a:gd name="connsiteX658" fmla="*/ 9278923 w 12212275"/>
              <a:gd name="connsiteY658" fmla="*/ 1421001 h 3750867"/>
              <a:gd name="connsiteX659" fmla="*/ 9306026 w 12212275"/>
              <a:gd name="connsiteY659" fmla="*/ 1477424 h 3750867"/>
              <a:gd name="connsiteX660" fmla="*/ 9333522 w 12212275"/>
              <a:gd name="connsiteY660" fmla="*/ 1417483 h 3750867"/>
              <a:gd name="connsiteX661" fmla="*/ 9304658 w 12212275"/>
              <a:gd name="connsiteY661" fmla="*/ 1405804 h 3750867"/>
              <a:gd name="connsiteX662" fmla="*/ 9578499 w 12212275"/>
              <a:gd name="connsiteY662" fmla="*/ 1403279 h 3750867"/>
              <a:gd name="connsiteX663" fmla="*/ 9547616 w 12212275"/>
              <a:gd name="connsiteY663" fmla="*/ 1432859 h 3750867"/>
              <a:gd name="connsiteX664" fmla="*/ 9576154 w 12212275"/>
              <a:gd name="connsiteY664" fmla="*/ 1465957 h 3750867"/>
              <a:gd name="connsiteX665" fmla="*/ 9611466 w 12212275"/>
              <a:gd name="connsiteY665" fmla="*/ 1433250 h 3750867"/>
              <a:gd name="connsiteX666" fmla="*/ 9578499 w 12212275"/>
              <a:gd name="connsiteY666" fmla="*/ 1403279 h 3750867"/>
              <a:gd name="connsiteX667" fmla="*/ 10659137 w 12212275"/>
              <a:gd name="connsiteY667" fmla="*/ 1403149 h 3750867"/>
              <a:gd name="connsiteX668" fmla="*/ 10627603 w 12212275"/>
              <a:gd name="connsiteY668" fmla="*/ 1431817 h 3750867"/>
              <a:gd name="connsiteX669" fmla="*/ 10650537 w 12212275"/>
              <a:gd name="connsiteY669" fmla="*/ 1458660 h 3750867"/>
              <a:gd name="connsiteX670" fmla="*/ 10683635 w 12212275"/>
              <a:gd name="connsiteY670" fmla="*/ 1428950 h 3750867"/>
              <a:gd name="connsiteX671" fmla="*/ 10659137 w 12212275"/>
              <a:gd name="connsiteY671" fmla="*/ 1403149 h 3750867"/>
              <a:gd name="connsiteX672" fmla="*/ 9843023 w 12212275"/>
              <a:gd name="connsiteY672" fmla="*/ 1403149 h 3750867"/>
              <a:gd name="connsiteX673" fmla="*/ 9814877 w 12212275"/>
              <a:gd name="connsiteY673" fmla="*/ 1430904 h 3750867"/>
              <a:gd name="connsiteX674" fmla="*/ 9846020 w 12212275"/>
              <a:gd name="connsiteY674" fmla="*/ 1469866 h 3750867"/>
              <a:gd name="connsiteX675" fmla="*/ 9876120 w 12212275"/>
              <a:gd name="connsiteY675" fmla="*/ 1430123 h 3750867"/>
              <a:gd name="connsiteX676" fmla="*/ 9843023 w 12212275"/>
              <a:gd name="connsiteY676" fmla="*/ 1403149 h 3750867"/>
              <a:gd name="connsiteX677" fmla="*/ 10387577 w 12212275"/>
              <a:gd name="connsiteY677" fmla="*/ 1403019 h 3750867"/>
              <a:gd name="connsiteX678" fmla="*/ 10359300 w 12212275"/>
              <a:gd name="connsiteY678" fmla="*/ 1429992 h 3750867"/>
              <a:gd name="connsiteX679" fmla="*/ 10389923 w 12212275"/>
              <a:gd name="connsiteY679" fmla="*/ 1463481 h 3750867"/>
              <a:gd name="connsiteX680" fmla="*/ 10420284 w 12212275"/>
              <a:gd name="connsiteY680" fmla="*/ 1431035 h 3750867"/>
              <a:gd name="connsiteX681" fmla="*/ 10387577 w 12212275"/>
              <a:gd name="connsiteY681" fmla="*/ 1403019 h 3750867"/>
              <a:gd name="connsiteX682" fmla="*/ 2830535 w 12212275"/>
              <a:gd name="connsiteY682" fmla="*/ 1400413 h 3750867"/>
              <a:gd name="connsiteX683" fmla="*/ 2802519 w 12212275"/>
              <a:gd name="connsiteY683" fmla="*/ 1433250 h 3750867"/>
              <a:gd name="connsiteX684" fmla="*/ 2831838 w 12212275"/>
              <a:gd name="connsiteY684" fmla="*/ 1465827 h 3750867"/>
              <a:gd name="connsiteX685" fmla="*/ 2864024 w 12212275"/>
              <a:gd name="connsiteY685" fmla="*/ 1432077 h 3750867"/>
              <a:gd name="connsiteX686" fmla="*/ 2830535 w 12212275"/>
              <a:gd name="connsiteY686" fmla="*/ 1400413 h 3750867"/>
              <a:gd name="connsiteX687" fmla="*/ 10117548 w 12212275"/>
              <a:gd name="connsiteY687" fmla="*/ 1398344 h 3750867"/>
              <a:gd name="connsiteX688" fmla="*/ 10094907 w 12212275"/>
              <a:gd name="connsiteY688" fmla="*/ 1411489 h 3750867"/>
              <a:gd name="connsiteX689" fmla="*/ 10119274 w 12212275"/>
              <a:gd name="connsiteY689" fmla="*/ 1478597 h 3750867"/>
              <a:gd name="connsiteX690" fmla="*/ 10140384 w 12212275"/>
              <a:gd name="connsiteY690" fmla="*/ 1411489 h 3750867"/>
              <a:gd name="connsiteX691" fmla="*/ 10117548 w 12212275"/>
              <a:gd name="connsiteY691" fmla="*/ 1398344 h 3750867"/>
              <a:gd name="connsiteX692" fmla="*/ 2018721 w 12212275"/>
              <a:gd name="connsiteY692" fmla="*/ 1394418 h 3750867"/>
              <a:gd name="connsiteX693" fmla="*/ 1986535 w 12212275"/>
              <a:gd name="connsiteY693" fmla="*/ 1428820 h 3750867"/>
              <a:gd name="connsiteX694" fmla="*/ 2025627 w 12212275"/>
              <a:gd name="connsiteY694" fmla="*/ 1467912 h 3750867"/>
              <a:gd name="connsiteX695" fmla="*/ 2060289 w 12212275"/>
              <a:gd name="connsiteY695" fmla="*/ 1425562 h 3750867"/>
              <a:gd name="connsiteX696" fmla="*/ 2018721 w 12212275"/>
              <a:gd name="connsiteY696" fmla="*/ 1394418 h 3750867"/>
              <a:gd name="connsiteX697" fmla="*/ 2554870 w 12212275"/>
              <a:gd name="connsiteY697" fmla="*/ 1394369 h 3750867"/>
              <a:gd name="connsiteX698" fmla="*/ 2531610 w 12212275"/>
              <a:gd name="connsiteY698" fmla="*/ 1409534 h 3750867"/>
              <a:gd name="connsiteX699" fmla="*/ 2561711 w 12212275"/>
              <a:gd name="connsiteY699" fmla="*/ 1477164 h 3750867"/>
              <a:gd name="connsiteX700" fmla="*/ 2581648 w 12212275"/>
              <a:gd name="connsiteY700" fmla="*/ 1408231 h 3750867"/>
              <a:gd name="connsiteX701" fmla="*/ 2554870 w 12212275"/>
              <a:gd name="connsiteY701" fmla="*/ 1394369 h 3750867"/>
              <a:gd name="connsiteX702" fmla="*/ 2288587 w 12212275"/>
              <a:gd name="connsiteY702" fmla="*/ 1394158 h 3750867"/>
              <a:gd name="connsiteX703" fmla="*/ 2252622 w 12212275"/>
              <a:gd name="connsiteY703" fmla="*/ 1429341 h 3750867"/>
              <a:gd name="connsiteX704" fmla="*/ 2293148 w 12212275"/>
              <a:gd name="connsiteY704" fmla="*/ 1469866 h 3750867"/>
              <a:gd name="connsiteX705" fmla="*/ 2327158 w 12212275"/>
              <a:gd name="connsiteY705" fmla="*/ 1427386 h 3750867"/>
              <a:gd name="connsiteX706" fmla="*/ 2288587 w 12212275"/>
              <a:gd name="connsiteY706" fmla="*/ 1394158 h 3750867"/>
              <a:gd name="connsiteX707" fmla="*/ 1753936 w 12212275"/>
              <a:gd name="connsiteY707" fmla="*/ 1390900 h 3750867"/>
              <a:gd name="connsiteX708" fmla="*/ 1720317 w 12212275"/>
              <a:gd name="connsiteY708" fmla="*/ 1424650 h 3750867"/>
              <a:gd name="connsiteX709" fmla="*/ 1756412 w 12212275"/>
              <a:gd name="connsiteY709" fmla="*/ 1462048 h 3750867"/>
              <a:gd name="connsiteX710" fmla="*/ 1792246 w 12212275"/>
              <a:gd name="connsiteY710" fmla="*/ 1425432 h 3750867"/>
              <a:gd name="connsiteX711" fmla="*/ 1753936 w 12212275"/>
              <a:gd name="connsiteY711" fmla="*/ 1390900 h 3750867"/>
              <a:gd name="connsiteX712" fmla="*/ 1480552 w 12212275"/>
              <a:gd name="connsiteY712" fmla="*/ 1388685 h 3750867"/>
              <a:gd name="connsiteX713" fmla="*/ 1450711 w 12212275"/>
              <a:gd name="connsiteY713" fmla="*/ 1424259 h 3750867"/>
              <a:gd name="connsiteX714" fmla="*/ 1488109 w 12212275"/>
              <a:gd name="connsiteY714" fmla="*/ 1461005 h 3750867"/>
              <a:gd name="connsiteX715" fmla="*/ 1526811 w 12212275"/>
              <a:gd name="connsiteY715" fmla="*/ 1423347 h 3750867"/>
              <a:gd name="connsiteX716" fmla="*/ 1480552 w 12212275"/>
              <a:gd name="connsiteY716" fmla="*/ 1388685 h 3750867"/>
              <a:gd name="connsiteX717" fmla="*/ 0 w 12212275"/>
              <a:gd name="connsiteY717" fmla="*/ 0 h 3750867"/>
              <a:gd name="connsiteX718" fmla="*/ 12144249 w 12212275"/>
              <a:gd name="connsiteY718" fmla="*/ 0 h 3750867"/>
              <a:gd name="connsiteX719" fmla="*/ 12211619 w 12212275"/>
              <a:gd name="connsiteY719" fmla="*/ 67890 h 3750867"/>
              <a:gd name="connsiteX720" fmla="*/ 12212270 w 12212275"/>
              <a:gd name="connsiteY720" fmla="*/ 625996 h 3750867"/>
              <a:gd name="connsiteX721" fmla="*/ 12177609 w 12212275"/>
              <a:gd name="connsiteY721" fmla="*/ 684765 h 3750867"/>
              <a:gd name="connsiteX722" fmla="*/ 11374394 w 12212275"/>
              <a:gd name="connsiteY722" fmla="*/ 1132892 h 3750867"/>
              <a:gd name="connsiteX723" fmla="*/ 10641024 w 12212275"/>
              <a:gd name="connsiteY723" fmla="*/ 1542708 h 3750867"/>
              <a:gd name="connsiteX724" fmla="*/ 10457812 w 12212275"/>
              <a:gd name="connsiteY724" fmla="*/ 1647475 h 3750867"/>
              <a:gd name="connsiteX725" fmla="*/ 10395916 w 12212275"/>
              <a:gd name="connsiteY725" fmla="*/ 1652557 h 3750867"/>
              <a:gd name="connsiteX726" fmla="*/ 10337930 w 12212275"/>
              <a:gd name="connsiteY726" fmla="*/ 1699077 h 3750867"/>
              <a:gd name="connsiteX727" fmla="*/ 10320990 w 12212275"/>
              <a:gd name="connsiteY727" fmla="*/ 1720708 h 3750867"/>
              <a:gd name="connsiteX728" fmla="*/ 9957823 w 12212275"/>
              <a:gd name="connsiteY728" fmla="*/ 1926724 h 3750867"/>
              <a:gd name="connsiteX729" fmla="*/ 9866347 w 12212275"/>
              <a:gd name="connsiteY729" fmla="*/ 1908481 h 3750867"/>
              <a:gd name="connsiteX730" fmla="*/ 9824650 w 12212275"/>
              <a:gd name="connsiteY730" fmla="*/ 1906656 h 3750867"/>
              <a:gd name="connsiteX731" fmla="*/ 9751156 w 12212275"/>
              <a:gd name="connsiteY731" fmla="*/ 1960995 h 3750867"/>
              <a:gd name="connsiteX732" fmla="*/ 9804843 w 12212275"/>
              <a:gd name="connsiteY732" fmla="*/ 2008817 h 3750867"/>
              <a:gd name="connsiteX733" fmla="*/ 9661766 w 12212275"/>
              <a:gd name="connsiteY733" fmla="*/ 2093126 h 3750867"/>
              <a:gd name="connsiteX734" fmla="*/ 9444283 w 12212275"/>
              <a:gd name="connsiteY734" fmla="*/ 2212227 h 3750867"/>
              <a:gd name="connsiteX735" fmla="*/ 9365707 w 12212275"/>
              <a:gd name="connsiteY735" fmla="*/ 2204278 h 3750867"/>
              <a:gd name="connsiteX736" fmla="*/ 9372744 w 12212275"/>
              <a:gd name="connsiteY736" fmla="*/ 1988880 h 3750867"/>
              <a:gd name="connsiteX737" fmla="*/ 9414703 w 12212275"/>
              <a:gd name="connsiteY737" fmla="*/ 1965555 h 3750867"/>
              <a:gd name="connsiteX738" fmla="*/ 9308632 w 12212275"/>
              <a:gd name="connsiteY738" fmla="*/ 1864437 h 3750867"/>
              <a:gd name="connsiteX739" fmla="*/ 9190053 w 12212275"/>
              <a:gd name="connsiteY739" fmla="*/ 1962819 h 3750867"/>
              <a:gd name="connsiteX740" fmla="*/ 9297296 w 12212275"/>
              <a:gd name="connsiteY740" fmla="*/ 2123748 h 3750867"/>
              <a:gd name="connsiteX741" fmla="*/ 9187968 w 12212275"/>
              <a:gd name="connsiteY741" fmla="*/ 2229167 h 3750867"/>
              <a:gd name="connsiteX742" fmla="*/ 9034987 w 12212275"/>
              <a:gd name="connsiteY742" fmla="*/ 2125312 h 3750867"/>
              <a:gd name="connsiteX743" fmla="*/ 8901422 w 12212275"/>
              <a:gd name="connsiteY743" fmla="*/ 2230600 h 3750867"/>
              <a:gd name="connsiteX744" fmla="*/ 8769682 w 12212275"/>
              <a:gd name="connsiteY744" fmla="*/ 2130003 h 3750867"/>
              <a:gd name="connsiteX745" fmla="*/ 8497079 w 12212275"/>
              <a:gd name="connsiteY745" fmla="*/ 2123748 h 3750867"/>
              <a:gd name="connsiteX746" fmla="*/ 8344750 w 12212275"/>
              <a:gd name="connsiteY746" fmla="*/ 2218873 h 3750867"/>
              <a:gd name="connsiteX747" fmla="*/ 8238288 w 12212275"/>
              <a:gd name="connsiteY747" fmla="*/ 2116321 h 3750867"/>
              <a:gd name="connsiteX748" fmla="*/ 8325725 w 12212275"/>
              <a:gd name="connsiteY748" fmla="*/ 1959691 h 3750867"/>
              <a:gd name="connsiteX749" fmla="*/ 8230340 w 12212275"/>
              <a:gd name="connsiteY749" fmla="*/ 1865349 h 3750867"/>
              <a:gd name="connsiteX750" fmla="*/ 8132088 w 12212275"/>
              <a:gd name="connsiteY750" fmla="*/ 1958779 h 3750867"/>
              <a:gd name="connsiteX751" fmla="*/ 8217049 w 12212275"/>
              <a:gd name="connsiteY751" fmla="*/ 2123227 h 3750867"/>
              <a:gd name="connsiteX752" fmla="*/ 8110066 w 12212275"/>
              <a:gd name="connsiteY752" fmla="*/ 2219264 h 3750867"/>
              <a:gd name="connsiteX753" fmla="*/ 7959952 w 12212275"/>
              <a:gd name="connsiteY753" fmla="*/ 2120882 h 3750867"/>
              <a:gd name="connsiteX754" fmla="*/ 7690216 w 12212275"/>
              <a:gd name="connsiteY754" fmla="*/ 2120360 h 3750867"/>
              <a:gd name="connsiteX755" fmla="*/ 7521208 w 12212275"/>
              <a:gd name="connsiteY755" fmla="*/ 2215745 h 3750867"/>
              <a:gd name="connsiteX756" fmla="*/ 7425823 w 12212275"/>
              <a:gd name="connsiteY756" fmla="*/ 2108242 h 3750867"/>
              <a:gd name="connsiteX757" fmla="*/ 7511565 w 12212275"/>
              <a:gd name="connsiteY757" fmla="*/ 1962949 h 3750867"/>
              <a:gd name="connsiteX758" fmla="*/ 7454230 w 12212275"/>
              <a:gd name="connsiteY758" fmla="*/ 1918645 h 3750867"/>
              <a:gd name="connsiteX759" fmla="*/ 7384255 w 12212275"/>
              <a:gd name="connsiteY759" fmla="*/ 1916820 h 3750867"/>
              <a:gd name="connsiteX760" fmla="*/ 7321968 w 12212275"/>
              <a:gd name="connsiteY760" fmla="*/ 1959431 h 3750867"/>
              <a:gd name="connsiteX761" fmla="*/ 7406016 w 12212275"/>
              <a:gd name="connsiteY761" fmla="*/ 2123488 h 3750867"/>
              <a:gd name="connsiteX762" fmla="*/ 7299034 w 12212275"/>
              <a:gd name="connsiteY762" fmla="*/ 2219394 h 3750867"/>
              <a:gd name="connsiteX763" fmla="*/ 7148138 w 12212275"/>
              <a:gd name="connsiteY763" fmla="*/ 2121924 h 3750867"/>
              <a:gd name="connsiteX764" fmla="*/ 6878532 w 12212275"/>
              <a:gd name="connsiteY764" fmla="*/ 2119188 h 3750867"/>
              <a:gd name="connsiteX765" fmla="*/ 6747573 w 12212275"/>
              <a:gd name="connsiteY765" fmla="*/ 2220827 h 3750867"/>
              <a:gd name="connsiteX766" fmla="*/ 6614139 w 12212275"/>
              <a:gd name="connsiteY766" fmla="*/ 2117885 h 3750867"/>
              <a:gd name="connsiteX767" fmla="*/ 6578825 w 12212275"/>
              <a:gd name="connsiteY767" fmla="*/ 2173526 h 3750867"/>
              <a:gd name="connsiteX768" fmla="*/ 6400305 w 12212275"/>
              <a:gd name="connsiteY768" fmla="*/ 2193202 h 3750867"/>
              <a:gd name="connsiteX769" fmla="*/ 6290325 w 12212275"/>
              <a:gd name="connsiteY769" fmla="*/ 2187990 h 3750867"/>
              <a:gd name="connsiteX770" fmla="*/ 6104376 w 12212275"/>
              <a:gd name="connsiteY770" fmla="*/ 2179911 h 3750867"/>
              <a:gd name="connsiteX771" fmla="*/ 6032318 w 12212275"/>
              <a:gd name="connsiteY771" fmla="*/ 2176002 h 3750867"/>
              <a:gd name="connsiteX772" fmla="*/ 5808710 w 12212275"/>
              <a:gd name="connsiteY772" fmla="*/ 2130915 h 3750867"/>
              <a:gd name="connsiteX773" fmla="*/ 5801152 w 12212275"/>
              <a:gd name="connsiteY773" fmla="*/ 2124661 h 3750867"/>
              <a:gd name="connsiteX774" fmla="*/ 5779390 w 12212275"/>
              <a:gd name="connsiteY774" fmla="*/ 2158801 h 3750867"/>
              <a:gd name="connsiteX775" fmla="*/ 5625628 w 12212275"/>
              <a:gd name="connsiteY775" fmla="*/ 2213661 h 3750867"/>
              <a:gd name="connsiteX776" fmla="*/ 5535325 w 12212275"/>
              <a:gd name="connsiteY776" fmla="*/ 2077620 h 3750867"/>
              <a:gd name="connsiteX777" fmla="*/ 5537279 w 12212275"/>
              <a:gd name="connsiteY777" fmla="*/ 2063416 h 3750867"/>
              <a:gd name="connsiteX778" fmla="*/ 5531024 w 12212275"/>
              <a:gd name="connsiteY778" fmla="*/ 2035139 h 3750867"/>
              <a:gd name="connsiteX779" fmla="*/ 5518255 w 12212275"/>
              <a:gd name="connsiteY779" fmla="*/ 2035791 h 3750867"/>
              <a:gd name="connsiteX780" fmla="*/ 5519688 w 12212275"/>
              <a:gd name="connsiteY780" fmla="*/ 2062374 h 3750867"/>
              <a:gd name="connsiteX781" fmla="*/ 5428212 w 12212275"/>
              <a:gd name="connsiteY781" fmla="*/ 2214833 h 3750867"/>
              <a:gd name="connsiteX782" fmla="*/ 5274319 w 12212275"/>
              <a:gd name="connsiteY782" fmla="*/ 2151113 h 3750867"/>
              <a:gd name="connsiteX783" fmla="*/ 5258422 w 12212275"/>
              <a:gd name="connsiteY783" fmla="*/ 2122576 h 3750867"/>
              <a:gd name="connsiteX784" fmla="*/ 4989337 w 12212275"/>
              <a:gd name="connsiteY784" fmla="*/ 2119188 h 3750867"/>
              <a:gd name="connsiteX785" fmla="*/ 4858378 w 12212275"/>
              <a:gd name="connsiteY785" fmla="*/ 2220827 h 3750867"/>
              <a:gd name="connsiteX786" fmla="*/ 4723510 w 12212275"/>
              <a:gd name="connsiteY786" fmla="*/ 2116451 h 3750867"/>
              <a:gd name="connsiteX787" fmla="*/ 4561538 w 12212275"/>
              <a:gd name="connsiteY787" fmla="*/ 2217830 h 3750867"/>
              <a:gd name="connsiteX788" fmla="*/ 4459247 w 12212275"/>
              <a:gd name="connsiteY788" fmla="*/ 2111109 h 3750867"/>
              <a:gd name="connsiteX789" fmla="*/ 4546553 w 12212275"/>
              <a:gd name="connsiteY789" fmla="*/ 1961907 h 3750867"/>
              <a:gd name="connsiteX790" fmla="*/ 4451950 w 12212275"/>
              <a:gd name="connsiteY790" fmla="*/ 1864176 h 3750867"/>
              <a:gd name="connsiteX791" fmla="*/ 4352004 w 12212275"/>
              <a:gd name="connsiteY791" fmla="*/ 1957997 h 3750867"/>
              <a:gd name="connsiteX792" fmla="*/ 4440092 w 12212275"/>
              <a:gd name="connsiteY792" fmla="*/ 2119188 h 3750867"/>
              <a:gd name="connsiteX793" fmla="*/ 4331416 w 12212275"/>
              <a:gd name="connsiteY793" fmla="*/ 2219394 h 3750867"/>
              <a:gd name="connsiteX794" fmla="*/ 4180389 w 12212275"/>
              <a:gd name="connsiteY794" fmla="*/ 2121012 h 3750867"/>
              <a:gd name="connsiteX795" fmla="*/ 3912217 w 12212275"/>
              <a:gd name="connsiteY795" fmla="*/ 2120100 h 3750867"/>
              <a:gd name="connsiteX796" fmla="*/ 3747118 w 12212275"/>
              <a:gd name="connsiteY796" fmla="*/ 2216788 h 3750867"/>
              <a:gd name="connsiteX797" fmla="*/ 3648475 w 12212275"/>
              <a:gd name="connsiteY797" fmla="*/ 2112151 h 3750867"/>
              <a:gd name="connsiteX798" fmla="*/ 3736563 w 12212275"/>
              <a:gd name="connsiteY798" fmla="*/ 1960213 h 3750867"/>
              <a:gd name="connsiteX799" fmla="*/ 3657336 w 12212275"/>
              <a:gd name="connsiteY799" fmla="*/ 1896101 h 3750867"/>
              <a:gd name="connsiteX800" fmla="*/ 3630100 w 12212275"/>
              <a:gd name="connsiteY800" fmla="*/ 1897926 h 3750867"/>
              <a:gd name="connsiteX801" fmla="*/ 3548920 w 12212275"/>
              <a:gd name="connsiteY801" fmla="*/ 1960082 h 3750867"/>
              <a:gd name="connsiteX802" fmla="*/ 3625801 w 12212275"/>
              <a:gd name="connsiteY802" fmla="*/ 2129743 h 3750867"/>
              <a:gd name="connsiteX803" fmla="*/ 3514128 w 12212275"/>
              <a:gd name="connsiteY803" fmla="*/ 2219915 h 3750867"/>
              <a:gd name="connsiteX804" fmla="*/ 3368705 w 12212275"/>
              <a:gd name="connsiteY804" fmla="*/ 2116060 h 3750867"/>
              <a:gd name="connsiteX805" fmla="*/ 3236051 w 12212275"/>
              <a:gd name="connsiteY805" fmla="*/ 2220697 h 3750867"/>
              <a:gd name="connsiteX806" fmla="*/ 3101836 w 12212275"/>
              <a:gd name="connsiteY806" fmla="*/ 2114627 h 3750867"/>
              <a:gd name="connsiteX807" fmla="*/ 2967489 w 12212275"/>
              <a:gd name="connsiteY807" fmla="*/ 2220697 h 3750867"/>
              <a:gd name="connsiteX808" fmla="*/ 2839135 w 12212275"/>
              <a:gd name="connsiteY808" fmla="*/ 2125703 h 3750867"/>
              <a:gd name="connsiteX809" fmla="*/ 2828841 w 12212275"/>
              <a:gd name="connsiteY809" fmla="*/ 2128570 h 3750867"/>
              <a:gd name="connsiteX810" fmla="*/ 2693843 w 12212275"/>
              <a:gd name="connsiteY810" fmla="*/ 2170268 h 3750867"/>
              <a:gd name="connsiteX811" fmla="*/ 2599109 w 12212275"/>
              <a:gd name="connsiteY811" fmla="*/ 2118406 h 3750867"/>
              <a:gd name="connsiteX812" fmla="*/ 2572396 w 12212275"/>
              <a:gd name="connsiteY812" fmla="*/ 2051819 h 3750867"/>
              <a:gd name="connsiteX813" fmla="*/ 2657878 w 12212275"/>
              <a:gd name="connsiteY813" fmla="*/ 1960604 h 3750867"/>
              <a:gd name="connsiteX814" fmla="*/ 2563014 w 12212275"/>
              <a:gd name="connsiteY814" fmla="*/ 1864567 h 3750867"/>
              <a:gd name="connsiteX815" fmla="*/ 2468541 w 12212275"/>
              <a:gd name="connsiteY815" fmla="*/ 1956955 h 3750867"/>
              <a:gd name="connsiteX816" fmla="*/ 2556499 w 12212275"/>
              <a:gd name="connsiteY816" fmla="*/ 2093778 h 3750867"/>
              <a:gd name="connsiteX817" fmla="*/ 2367814 w 12212275"/>
              <a:gd name="connsiteY817" fmla="*/ 1988229 h 3750867"/>
              <a:gd name="connsiteX818" fmla="*/ 2363644 w 12212275"/>
              <a:gd name="connsiteY818" fmla="*/ 1966858 h 3750867"/>
              <a:gd name="connsiteX819" fmla="*/ 2357259 w 12212275"/>
              <a:gd name="connsiteY819" fmla="*/ 1947573 h 3750867"/>
              <a:gd name="connsiteX820" fmla="*/ 2313997 w 12212275"/>
              <a:gd name="connsiteY820" fmla="*/ 1911087 h 3750867"/>
              <a:gd name="connsiteX821" fmla="*/ 2269302 w 12212275"/>
              <a:gd name="connsiteY821" fmla="*/ 1908741 h 3750867"/>
              <a:gd name="connsiteX822" fmla="*/ 2229949 w 12212275"/>
              <a:gd name="connsiteY822" fmla="*/ 1914866 h 3750867"/>
              <a:gd name="connsiteX823" fmla="*/ 1346205 w 12212275"/>
              <a:gd name="connsiteY823" fmla="*/ 1419437 h 3750867"/>
              <a:gd name="connsiteX824" fmla="*/ 703659 w 12212275"/>
              <a:gd name="connsiteY824" fmla="*/ 1059659 h 3750867"/>
              <a:gd name="connsiteX825" fmla="*/ 434835 w 12212275"/>
              <a:gd name="connsiteY825" fmla="*/ 906287 h 3750867"/>
              <a:gd name="connsiteX826" fmla="*/ 86915 w 12212275"/>
              <a:gd name="connsiteY826" fmla="*/ 713954 h 3750867"/>
              <a:gd name="connsiteX827" fmla="*/ 0 w 12212275"/>
              <a:gd name="connsiteY827" fmla="*/ 667825 h 3750867"/>
              <a:gd name="connsiteX828" fmla="*/ 0 w 12212275"/>
              <a:gd name="connsiteY828" fmla="*/ 0 h 37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</a:cxnLst>
            <a:rect l="l" t="t" r="r" b="b"/>
            <a:pathLst>
              <a:path w="12212275" h="3750867">
                <a:moveTo>
                  <a:pt x="6200412" y="3673883"/>
                </a:moveTo>
                <a:cubicBezTo>
                  <a:pt x="6225170" y="3673622"/>
                  <a:pt x="6237419" y="3687304"/>
                  <a:pt x="6238983" y="3711541"/>
                </a:cubicBezTo>
                <a:cubicBezTo>
                  <a:pt x="6237028" y="3735779"/>
                  <a:pt x="6224258" y="3749331"/>
                  <a:pt x="6199630" y="3748418"/>
                </a:cubicBezTo>
                <a:cubicBezTo>
                  <a:pt x="6174871" y="3747506"/>
                  <a:pt x="6162753" y="3732651"/>
                  <a:pt x="6163926" y="3708414"/>
                </a:cubicBezTo>
                <a:cubicBezTo>
                  <a:pt x="6165098" y="3686262"/>
                  <a:pt x="6178129" y="3674143"/>
                  <a:pt x="6200412" y="3673883"/>
                </a:cubicBezTo>
                <a:close/>
                <a:moveTo>
                  <a:pt x="5933021" y="3673361"/>
                </a:moveTo>
                <a:cubicBezTo>
                  <a:pt x="5958040" y="3673231"/>
                  <a:pt x="5970680" y="3686653"/>
                  <a:pt x="5972113" y="3711280"/>
                </a:cubicBezTo>
                <a:cubicBezTo>
                  <a:pt x="5970549" y="3735909"/>
                  <a:pt x="5957649" y="3749460"/>
                  <a:pt x="5932760" y="3748679"/>
                </a:cubicBezTo>
                <a:cubicBezTo>
                  <a:pt x="5907612" y="3747897"/>
                  <a:pt x="5895362" y="3733172"/>
                  <a:pt x="5896535" y="3708544"/>
                </a:cubicBezTo>
                <a:cubicBezTo>
                  <a:pt x="5897577" y="3686001"/>
                  <a:pt x="5910608" y="3673752"/>
                  <a:pt x="5933021" y="3673361"/>
                </a:cubicBezTo>
                <a:close/>
                <a:moveTo>
                  <a:pt x="6476273" y="3672189"/>
                </a:moveTo>
                <a:cubicBezTo>
                  <a:pt x="6500249" y="3672580"/>
                  <a:pt x="6515495" y="3683656"/>
                  <a:pt x="6516668" y="3708414"/>
                </a:cubicBezTo>
                <a:cubicBezTo>
                  <a:pt x="6517971" y="3734867"/>
                  <a:pt x="6504419" y="3750243"/>
                  <a:pt x="6477315" y="3750113"/>
                </a:cubicBezTo>
                <a:cubicBezTo>
                  <a:pt x="6452817" y="3749983"/>
                  <a:pt x="6439396" y="3736430"/>
                  <a:pt x="6439135" y="3711933"/>
                </a:cubicBezTo>
                <a:cubicBezTo>
                  <a:pt x="6438874" y="3687435"/>
                  <a:pt x="6451775" y="3674144"/>
                  <a:pt x="6476273" y="3672189"/>
                </a:cubicBezTo>
                <a:close/>
                <a:moveTo>
                  <a:pt x="5670061" y="3671667"/>
                </a:moveTo>
                <a:cubicBezTo>
                  <a:pt x="5694429" y="3672971"/>
                  <a:pt x="5706026" y="3688086"/>
                  <a:pt x="5706938" y="3711932"/>
                </a:cubicBezTo>
                <a:cubicBezTo>
                  <a:pt x="5704983" y="3738646"/>
                  <a:pt x="5690129" y="3752198"/>
                  <a:pt x="5663937" y="3750764"/>
                </a:cubicBezTo>
                <a:cubicBezTo>
                  <a:pt x="5639699" y="3749461"/>
                  <a:pt x="5626930" y="3734476"/>
                  <a:pt x="5627451" y="3710499"/>
                </a:cubicBezTo>
                <a:cubicBezTo>
                  <a:pt x="5628102" y="3683656"/>
                  <a:pt x="5644000" y="3670365"/>
                  <a:pt x="5670061" y="3671667"/>
                </a:cubicBezTo>
                <a:close/>
                <a:moveTo>
                  <a:pt x="6750830" y="3665934"/>
                </a:moveTo>
                <a:cubicBezTo>
                  <a:pt x="6764903" y="3667367"/>
                  <a:pt x="6777542" y="3673883"/>
                  <a:pt x="6781712" y="3691865"/>
                </a:cubicBezTo>
                <a:cubicBezTo>
                  <a:pt x="6761384" y="3710890"/>
                  <a:pt x="6735062" y="3719230"/>
                  <a:pt x="6709131" y="3725224"/>
                </a:cubicBezTo>
                <a:cubicBezTo>
                  <a:pt x="6697403" y="3727960"/>
                  <a:pt x="6698055" y="3712062"/>
                  <a:pt x="6700140" y="3703853"/>
                </a:cubicBezTo>
                <a:cubicBezTo>
                  <a:pt x="6706655" y="3678182"/>
                  <a:pt x="6723335" y="3663328"/>
                  <a:pt x="6750830" y="3665934"/>
                </a:cubicBezTo>
                <a:close/>
                <a:moveTo>
                  <a:pt x="6743403" y="3378216"/>
                </a:moveTo>
                <a:cubicBezTo>
                  <a:pt x="6780931" y="3377304"/>
                  <a:pt x="6810120" y="3405190"/>
                  <a:pt x="6810902" y="3442457"/>
                </a:cubicBezTo>
                <a:cubicBezTo>
                  <a:pt x="6811683" y="3479986"/>
                  <a:pt x="6783928" y="3509174"/>
                  <a:pt x="6746660" y="3509956"/>
                </a:cubicBezTo>
                <a:cubicBezTo>
                  <a:pt x="6709132" y="3510738"/>
                  <a:pt x="6679943" y="3482983"/>
                  <a:pt x="6679161" y="3445715"/>
                </a:cubicBezTo>
                <a:cubicBezTo>
                  <a:pt x="6678379" y="3408186"/>
                  <a:pt x="6706135" y="3378998"/>
                  <a:pt x="6743403" y="3378216"/>
                </a:cubicBezTo>
                <a:close/>
                <a:moveTo>
                  <a:pt x="5935888" y="3378216"/>
                </a:moveTo>
                <a:cubicBezTo>
                  <a:pt x="5973157" y="3379128"/>
                  <a:pt x="6000912" y="3408317"/>
                  <a:pt x="6000000" y="3445845"/>
                </a:cubicBezTo>
                <a:cubicBezTo>
                  <a:pt x="5999088" y="3483113"/>
                  <a:pt x="5969769" y="3510869"/>
                  <a:pt x="5932370" y="3509956"/>
                </a:cubicBezTo>
                <a:cubicBezTo>
                  <a:pt x="5895102" y="3509045"/>
                  <a:pt x="5867347" y="3479725"/>
                  <a:pt x="5868260" y="3442327"/>
                </a:cubicBezTo>
                <a:cubicBezTo>
                  <a:pt x="5869171" y="3405059"/>
                  <a:pt x="5898490" y="3377304"/>
                  <a:pt x="5935888" y="3378216"/>
                </a:cubicBezTo>
                <a:close/>
                <a:moveTo>
                  <a:pt x="6199630" y="3378215"/>
                </a:moveTo>
                <a:cubicBezTo>
                  <a:pt x="6237158" y="3377433"/>
                  <a:pt x="6266347" y="3405189"/>
                  <a:pt x="6267129" y="3442457"/>
                </a:cubicBezTo>
                <a:cubicBezTo>
                  <a:pt x="6267911" y="3479855"/>
                  <a:pt x="6240155" y="3509174"/>
                  <a:pt x="6202887" y="3509956"/>
                </a:cubicBezTo>
                <a:cubicBezTo>
                  <a:pt x="6165359" y="3510738"/>
                  <a:pt x="6136170" y="3482982"/>
                  <a:pt x="6135388" y="3445714"/>
                </a:cubicBezTo>
                <a:cubicBezTo>
                  <a:pt x="6134606" y="3408186"/>
                  <a:pt x="6162362" y="3378997"/>
                  <a:pt x="6199630" y="3378215"/>
                </a:cubicBezTo>
                <a:close/>
                <a:moveTo>
                  <a:pt x="5668627" y="3378215"/>
                </a:moveTo>
                <a:cubicBezTo>
                  <a:pt x="5705895" y="3378997"/>
                  <a:pt x="5733651" y="3408186"/>
                  <a:pt x="5732869" y="3445714"/>
                </a:cubicBezTo>
                <a:cubicBezTo>
                  <a:pt x="5732088" y="3482982"/>
                  <a:pt x="5702768" y="3510738"/>
                  <a:pt x="5665370" y="3509956"/>
                </a:cubicBezTo>
                <a:cubicBezTo>
                  <a:pt x="5628102" y="3509174"/>
                  <a:pt x="5600346" y="3479855"/>
                  <a:pt x="5601128" y="3442457"/>
                </a:cubicBezTo>
                <a:cubicBezTo>
                  <a:pt x="5601910" y="3405189"/>
                  <a:pt x="5631229" y="3377433"/>
                  <a:pt x="5668627" y="3378215"/>
                </a:cubicBezTo>
                <a:close/>
                <a:moveTo>
                  <a:pt x="5391335" y="3378215"/>
                </a:moveTo>
                <a:cubicBezTo>
                  <a:pt x="5428603" y="3378737"/>
                  <a:pt x="5456748" y="3407665"/>
                  <a:pt x="5456227" y="3445193"/>
                </a:cubicBezTo>
                <a:cubicBezTo>
                  <a:pt x="5455706" y="3482461"/>
                  <a:pt x="5426778" y="3510607"/>
                  <a:pt x="5389249" y="3510086"/>
                </a:cubicBezTo>
                <a:cubicBezTo>
                  <a:pt x="5351981" y="3509565"/>
                  <a:pt x="5323835" y="3480637"/>
                  <a:pt x="5324356" y="3443108"/>
                </a:cubicBezTo>
                <a:cubicBezTo>
                  <a:pt x="5324878" y="3405710"/>
                  <a:pt x="5353936" y="3377694"/>
                  <a:pt x="5391335" y="3378215"/>
                </a:cubicBezTo>
                <a:close/>
                <a:moveTo>
                  <a:pt x="6477445" y="3378085"/>
                </a:moveTo>
                <a:cubicBezTo>
                  <a:pt x="6514844" y="3377955"/>
                  <a:pt x="6543642" y="3406232"/>
                  <a:pt x="6543772" y="3443630"/>
                </a:cubicBezTo>
                <a:cubicBezTo>
                  <a:pt x="6544033" y="3481029"/>
                  <a:pt x="6515625" y="3509696"/>
                  <a:pt x="6478227" y="3509956"/>
                </a:cubicBezTo>
                <a:cubicBezTo>
                  <a:pt x="6440829" y="3510217"/>
                  <a:pt x="6412161" y="3481810"/>
                  <a:pt x="6411901" y="3444412"/>
                </a:cubicBezTo>
                <a:cubicBezTo>
                  <a:pt x="6411640" y="3407014"/>
                  <a:pt x="6440047" y="3378346"/>
                  <a:pt x="6477445" y="3378085"/>
                </a:cubicBezTo>
                <a:close/>
                <a:moveTo>
                  <a:pt x="7014441" y="3377564"/>
                </a:moveTo>
                <a:cubicBezTo>
                  <a:pt x="7052231" y="3378606"/>
                  <a:pt x="7079074" y="3406883"/>
                  <a:pt x="7078683" y="3445063"/>
                </a:cubicBezTo>
                <a:cubicBezTo>
                  <a:pt x="7078162" y="3483112"/>
                  <a:pt x="7050537" y="3510477"/>
                  <a:pt x="7012357" y="3510477"/>
                </a:cubicBezTo>
                <a:cubicBezTo>
                  <a:pt x="6972483" y="3510607"/>
                  <a:pt x="6944076" y="3480767"/>
                  <a:pt x="6945770" y="3440633"/>
                </a:cubicBezTo>
                <a:cubicBezTo>
                  <a:pt x="6947334" y="3402973"/>
                  <a:pt x="6976261" y="3376521"/>
                  <a:pt x="7014441" y="3377564"/>
                </a:cubicBezTo>
                <a:close/>
                <a:moveTo>
                  <a:pt x="5123162" y="3376912"/>
                </a:moveTo>
                <a:cubicBezTo>
                  <a:pt x="5163428" y="3376912"/>
                  <a:pt x="5191443" y="3405840"/>
                  <a:pt x="5190270" y="3446366"/>
                </a:cubicBezTo>
                <a:cubicBezTo>
                  <a:pt x="5189228" y="3484546"/>
                  <a:pt x="5161733" y="3511129"/>
                  <a:pt x="5123162" y="3511129"/>
                </a:cubicBezTo>
                <a:cubicBezTo>
                  <a:pt x="5082897" y="3511129"/>
                  <a:pt x="5054881" y="3482201"/>
                  <a:pt x="5056054" y="3441675"/>
                </a:cubicBezTo>
                <a:cubicBezTo>
                  <a:pt x="5057226" y="3403495"/>
                  <a:pt x="5084591" y="3376912"/>
                  <a:pt x="5123162" y="3376912"/>
                </a:cubicBezTo>
                <a:close/>
                <a:moveTo>
                  <a:pt x="7264526" y="3372731"/>
                </a:moveTo>
                <a:cubicBezTo>
                  <a:pt x="7275912" y="3370552"/>
                  <a:pt x="7288446" y="3371570"/>
                  <a:pt x="7301379" y="3376391"/>
                </a:cubicBezTo>
                <a:cubicBezTo>
                  <a:pt x="7308416" y="3378998"/>
                  <a:pt x="7318058" y="3382777"/>
                  <a:pt x="7320274" y="3388510"/>
                </a:cubicBezTo>
                <a:cubicBezTo>
                  <a:pt x="7324314" y="3398804"/>
                  <a:pt x="7312847" y="3405191"/>
                  <a:pt x="7306070" y="3409100"/>
                </a:cubicBezTo>
                <a:cubicBezTo>
                  <a:pt x="7275708" y="3426561"/>
                  <a:pt x="7241698" y="3437246"/>
                  <a:pt x="7213291" y="3462265"/>
                </a:cubicBezTo>
                <a:cubicBezTo>
                  <a:pt x="7206547" y="3414572"/>
                  <a:pt x="7230369" y="3379267"/>
                  <a:pt x="7264526" y="3372731"/>
                </a:cubicBezTo>
                <a:close/>
                <a:moveTo>
                  <a:pt x="5126419" y="3092192"/>
                </a:moveTo>
                <a:cubicBezTo>
                  <a:pt x="5173329" y="3093625"/>
                  <a:pt x="5209034" y="3131675"/>
                  <a:pt x="5208121" y="3178976"/>
                </a:cubicBezTo>
                <a:cubicBezTo>
                  <a:pt x="5207079" y="3226017"/>
                  <a:pt x="5169682" y="3262243"/>
                  <a:pt x="5122379" y="3261852"/>
                </a:cubicBezTo>
                <a:cubicBezTo>
                  <a:pt x="5073384" y="3261461"/>
                  <a:pt x="5036116" y="3221847"/>
                  <a:pt x="5038331" y="3172591"/>
                </a:cubicBezTo>
                <a:cubicBezTo>
                  <a:pt x="5040416" y="3125811"/>
                  <a:pt x="5079117" y="3090497"/>
                  <a:pt x="5126419" y="3092192"/>
                </a:cubicBezTo>
                <a:close/>
                <a:moveTo>
                  <a:pt x="7280659" y="3092061"/>
                </a:moveTo>
                <a:cubicBezTo>
                  <a:pt x="7327830" y="3092712"/>
                  <a:pt x="7364317" y="3129850"/>
                  <a:pt x="7364186" y="3177152"/>
                </a:cubicBezTo>
                <a:cubicBezTo>
                  <a:pt x="7364056" y="3226277"/>
                  <a:pt x="7324833" y="3263806"/>
                  <a:pt x="7275577" y="3261851"/>
                </a:cubicBezTo>
                <a:cubicBezTo>
                  <a:pt x="7228666" y="3260027"/>
                  <a:pt x="7193223" y="3221717"/>
                  <a:pt x="7194395" y="3174415"/>
                </a:cubicBezTo>
                <a:cubicBezTo>
                  <a:pt x="7195568" y="3127374"/>
                  <a:pt x="7233357" y="3091409"/>
                  <a:pt x="7280659" y="3092061"/>
                </a:cubicBezTo>
                <a:close/>
                <a:moveTo>
                  <a:pt x="5936019" y="3092061"/>
                </a:moveTo>
                <a:cubicBezTo>
                  <a:pt x="5983059" y="3092973"/>
                  <a:pt x="6019416" y="3130372"/>
                  <a:pt x="6019024" y="3177673"/>
                </a:cubicBezTo>
                <a:cubicBezTo>
                  <a:pt x="6018633" y="3226669"/>
                  <a:pt x="5979150" y="3263936"/>
                  <a:pt x="5929894" y="3261852"/>
                </a:cubicBezTo>
                <a:cubicBezTo>
                  <a:pt x="5883114" y="3259767"/>
                  <a:pt x="5847800" y="3221326"/>
                  <a:pt x="5849364" y="3173894"/>
                </a:cubicBezTo>
                <a:cubicBezTo>
                  <a:pt x="5850667" y="3126853"/>
                  <a:pt x="5888717" y="3091149"/>
                  <a:pt x="5936019" y="3092061"/>
                </a:cubicBezTo>
                <a:close/>
                <a:moveTo>
                  <a:pt x="5670452" y="3092061"/>
                </a:moveTo>
                <a:cubicBezTo>
                  <a:pt x="5717362" y="3093755"/>
                  <a:pt x="5752936" y="3131935"/>
                  <a:pt x="5751894" y="3179236"/>
                </a:cubicBezTo>
                <a:cubicBezTo>
                  <a:pt x="5750851" y="3226277"/>
                  <a:pt x="5713192" y="3262372"/>
                  <a:pt x="5665891" y="3261851"/>
                </a:cubicBezTo>
                <a:cubicBezTo>
                  <a:pt x="5616895" y="3261330"/>
                  <a:pt x="5579759" y="3221586"/>
                  <a:pt x="5582103" y="3172330"/>
                </a:cubicBezTo>
                <a:cubicBezTo>
                  <a:pt x="5584318" y="3125550"/>
                  <a:pt x="5623020" y="3090367"/>
                  <a:pt x="5670452" y="3092061"/>
                </a:cubicBezTo>
                <a:close/>
                <a:moveTo>
                  <a:pt x="7011314" y="3092060"/>
                </a:moveTo>
                <a:cubicBezTo>
                  <a:pt x="7058615" y="3091669"/>
                  <a:pt x="7096014" y="3127895"/>
                  <a:pt x="7097056" y="3174936"/>
                </a:cubicBezTo>
                <a:cubicBezTo>
                  <a:pt x="7098098" y="3224062"/>
                  <a:pt x="7059788" y="3262633"/>
                  <a:pt x="7010662" y="3261851"/>
                </a:cubicBezTo>
                <a:cubicBezTo>
                  <a:pt x="6963491" y="3261069"/>
                  <a:pt x="6927135" y="3223931"/>
                  <a:pt x="6927265" y="3176630"/>
                </a:cubicBezTo>
                <a:cubicBezTo>
                  <a:pt x="6927396" y="3129328"/>
                  <a:pt x="6964143" y="3092451"/>
                  <a:pt x="7011314" y="3092060"/>
                </a:cubicBezTo>
                <a:close/>
                <a:moveTo>
                  <a:pt x="6747181" y="3092060"/>
                </a:moveTo>
                <a:cubicBezTo>
                  <a:pt x="6794223" y="3093103"/>
                  <a:pt x="6830448" y="3130631"/>
                  <a:pt x="6829927" y="3177933"/>
                </a:cubicBezTo>
                <a:cubicBezTo>
                  <a:pt x="6829405" y="3225104"/>
                  <a:pt x="6792529" y="3261720"/>
                  <a:pt x="6745227" y="3261851"/>
                </a:cubicBezTo>
                <a:cubicBezTo>
                  <a:pt x="6696101" y="3261981"/>
                  <a:pt x="6658442" y="3222889"/>
                  <a:pt x="6660136" y="3173633"/>
                </a:cubicBezTo>
                <a:cubicBezTo>
                  <a:pt x="6661700" y="3126722"/>
                  <a:pt x="6699880" y="3091018"/>
                  <a:pt x="6747181" y="3092060"/>
                </a:cubicBezTo>
                <a:close/>
                <a:moveTo>
                  <a:pt x="6479269" y="3092060"/>
                </a:moveTo>
                <a:cubicBezTo>
                  <a:pt x="6526440" y="3092712"/>
                  <a:pt x="6562926" y="3129849"/>
                  <a:pt x="6562796" y="3177021"/>
                </a:cubicBezTo>
                <a:cubicBezTo>
                  <a:pt x="6562796" y="3224322"/>
                  <a:pt x="6526179" y="3261329"/>
                  <a:pt x="6479008" y="3261851"/>
                </a:cubicBezTo>
                <a:cubicBezTo>
                  <a:pt x="6431707" y="3262372"/>
                  <a:pt x="6394178" y="3226277"/>
                  <a:pt x="6393005" y="3179236"/>
                </a:cubicBezTo>
                <a:cubicBezTo>
                  <a:pt x="6391833" y="3130110"/>
                  <a:pt x="6430013" y="3091409"/>
                  <a:pt x="6479269" y="3092060"/>
                </a:cubicBezTo>
                <a:close/>
                <a:moveTo>
                  <a:pt x="6199890" y="3092060"/>
                </a:moveTo>
                <a:cubicBezTo>
                  <a:pt x="6249016" y="3091409"/>
                  <a:pt x="6287196" y="3129980"/>
                  <a:pt x="6286154" y="3179236"/>
                </a:cubicBezTo>
                <a:cubicBezTo>
                  <a:pt x="6285111" y="3226277"/>
                  <a:pt x="6247453" y="3262372"/>
                  <a:pt x="6200281" y="3261851"/>
                </a:cubicBezTo>
                <a:cubicBezTo>
                  <a:pt x="6152980" y="3261329"/>
                  <a:pt x="6116363" y="3224322"/>
                  <a:pt x="6116363" y="3177151"/>
                </a:cubicBezTo>
                <a:cubicBezTo>
                  <a:pt x="6116233" y="3129849"/>
                  <a:pt x="6152719" y="3092712"/>
                  <a:pt x="6199890" y="3092060"/>
                </a:cubicBezTo>
                <a:close/>
                <a:moveTo>
                  <a:pt x="5390682" y="3092060"/>
                </a:moveTo>
                <a:cubicBezTo>
                  <a:pt x="5437854" y="3092191"/>
                  <a:pt x="5474730" y="3128937"/>
                  <a:pt x="5475251" y="3176109"/>
                </a:cubicBezTo>
                <a:cubicBezTo>
                  <a:pt x="5475643" y="3223410"/>
                  <a:pt x="5439417" y="3260809"/>
                  <a:pt x="5392377" y="3261851"/>
                </a:cubicBezTo>
                <a:cubicBezTo>
                  <a:pt x="5343250" y="3262893"/>
                  <a:pt x="5304679" y="3224583"/>
                  <a:pt x="5305461" y="3175457"/>
                </a:cubicBezTo>
                <a:cubicBezTo>
                  <a:pt x="5306243" y="3128286"/>
                  <a:pt x="5343380" y="3091930"/>
                  <a:pt x="5390682" y="3092060"/>
                </a:cubicBezTo>
                <a:close/>
                <a:moveTo>
                  <a:pt x="4856292" y="3091930"/>
                </a:moveTo>
                <a:cubicBezTo>
                  <a:pt x="4903593" y="3091930"/>
                  <a:pt x="4940079" y="3127504"/>
                  <a:pt x="4941122" y="3174805"/>
                </a:cubicBezTo>
                <a:cubicBezTo>
                  <a:pt x="4942164" y="3224192"/>
                  <a:pt x="4905157" y="3262111"/>
                  <a:pt x="4855771" y="3262111"/>
                </a:cubicBezTo>
                <a:cubicBezTo>
                  <a:pt x="4808339" y="3261981"/>
                  <a:pt x="4771853" y="3226407"/>
                  <a:pt x="4770940" y="3179236"/>
                </a:cubicBezTo>
                <a:cubicBezTo>
                  <a:pt x="4769898" y="3129850"/>
                  <a:pt x="4807035" y="3091930"/>
                  <a:pt x="4856292" y="3091930"/>
                </a:cubicBezTo>
                <a:close/>
                <a:moveTo>
                  <a:pt x="7559778" y="3091149"/>
                </a:moveTo>
                <a:cubicBezTo>
                  <a:pt x="7607470" y="3092843"/>
                  <a:pt x="7642131" y="3129329"/>
                  <a:pt x="7641741" y="3177673"/>
                </a:cubicBezTo>
                <a:cubicBezTo>
                  <a:pt x="7641480" y="3222368"/>
                  <a:pt x="7594700" y="3263545"/>
                  <a:pt x="7546095" y="3262112"/>
                </a:cubicBezTo>
                <a:cubicBezTo>
                  <a:pt x="7503745" y="3260939"/>
                  <a:pt x="7469345" y="3221326"/>
                  <a:pt x="7470257" y="3174806"/>
                </a:cubicBezTo>
                <a:cubicBezTo>
                  <a:pt x="7471168" y="3125159"/>
                  <a:pt x="7509349" y="3089455"/>
                  <a:pt x="7559778" y="3091149"/>
                </a:cubicBezTo>
                <a:close/>
                <a:moveTo>
                  <a:pt x="4586920" y="3089730"/>
                </a:moveTo>
                <a:cubicBezTo>
                  <a:pt x="4596248" y="3089887"/>
                  <a:pt x="4605907" y="3091475"/>
                  <a:pt x="4615745" y="3094407"/>
                </a:cubicBezTo>
                <a:cubicBezTo>
                  <a:pt x="4654055" y="3105874"/>
                  <a:pt x="4674905" y="3134802"/>
                  <a:pt x="4675296" y="3183537"/>
                </a:cubicBezTo>
                <a:cubicBezTo>
                  <a:pt x="4676207" y="3205429"/>
                  <a:pt x="4665913" y="3230317"/>
                  <a:pt x="4641546" y="3245433"/>
                </a:cubicBezTo>
                <a:cubicBezTo>
                  <a:pt x="4618351" y="3259767"/>
                  <a:pt x="4601802" y="3235920"/>
                  <a:pt x="4582777" y="3228363"/>
                </a:cubicBezTo>
                <a:cubicBezTo>
                  <a:pt x="4565707" y="3221587"/>
                  <a:pt x="4551373" y="3207644"/>
                  <a:pt x="4534303" y="3200737"/>
                </a:cubicBezTo>
                <a:cubicBezTo>
                  <a:pt x="4494038" y="3184710"/>
                  <a:pt x="4497165" y="3158518"/>
                  <a:pt x="4516060" y="3129329"/>
                </a:cubicBezTo>
                <a:cubicBezTo>
                  <a:pt x="4533944" y="3101671"/>
                  <a:pt x="4558939" y="3089260"/>
                  <a:pt x="4586920" y="3089730"/>
                </a:cubicBezTo>
                <a:close/>
                <a:moveTo>
                  <a:pt x="7814554" y="3088742"/>
                </a:moveTo>
                <a:cubicBezTo>
                  <a:pt x="7828422" y="3088420"/>
                  <a:pt x="7843716" y="3091051"/>
                  <a:pt x="7860005" y="3096882"/>
                </a:cubicBezTo>
                <a:cubicBezTo>
                  <a:pt x="7819219" y="3119817"/>
                  <a:pt x="7780127" y="3141969"/>
                  <a:pt x="7739992" y="3164642"/>
                </a:cubicBezTo>
                <a:cubicBezTo>
                  <a:pt x="7744194" y="3117243"/>
                  <a:pt x="7772952" y="3089707"/>
                  <a:pt x="7814554" y="3088742"/>
                </a:cubicBezTo>
                <a:close/>
                <a:moveTo>
                  <a:pt x="5672928" y="2798739"/>
                </a:moveTo>
                <a:cubicBezTo>
                  <a:pt x="5726874" y="2802778"/>
                  <a:pt x="5771049" y="2851383"/>
                  <a:pt x="5768703" y="2903897"/>
                </a:cubicBezTo>
                <a:cubicBezTo>
                  <a:pt x="5766228" y="2959278"/>
                  <a:pt x="5715016" y="3005797"/>
                  <a:pt x="5660939" y="3001758"/>
                </a:cubicBezTo>
                <a:cubicBezTo>
                  <a:pt x="5607122" y="2997718"/>
                  <a:pt x="5562818" y="2949114"/>
                  <a:pt x="5565163" y="2896600"/>
                </a:cubicBezTo>
                <a:cubicBezTo>
                  <a:pt x="5567639" y="2841219"/>
                  <a:pt x="5618850" y="2794699"/>
                  <a:pt x="5672928" y="2798739"/>
                </a:cubicBezTo>
                <a:close/>
                <a:moveTo>
                  <a:pt x="5120816" y="2798609"/>
                </a:moveTo>
                <a:cubicBezTo>
                  <a:pt x="5175414" y="2797045"/>
                  <a:pt x="5224931" y="2845519"/>
                  <a:pt x="5224931" y="2900379"/>
                </a:cubicBezTo>
                <a:cubicBezTo>
                  <a:pt x="5224931" y="2953544"/>
                  <a:pt x="5178933" y="3000455"/>
                  <a:pt x="5125506" y="3002019"/>
                </a:cubicBezTo>
                <a:cubicBezTo>
                  <a:pt x="5070908" y="3003582"/>
                  <a:pt x="5021391" y="2955108"/>
                  <a:pt x="5021391" y="2900249"/>
                </a:cubicBezTo>
                <a:cubicBezTo>
                  <a:pt x="5021391" y="2847083"/>
                  <a:pt x="5067390" y="2800042"/>
                  <a:pt x="5120816" y="2798609"/>
                </a:cubicBezTo>
                <a:close/>
                <a:moveTo>
                  <a:pt x="4593592" y="2798608"/>
                </a:moveTo>
                <a:cubicBezTo>
                  <a:pt x="4647149" y="2801736"/>
                  <a:pt x="4692105" y="2849950"/>
                  <a:pt x="4690671" y="2902594"/>
                </a:cubicBezTo>
                <a:cubicBezTo>
                  <a:pt x="4689108" y="2957714"/>
                  <a:pt x="4638418" y="3005145"/>
                  <a:pt x="4584210" y="3002018"/>
                </a:cubicBezTo>
                <a:cubicBezTo>
                  <a:pt x="4530654" y="2998891"/>
                  <a:pt x="4485569" y="2950677"/>
                  <a:pt x="4487132" y="2898033"/>
                </a:cubicBezTo>
                <a:cubicBezTo>
                  <a:pt x="4488695" y="2842913"/>
                  <a:pt x="4539384" y="2795481"/>
                  <a:pt x="4593592" y="2798608"/>
                </a:cubicBezTo>
                <a:close/>
                <a:moveTo>
                  <a:pt x="7821043" y="2798479"/>
                </a:moveTo>
                <a:cubicBezTo>
                  <a:pt x="7875642" y="2797176"/>
                  <a:pt x="7925028" y="2845780"/>
                  <a:pt x="7924768" y="2900640"/>
                </a:cubicBezTo>
                <a:cubicBezTo>
                  <a:pt x="7924507" y="2953805"/>
                  <a:pt x="7878378" y="3000716"/>
                  <a:pt x="7825083" y="3002019"/>
                </a:cubicBezTo>
                <a:cubicBezTo>
                  <a:pt x="7770484" y="3003322"/>
                  <a:pt x="7721098" y="2954717"/>
                  <a:pt x="7721358" y="2899858"/>
                </a:cubicBezTo>
                <a:cubicBezTo>
                  <a:pt x="7721619" y="2846693"/>
                  <a:pt x="7767747" y="2799912"/>
                  <a:pt x="7821043" y="2798479"/>
                </a:cubicBezTo>
                <a:close/>
                <a:moveTo>
                  <a:pt x="7553913" y="2798479"/>
                </a:moveTo>
                <a:cubicBezTo>
                  <a:pt x="7608512" y="2797176"/>
                  <a:pt x="7657898" y="2845780"/>
                  <a:pt x="7657638" y="2900640"/>
                </a:cubicBezTo>
                <a:cubicBezTo>
                  <a:pt x="7657377" y="2953805"/>
                  <a:pt x="7611248" y="3000716"/>
                  <a:pt x="7557953" y="3002019"/>
                </a:cubicBezTo>
                <a:cubicBezTo>
                  <a:pt x="7503354" y="3003322"/>
                  <a:pt x="7453968" y="2954717"/>
                  <a:pt x="7454228" y="2899858"/>
                </a:cubicBezTo>
                <a:cubicBezTo>
                  <a:pt x="7454489" y="2846693"/>
                  <a:pt x="7500617" y="2799912"/>
                  <a:pt x="7553913" y="2798479"/>
                </a:cubicBezTo>
                <a:close/>
                <a:moveTo>
                  <a:pt x="5936410" y="2798479"/>
                </a:moveTo>
                <a:cubicBezTo>
                  <a:pt x="5991660" y="2800042"/>
                  <a:pt x="6038831" y="2850732"/>
                  <a:pt x="6035704" y="2904940"/>
                </a:cubicBezTo>
                <a:cubicBezTo>
                  <a:pt x="6032576" y="2958496"/>
                  <a:pt x="5984363" y="3003452"/>
                  <a:pt x="5931718" y="3002019"/>
                </a:cubicBezTo>
                <a:cubicBezTo>
                  <a:pt x="5876469" y="3000455"/>
                  <a:pt x="5829297" y="2949765"/>
                  <a:pt x="5832424" y="2895558"/>
                </a:cubicBezTo>
                <a:cubicBezTo>
                  <a:pt x="5835552" y="2842001"/>
                  <a:pt x="5883765" y="2796915"/>
                  <a:pt x="5936410" y="2798479"/>
                </a:cubicBezTo>
                <a:close/>
                <a:moveTo>
                  <a:pt x="8383971" y="2798478"/>
                </a:moveTo>
                <a:cubicBezTo>
                  <a:pt x="8353870" y="2834834"/>
                  <a:pt x="8306047" y="2838873"/>
                  <a:pt x="8272167" y="2870799"/>
                </a:cubicBezTo>
                <a:cubicBezTo>
                  <a:pt x="8287152" y="2813594"/>
                  <a:pt x="8318165" y="2793917"/>
                  <a:pt x="8383971" y="2798478"/>
                </a:cubicBezTo>
                <a:close/>
                <a:moveTo>
                  <a:pt x="7279877" y="2798478"/>
                </a:moveTo>
                <a:cubicBezTo>
                  <a:pt x="7333173" y="2799000"/>
                  <a:pt x="7379953" y="2845259"/>
                  <a:pt x="7380996" y="2898554"/>
                </a:cubicBezTo>
                <a:cubicBezTo>
                  <a:pt x="7382169" y="2953153"/>
                  <a:pt x="7333304" y="3002409"/>
                  <a:pt x="7278574" y="3002018"/>
                </a:cubicBezTo>
                <a:cubicBezTo>
                  <a:pt x="7225409" y="3001628"/>
                  <a:pt x="7178629" y="2955238"/>
                  <a:pt x="7177456" y="2901942"/>
                </a:cubicBezTo>
                <a:cubicBezTo>
                  <a:pt x="7176283" y="2847344"/>
                  <a:pt x="7225148" y="2798087"/>
                  <a:pt x="7279877" y="2798478"/>
                </a:cubicBezTo>
                <a:close/>
                <a:moveTo>
                  <a:pt x="7014441" y="2798478"/>
                </a:moveTo>
                <a:cubicBezTo>
                  <a:pt x="7067998" y="2800172"/>
                  <a:pt x="7113866" y="2847083"/>
                  <a:pt x="7113866" y="2900248"/>
                </a:cubicBezTo>
                <a:cubicBezTo>
                  <a:pt x="7113866" y="2955107"/>
                  <a:pt x="7064349" y="3003582"/>
                  <a:pt x="7009751" y="3002018"/>
                </a:cubicBezTo>
                <a:cubicBezTo>
                  <a:pt x="6956325" y="3000454"/>
                  <a:pt x="6910326" y="2953413"/>
                  <a:pt x="6910326" y="2900248"/>
                </a:cubicBezTo>
                <a:cubicBezTo>
                  <a:pt x="6910326" y="2845389"/>
                  <a:pt x="6959843" y="2796914"/>
                  <a:pt x="7014441" y="2798478"/>
                </a:cubicBezTo>
                <a:close/>
                <a:moveTo>
                  <a:pt x="6742751" y="2798478"/>
                </a:moveTo>
                <a:cubicBezTo>
                  <a:pt x="6797350" y="2796914"/>
                  <a:pt x="6846866" y="2845389"/>
                  <a:pt x="6846736" y="2900378"/>
                </a:cubicBezTo>
                <a:cubicBezTo>
                  <a:pt x="6846736" y="2953544"/>
                  <a:pt x="6800738" y="3000454"/>
                  <a:pt x="6747311" y="3002018"/>
                </a:cubicBezTo>
                <a:cubicBezTo>
                  <a:pt x="6692712" y="3003582"/>
                  <a:pt x="6643196" y="2955107"/>
                  <a:pt x="6643326" y="2900118"/>
                </a:cubicBezTo>
                <a:cubicBezTo>
                  <a:pt x="6643326" y="2846952"/>
                  <a:pt x="6689324" y="2800042"/>
                  <a:pt x="6742751" y="2798478"/>
                </a:cubicBezTo>
                <a:close/>
                <a:moveTo>
                  <a:pt x="6481485" y="2798478"/>
                </a:moveTo>
                <a:cubicBezTo>
                  <a:pt x="6536866" y="2800954"/>
                  <a:pt x="6583385" y="2852165"/>
                  <a:pt x="6579346" y="2906242"/>
                </a:cubicBezTo>
                <a:cubicBezTo>
                  <a:pt x="6575436" y="2960189"/>
                  <a:pt x="6526832" y="3004364"/>
                  <a:pt x="6474188" y="3002018"/>
                </a:cubicBezTo>
                <a:cubicBezTo>
                  <a:pt x="6418807" y="2999542"/>
                  <a:pt x="6372287" y="2948331"/>
                  <a:pt x="6376327" y="2894254"/>
                </a:cubicBezTo>
                <a:cubicBezTo>
                  <a:pt x="6380367" y="2840437"/>
                  <a:pt x="6428971" y="2796133"/>
                  <a:pt x="6481485" y="2798478"/>
                </a:cubicBezTo>
                <a:close/>
                <a:moveTo>
                  <a:pt x="6200933" y="2798478"/>
                </a:moveTo>
                <a:cubicBezTo>
                  <a:pt x="6255792" y="2798218"/>
                  <a:pt x="6304397" y="2847604"/>
                  <a:pt x="6303094" y="2902203"/>
                </a:cubicBezTo>
                <a:cubicBezTo>
                  <a:pt x="6301790" y="2955629"/>
                  <a:pt x="6254880" y="3001758"/>
                  <a:pt x="6201715" y="3001888"/>
                </a:cubicBezTo>
                <a:cubicBezTo>
                  <a:pt x="6146855" y="3002148"/>
                  <a:pt x="6098251" y="2952762"/>
                  <a:pt x="6099554" y="2898163"/>
                </a:cubicBezTo>
                <a:cubicBezTo>
                  <a:pt x="6100857" y="2844868"/>
                  <a:pt x="6147637" y="2798739"/>
                  <a:pt x="6200933" y="2798478"/>
                </a:cubicBezTo>
                <a:close/>
                <a:moveTo>
                  <a:pt x="5390291" y="2798478"/>
                </a:moveTo>
                <a:cubicBezTo>
                  <a:pt x="5443456" y="2798478"/>
                  <a:pt x="5490497" y="2844346"/>
                  <a:pt x="5492061" y="2897903"/>
                </a:cubicBezTo>
                <a:cubicBezTo>
                  <a:pt x="5493625" y="2952501"/>
                  <a:pt x="5445281" y="3002018"/>
                  <a:pt x="5390291" y="3002018"/>
                </a:cubicBezTo>
                <a:cubicBezTo>
                  <a:pt x="5337125" y="3002018"/>
                  <a:pt x="5290085" y="2956150"/>
                  <a:pt x="5288521" y="2902594"/>
                </a:cubicBezTo>
                <a:cubicBezTo>
                  <a:pt x="5286957" y="2847995"/>
                  <a:pt x="5335301" y="2798478"/>
                  <a:pt x="5390291" y="2798478"/>
                </a:cubicBezTo>
                <a:close/>
                <a:moveTo>
                  <a:pt x="4855771" y="2798478"/>
                </a:moveTo>
                <a:cubicBezTo>
                  <a:pt x="4910631" y="2798218"/>
                  <a:pt x="4959235" y="2847734"/>
                  <a:pt x="4957803" y="2902333"/>
                </a:cubicBezTo>
                <a:cubicBezTo>
                  <a:pt x="4956368" y="2955759"/>
                  <a:pt x="4909458" y="3001758"/>
                  <a:pt x="4856292" y="3002018"/>
                </a:cubicBezTo>
                <a:cubicBezTo>
                  <a:pt x="4801433" y="3002279"/>
                  <a:pt x="4752828" y="2952762"/>
                  <a:pt x="4754262" y="2898163"/>
                </a:cubicBezTo>
                <a:cubicBezTo>
                  <a:pt x="4755695" y="2844737"/>
                  <a:pt x="4802475" y="2798739"/>
                  <a:pt x="4855771" y="2798478"/>
                </a:cubicBezTo>
                <a:close/>
                <a:moveTo>
                  <a:pt x="4312390" y="2798478"/>
                </a:moveTo>
                <a:cubicBezTo>
                  <a:pt x="4367249" y="2798608"/>
                  <a:pt x="4415723" y="2848256"/>
                  <a:pt x="4414030" y="2902724"/>
                </a:cubicBezTo>
                <a:cubicBezTo>
                  <a:pt x="4412335" y="2956280"/>
                  <a:pt x="4365294" y="3002148"/>
                  <a:pt x="4312129" y="3002018"/>
                </a:cubicBezTo>
                <a:cubicBezTo>
                  <a:pt x="4257269" y="3001888"/>
                  <a:pt x="4208795" y="2952241"/>
                  <a:pt x="4210489" y="2897772"/>
                </a:cubicBezTo>
                <a:cubicBezTo>
                  <a:pt x="4212183" y="2844216"/>
                  <a:pt x="4259225" y="2798478"/>
                  <a:pt x="4312390" y="2798478"/>
                </a:cubicBezTo>
                <a:close/>
                <a:moveTo>
                  <a:pt x="4047292" y="2797723"/>
                </a:moveTo>
                <a:cubicBezTo>
                  <a:pt x="4057867" y="2797998"/>
                  <a:pt x="4068488" y="2799945"/>
                  <a:pt x="4078750" y="2803691"/>
                </a:cubicBezTo>
                <a:cubicBezTo>
                  <a:pt x="4121099" y="2819067"/>
                  <a:pt x="4148725" y="2857768"/>
                  <a:pt x="4148203" y="2905721"/>
                </a:cubicBezTo>
                <a:cubicBezTo>
                  <a:pt x="4146770" y="2923573"/>
                  <a:pt x="4143773" y="2948071"/>
                  <a:pt x="4124748" y="2960581"/>
                </a:cubicBezTo>
                <a:cubicBezTo>
                  <a:pt x="4106114" y="2972830"/>
                  <a:pt x="4091519" y="2952893"/>
                  <a:pt x="4075752" y="2943510"/>
                </a:cubicBezTo>
                <a:cubicBezTo>
                  <a:pt x="4042393" y="2923704"/>
                  <a:pt x="4008904" y="2903636"/>
                  <a:pt x="3973721" y="2887609"/>
                </a:cubicBezTo>
                <a:cubicBezTo>
                  <a:pt x="3942838" y="2873535"/>
                  <a:pt x="3948050" y="2857638"/>
                  <a:pt x="3964208" y="2836919"/>
                </a:cubicBezTo>
                <a:cubicBezTo>
                  <a:pt x="3984243" y="2811118"/>
                  <a:pt x="4015566" y="2796898"/>
                  <a:pt x="4047292" y="2797723"/>
                </a:cubicBezTo>
                <a:close/>
                <a:moveTo>
                  <a:pt x="8084525" y="2797436"/>
                </a:moveTo>
                <a:cubicBezTo>
                  <a:pt x="8135476" y="2794179"/>
                  <a:pt x="8184341" y="2834313"/>
                  <a:pt x="8192289" y="2885264"/>
                </a:cubicBezTo>
                <a:cubicBezTo>
                  <a:pt x="8195026" y="2902856"/>
                  <a:pt x="8191377" y="2914844"/>
                  <a:pt x="8174176" y="2923314"/>
                </a:cubicBezTo>
                <a:cubicBezTo>
                  <a:pt x="8146421" y="2937127"/>
                  <a:pt x="8119969" y="2953676"/>
                  <a:pt x="8092344" y="2967879"/>
                </a:cubicBezTo>
                <a:cubicBezTo>
                  <a:pt x="8033445" y="2998501"/>
                  <a:pt x="7988229" y="2969573"/>
                  <a:pt x="7987316" y="2901423"/>
                </a:cubicBezTo>
                <a:cubicBezTo>
                  <a:pt x="7986534" y="2848126"/>
                  <a:pt x="8030708" y="2800955"/>
                  <a:pt x="8084525" y="2797436"/>
                </a:cubicBezTo>
                <a:close/>
                <a:moveTo>
                  <a:pt x="5126160" y="2520273"/>
                </a:moveTo>
                <a:cubicBezTo>
                  <a:pt x="5187534" y="2521706"/>
                  <a:pt x="5237181" y="2573438"/>
                  <a:pt x="5236268" y="2634943"/>
                </a:cubicBezTo>
                <a:cubicBezTo>
                  <a:pt x="5235357" y="2696318"/>
                  <a:pt x="5184145" y="2746486"/>
                  <a:pt x="5122640" y="2746225"/>
                </a:cubicBezTo>
                <a:cubicBezTo>
                  <a:pt x="5059312" y="2745834"/>
                  <a:pt x="5007840" y="2692278"/>
                  <a:pt x="5010186" y="2629079"/>
                </a:cubicBezTo>
                <a:cubicBezTo>
                  <a:pt x="5012401" y="2567704"/>
                  <a:pt x="5064784" y="2518579"/>
                  <a:pt x="5126160" y="2520273"/>
                </a:cubicBezTo>
                <a:close/>
                <a:moveTo>
                  <a:pt x="8368204" y="2520142"/>
                </a:moveTo>
                <a:cubicBezTo>
                  <a:pt x="8429709" y="2520794"/>
                  <a:pt x="8480008" y="2571874"/>
                  <a:pt x="8479878" y="2633379"/>
                </a:cubicBezTo>
                <a:cubicBezTo>
                  <a:pt x="8479747" y="2694885"/>
                  <a:pt x="8429318" y="2745704"/>
                  <a:pt x="8367813" y="2746226"/>
                </a:cubicBezTo>
                <a:cubicBezTo>
                  <a:pt x="8304484" y="2746747"/>
                  <a:pt x="8252361" y="2693972"/>
                  <a:pt x="8253794" y="2630643"/>
                </a:cubicBezTo>
                <a:cubicBezTo>
                  <a:pt x="8255228" y="2569268"/>
                  <a:pt x="8306829" y="2519491"/>
                  <a:pt x="8368204" y="2520142"/>
                </a:cubicBezTo>
                <a:close/>
                <a:moveTo>
                  <a:pt x="8092995" y="2520142"/>
                </a:moveTo>
                <a:cubicBezTo>
                  <a:pt x="8154500" y="2521575"/>
                  <a:pt x="8204147" y="2573307"/>
                  <a:pt x="8203236" y="2634812"/>
                </a:cubicBezTo>
                <a:cubicBezTo>
                  <a:pt x="8202323" y="2696187"/>
                  <a:pt x="8151242" y="2746486"/>
                  <a:pt x="8089738" y="2746225"/>
                </a:cubicBezTo>
                <a:cubicBezTo>
                  <a:pt x="8026408" y="2745964"/>
                  <a:pt x="7974937" y="2692408"/>
                  <a:pt x="7977152" y="2629209"/>
                </a:cubicBezTo>
                <a:cubicBezTo>
                  <a:pt x="7979367" y="2567834"/>
                  <a:pt x="8031620" y="2518708"/>
                  <a:pt x="8092995" y="2520142"/>
                </a:cubicBezTo>
                <a:close/>
                <a:moveTo>
                  <a:pt x="7279877" y="2520142"/>
                </a:moveTo>
                <a:cubicBezTo>
                  <a:pt x="7341382" y="2520403"/>
                  <a:pt x="7392072" y="2571092"/>
                  <a:pt x="7392332" y="2632597"/>
                </a:cubicBezTo>
                <a:cubicBezTo>
                  <a:pt x="7392593" y="2694102"/>
                  <a:pt x="7342555" y="2745313"/>
                  <a:pt x="7281050" y="2746225"/>
                </a:cubicBezTo>
                <a:cubicBezTo>
                  <a:pt x="7217721" y="2747138"/>
                  <a:pt x="7165207" y="2694754"/>
                  <a:pt x="7166249" y="2631425"/>
                </a:cubicBezTo>
                <a:cubicBezTo>
                  <a:pt x="7167162" y="2570050"/>
                  <a:pt x="7218372" y="2519882"/>
                  <a:pt x="7279877" y="2520142"/>
                </a:cubicBezTo>
                <a:close/>
                <a:moveTo>
                  <a:pt x="7009881" y="2520142"/>
                </a:moveTo>
                <a:cubicBezTo>
                  <a:pt x="7071255" y="2518839"/>
                  <a:pt x="7123378" y="2568356"/>
                  <a:pt x="7125202" y="2629731"/>
                </a:cubicBezTo>
                <a:cubicBezTo>
                  <a:pt x="7127157" y="2693060"/>
                  <a:pt x="7075425" y="2746356"/>
                  <a:pt x="7012096" y="2746225"/>
                </a:cubicBezTo>
                <a:cubicBezTo>
                  <a:pt x="6950591" y="2746225"/>
                  <a:pt x="6899771" y="2695797"/>
                  <a:pt x="6899119" y="2634292"/>
                </a:cubicBezTo>
                <a:cubicBezTo>
                  <a:pt x="6898468" y="2572786"/>
                  <a:pt x="6948375" y="2521315"/>
                  <a:pt x="7009881" y="2520142"/>
                </a:cubicBezTo>
                <a:close/>
                <a:moveTo>
                  <a:pt x="6745358" y="2520142"/>
                </a:moveTo>
                <a:cubicBezTo>
                  <a:pt x="6806862" y="2520273"/>
                  <a:pt x="6857682" y="2570832"/>
                  <a:pt x="6858073" y="2632207"/>
                </a:cubicBezTo>
                <a:cubicBezTo>
                  <a:pt x="6858595" y="2695536"/>
                  <a:pt x="6805690" y="2747659"/>
                  <a:pt x="6742360" y="2746226"/>
                </a:cubicBezTo>
                <a:cubicBezTo>
                  <a:pt x="6680986" y="2744792"/>
                  <a:pt x="6631208" y="2693190"/>
                  <a:pt x="6631990" y="2631686"/>
                </a:cubicBezTo>
                <a:cubicBezTo>
                  <a:pt x="6632772" y="2570180"/>
                  <a:pt x="6683852" y="2520012"/>
                  <a:pt x="6745358" y="2520142"/>
                </a:cubicBezTo>
                <a:close/>
                <a:moveTo>
                  <a:pt x="6482397" y="2520142"/>
                </a:moveTo>
                <a:cubicBezTo>
                  <a:pt x="6543642" y="2522618"/>
                  <a:pt x="6592767" y="2575132"/>
                  <a:pt x="6590943" y="2636507"/>
                </a:cubicBezTo>
                <a:cubicBezTo>
                  <a:pt x="6589119" y="2697881"/>
                  <a:pt x="6537256" y="2747268"/>
                  <a:pt x="6475751" y="2746225"/>
                </a:cubicBezTo>
                <a:cubicBezTo>
                  <a:pt x="6414377" y="2745053"/>
                  <a:pt x="6364339" y="2693712"/>
                  <a:pt x="6364860" y="2632207"/>
                </a:cubicBezTo>
                <a:cubicBezTo>
                  <a:pt x="6365381" y="2568877"/>
                  <a:pt x="6419198" y="2517667"/>
                  <a:pt x="6482397" y="2520142"/>
                </a:cubicBezTo>
                <a:close/>
                <a:moveTo>
                  <a:pt x="5934584" y="2520142"/>
                </a:moveTo>
                <a:cubicBezTo>
                  <a:pt x="5996090" y="2520403"/>
                  <a:pt x="6046779" y="2570962"/>
                  <a:pt x="6047170" y="2632467"/>
                </a:cubicBezTo>
                <a:cubicBezTo>
                  <a:pt x="6047561" y="2693972"/>
                  <a:pt x="5997393" y="2745183"/>
                  <a:pt x="5936019" y="2746225"/>
                </a:cubicBezTo>
                <a:cubicBezTo>
                  <a:pt x="5872688" y="2747268"/>
                  <a:pt x="5820175" y="2694754"/>
                  <a:pt x="5821087" y="2631425"/>
                </a:cubicBezTo>
                <a:cubicBezTo>
                  <a:pt x="5821999" y="2570050"/>
                  <a:pt x="5873210" y="2519882"/>
                  <a:pt x="5934584" y="2520142"/>
                </a:cubicBezTo>
                <a:close/>
                <a:moveTo>
                  <a:pt x="5670191" y="2520142"/>
                </a:moveTo>
                <a:cubicBezTo>
                  <a:pt x="5731567" y="2521836"/>
                  <a:pt x="5781083" y="2573698"/>
                  <a:pt x="5780040" y="2635203"/>
                </a:cubicBezTo>
                <a:cubicBezTo>
                  <a:pt x="5778998" y="2696578"/>
                  <a:pt x="5727656" y="2746616"/>
                  <a:pt x="5666151" y="2746225"/>
                </a:cubicBezTo>
                <a:cubicBezTo>
                  <a:pt x="5602822" y="2745704"/>
                  <a:pt x="5551481" y="2692017"/>
                  <a:pt x="5553957" y="2628818"/>
                </a:cubicBezTo>
                <a:cubicBezTo>
                  <a:pt x="5556302" y="2567573"/>
                  <a:pt x="5608816" y="2518448"/>
                  <a:pt x="5670191" y="2520142"/>
                </a:cubicBezTo>
                <a:close/>
                <a:moveTo>
                  <a:pt x="5391985" y="2520142"/>
                </a:moveTo>
                <a:cubicBezTo>
                  <a:pt x="5453361" y="2521055"/>
                  <a:pt x="5503658" y="2572135"/>
                  <a:pt x="5503398" y="2633640"/>
                </a:cubicBezTo>
                <a:cubicBezTo>
                  <a:pt x="5503137" y="2696970"/>
                  <a:pt x="5449581" y="2748441"/>
                  <a:pt x="5386382" y="2746226"/>
                </a:cubicBezTo>
                <a:cubicBezTo>
                  <a:pt x="5325008" y="2744010"/>
                  <a:pt x="5275881" y="2691757"/>
                  <a:pt x="5277316" y="2630382"/>
                </a:cubicBezTo>
                <a:cubicBezTo>
                  <a:pt x="5278748" y="2568877"/>
                  <a:pt x="5330480" y="2519230"/>
                  <a:pt x="5391985" y="2520142"/>
                </a:cubicBezTo>
                <a:close/>
                <a:moveTo>
                  <a:pt x="4860593" y="2520142"/>
                </a:moveTo>
                <a:cubicBezTo>
                  <a:pt x="4921837" y="2522618"/>
                  <a:pt x="4970963" y="2575132"/>
                  <a:pt x="4969138" y="2636507"/>
                </a:cubicBezTo>
                <a:cubicBezTo>
                  <a:pt x="4967314" y="2697881"/>
                  <a:pt x="4915321" y="2747268"/>
                  <a:pt x="4853947" y="2746225"/>
                </a:cubicBezTo>
                <a:cubicBezTo>
                  <a:pt x="4792572" y="2745053"/>
                  <a:pt x="4742534" y="2693712"/>
                  <a:pt x="4743055" y="2632207"/>
                </a:cubicBezTo>
                <a:cubicBezTo>
                  <a:pt x="4743576" y="2568877"/>
                  <a:pt x="4797393" y="2517667"/>
                  <a:pt x="4860593" y="2520142"/>
                </a:cubicBezTo>
                <a:close/>
                <a:moveTo>
                  <a:pt x="4592159" y="2520142"/>
                </a:moveTo>
                <a:cubicBezTo>
                  <a:pt x="4653534" y="2521836"/>
                  <a:pt x="4703052" y="2573698"/>
                  <a:pt x="4702008" y="2635203"/>
                </a:cubicBezTo>
                <a:cubicBezTo>
                  <a:pt x="4700966" y="2696578"/>
                  <a:pt x="4649625" y="2746616"/>
                  <a:pt x="4588120" y="2746225"/>
                </a:cubicBezTo>
                <a:cubicBezTo>
                  <a:pt x="4524790" y="2745704"/>
                  <a:pt x="4473449" y="2692017"/>
                  <a:pt x="4475925" y="2628818"/>
                </a:cubicBezTo>
                <a:cubicBezTo>
                  <a:pt x="4478271" y="2567573"/>
                  <a:pt x="4530785" y="2518448"/>
                  <a:pt x="4592159" y="2520142"/>
                </a:cubicBezTo>
                <a:close/>
                <a:moveTo>
                  <a:pt x="4313171" y="2520142"/>
                </a:moveTo>
                <a:cubicBezTo>
                  <a:pt x="4374676" y="2520663"/>
                  <a:pt x="4425105" y="2571483"/>
                  <a:pt x="4425236" y="2632858"/>
                </a:cubicBezTo>
                <a:cubicBezTo>
                  <a:pt x="4425366" y="2696187"/>
                  <a:pt x="4372202" y="2748050"/>
                  <a:pt x="4308871" y="2746225"/>
                </a:cubicBezTo>
                <a:cubicBezTo>
                  <a:pt x="4247496" y="2744401"/>
                  <a:pt x="4197980" y="2692539"/>
                  <a:pt x="4199152" y="2631034"/>
                </a:cubicBezTo>
                <a:cubicBezTo>
                  <a:pt x="4200325" y="2569659"/>
                  <a:pt x="4251666" y="2519621"/>
                  <a:pt x="4313171" y="2520142"/>
                </a:cubicBezTo>
                <a:close/>
                <a:moveTo>
                  <a:pt x="7825083" y="2520141"/>
                </a:moveTo>
                <a:cubicBezTo>
                  <a:pt x="7886457" y="2521184"/>
                  <a:pt x="7936496" y="2572525"/>
                  <a:pt x="7936105" y="2634030"/>
                </a:cubicBezTo>
                <a:cubicBezTo>
                  <a:pt x="7935583" y="2697359"/>
                  <a:pt x="7881897" y="2748701"/>
                  <a:pt x="7818698" y="2746225"/>
                </a:cubicBezTo>
                <a:cubicBezTo>
                  <a:pt x="7757454" y="2743879"/>
                  <a:pt x="7708328" y="2691365"/>
                  <a:pt x="7710022" y="2629991"/>
                </a:cubicBezTo>
                <a:cubicBezTo>
                  <a:pt x="7711716" y="2568486"/>
                  <a:pt x="7763708" y="2518969"/>
                  <a:pt x="7825083" y="2520141"/>
                </a:cubicBezTo>
                <a:close/>
                <a:moveTo>
                  <a:pt x="6206276" y="2520012"/>
                </a:moveTo>
                <a:cubicBezTo>
                  <a:pt x="6267520" y="2522748"/>
                  <a:pt x="6316255" y="2575523"/>
                  <a:pt x="6314301" y="2636898"/>
                </a:cubicBezTo>
                <a:cubicBezTo>
                  <a:pt x="6312216" y="2698272"/>
                  <a:pt x="6260093" y="2747529"/>
                  <a:pt x="6198718" y="2746095"/>
                </a:cubicBezTo>
                <a:cubicBezTo>
                  <a:pt x="6135519" y="2744662"/>
                  <a:pt x="6084960" y="2690063"/>
                  <a:pt x="6088348" y="2626864"/>
                </a:cubicBezTo>
                <a:cubicBezTo>
                  <a:pt x="6091736" y="2565619"/>
                  <a:pt x="6144901" y="2517406"/>
                  <a:pt x="6206276" y="2520012"/>
                </a:cubicBezTo>
                <a:close/>
                <a:moveTo>
                  <a:pt x="3777218" y="2520012"/>
                </a:moveTo>
                <a:cubicBezTo>
                  <a:pt x="3840547" y="2519491"/>
                  <a:pt x="3892018" y="2571353"/>
                  <a:pt x="3891238" y="2634682"/>
                </a:cubicBezTo>
                <a:cubicBezTo>
                  <a:pt x="3890324" y="2695927"/>
                  <a:pt x="3840286" y="2745835"/>
                  <a:pt x="3778912" y="2746356"/>
                </a:cubicBezTo>
                <a:cubicBezTo>
                  <a:pt x="3715583" y="2746877"/>
                  <a:pt x="3664111" y="2695015"/>
                  <a:pt x="3664893" y="2631685"/>
                </a:cubicBezTo>
                <a:cubicBezTo>
                  <a:pt x="3665675" y="2570311"/>
                  <a:pt x="3715843" y="2520403"/>
                  <a:pt x="3777218" y="2520012"/>
                </a:cubicBezTo>
                <a:close/>
                <a:moveTo>
                  <a:pt x="7555477" y="2520011"/>
                </a:moveTo>
                <a:cubicBezTo>
                  <a:pt x="7616982" y="2519881"/>
                  <a:pt x="7668063" y="2570049"/>
                  <a:pt x="7668975" y="2631424"/>
                </a:cubicBezTo>
                <a:cubicBezTo>
                  <a:pt x="7669886" y="2692929"/>
                  <a:pt x="7620239" y="2744661"/>
                  <a:pt x="7558865" y="2746095"/>
                </a:cubicBezTo>
                <a:cubicBezTo>
                  <a:pt x="7495535" y="2747658"/>
                  <a:pt x="7442501" y="2695665"/>
                  <a:pt x="7442891" y="2632336"/>
                </a:cubicBezTo>
                <a:cubicBezTo>
                  <a:pt x="7443282" y="2570831"/>
                  <a:pt x="7493971" y="2520272"/>
                  <a:pt x="7555477" y="2520011"/>
                </a:cubicBezTo>
                <a:close/>
                <a:moveTo>
                  <a:pt x="4045260" y="2520011"/>
                </a:moveTo>
                <a:cubicBezTo>
                  <a:pt x="4106765" y="2520142"/>
                  <a:pt x="4157585" y="2570701"/>
                  <a:pt x="4158106" y="2632076"/>
                </a:cubicBezTo>
                <a:cubicBezTo>
                  <a:pt x="4158627" y="2693581"/>
                  <a:pt x="4108719" y="2744922"/>
                  <a:pt x="4047214" y="2746095"/>
                </a:cubicBezTo>
                <a:cubicBezTo>
                  <a:pt x="3983885" y="2747267"/>
                  <a:pt x="3931241" y="2695014"/>
                  <a:pt x="3932023" y="2631685"/>
                </a:cubicBezTo>
                <a:cubicBezTo>
                  <a:pt x="3932804" y="2570180"/>
                  <a:pt x="3983755" y="2519881"/>
                  <a:pt x="4045260" y="2520011"/>
                </a:cubicBezTo>
                <a:close/>
                <a:moveTo>
                  <a:pt x="8640650" y="2519086"/>
                </a:moveTo>
                <a:cubicBezTo>
                  <a:pt x="8677683" y="2521804"/>
                  <a:pt x="8713160" y="2542132"/>
                  <a:pt x="8731631" y="2573308"/>
                </a:cubicBezTo>
                <a:cubicBezTo>
                  <a:pt x="8742968" y="2592593"/>
                  <a:pt x="8745183" y="2605233"/>
                  <a:pt x="8720295" y="2617352"/>
                </a:cubicBezTo>
                <a:cubicBezTo>
                  <a:pt x="8681202" y="2636508"/>
                  <a:pt x="8644716" y="2661006"/>
                  <a:pt x="8606276" y="2681594"/>
                </a:cubicBezTo>
                <a:cubicBezTo>
                  <a:pt x="8587642" y="2691498"/>
                  <a:pt x="8567965" y="2714822"/>
                  <a:pt x="8548028" y="2703486"/>
                </a:cubicBezTo>
                <a:cubicBezTo>
                  <a:pt x="8523791" y="2689543"/>
                  <a:pt x="8519491" y="2659442"/>
                  <a:pt x="8520272" y="2631425"/>
                </a:cubicBezTo>
                <a:cubicBezTo>
                  <a:pt x="8520924" y="2580214"/>
                  <a:pt x="8555195" y="2535519"/>
                  <a:pt x="8603669" y="2522488"/>
                </a:cubicBezTo>
                <a:cubicBezTo>
                  <a:pt x="8615787" y="2519230"/>
                  <a:pt x="8628305" y="2518180"/>
                  <a:pt x="8640650" y="2519086"/>
                </a:cubicBezTo>
                <a:close/>
                <a:moveTo>
                  <a:pt x="3483847" y="2518936"/>
                </a:moveTo>
                <a:cubicBezTo>
                  <a:pt x="3504549" y="2515776"/>
                  <a:pt x="3526115" y="2518969"/>
                  <a:pt x="3548267" y="2528742"/>
                </a:cubicBezTo>
                <a:cubicBezTo>
                  <a:pt x="3592963" y="2548288"/>
                  <a:pt x="3615115" y="2584383"/>
                  <a:pt x="3615506" y="2632988"/>
                </a:cubicBezTo>
                <a:cubicBezTo>
                  <a:pt x="3616678" y="2666347"/>
                  <a:pt x="3612248" y="2686674"/>
                  <a:pt x="3572374" y="2661916"/>
                </a:cubicBezTo>
                <a:cubicBezTo>
                  <a:pt x="3525072" y="2632467"/>
                  <a:pt x="3475686" y="2605754"/>
                  <a:pt x="3426169" y="2580213"/>
                </a:cubicBezTo>
                <a:cubicBezTo>
                  <a:pt x="3402453" y="2567965"/>
                  <a:pt x="3411054" y="2558713"/>
                  <a:pt x="3424606" y="2547246"/>
                </a:cubicBezTo>
                <a:cubicBezTo>
                  <a:pt x="3443305" y="2531609"/>
                  <a:pt x="3463144" y="2522096"/>
                  <a:pt x="3483847" y="2518936"/>
                </a:cubicBezTo>
                <a:close/>
                <a:moveTo>
                  <a:pt x="3248562" y="2243499"/>
                </a:moveTo>
                <a:cubicBezTo>
                  <a:pt x="3310588" y="2250014"/>
                  <a:pt x="3357759" y="2303831"/>
                  <a:pt x="3357238" y="2367421"/>
                </a:cubicBezTo>
                <a:cubicBezTo>
                  <a:pt x="3357238" y="2402736"/>
                  <a:pt x="3343686" y="2432446"/>
                  <a:pt x="3318146" y="2456162"/>
                </a:cubicBezTo>
                <a:cubicBezTo>
                  <a:pt x="3290911" y="2481441"/>
                  <a:pt x="3262113" y="2495254"/>
                  <a:pt x="3225887" y="2469844"/>
                </a:cubicBezTo>
                <a:cubicBezTo>
                  <a:pt x="3204257" y="2454728"/>
                  <a:pt x="3180931" y="2440785"/>
                  <a:pt x="3156564" y="2431273"/>
                </a:cubicBezTo>
                <a:cubicBezTo>
                  <a:pt x="3111217" y="2413551"/>
                  <a:pt x="3105092" y="2379279"/>
                  <a:pt x="3113562" y="2338754"/>
                </a:cubicBezTo>
                <a:cubicBezTo>
                  <a:pt x="3126202" y="2277770"/>
                  <a:pt x="3185492" y="2236854"/>
                  <a:pt x="3248562" y="2243499"/>
                </a:cubicBezTo>
                <a:close/>
                <a:moveTo>
                  <a:pt x="7819610" y="2243369"/>
                </a:moveTo>
                <a:cubicBezTo>
                  <a:pt x="7888282" y="2241545"/>
                  <a:pt x="7944706" y="2295362"/>
                  <a:pt x="7945879" y="2363773"/>
                </a:cubicBezTo>
                <a:cubicBezTo>
                  <a:pt x="7947051" y="2432446"/>
                  <a:pt x="7892583" y="2488217"/>
                  <a:pt x="7824170" y="2488869"/>
                </a:cubicBezTo>
                <a:cubicBezTo>
                  <a:pt x="7755629" y="2489390"/>
                  <a:pt x="7700248" y="2434531"/>
                  <a:pt x="7700248" y="2365988"/>
                </a:cubicBezTo>
                <a:cubicBezTo>
                  <a:pt x="7700248" y="2299271"/>
                  <a:pt x="7753153" y="2245063"/>
                  <a:pt x="7819610" y="2243369"/>
                </a:cubicBezTo>
                <a:close/>
                <a:moveTo>
                  <a:pt x="5673840" y="2243369"/>
                </a:moveTo>
                <a:cubicBezTo>
                  <a:pt x="5741862" y="2246888"/>
                  <a:pt x="5793723" y="2305396"/>
                  <a:pt x="5789684" y="2374068"/>
                </a:cubicBezTo>
                <a:cubicBezTo>
                  <a:pt x="5785644" y="2441959"/>
                  <a:pt x="5726355" y="2493430"/>
                  <a:pt x="5657812" y="2488739"/>
                </a:cubicBezTo>
                <a:cubicBezTo>
                  <a:pt x="5591877" y="2484178"/>
                  <a:pt x="5541449" y="2427104"/>
                  <a:pt x="5544314" y="2360516"/>
                </a:cubicBezTo>
                <a:cubicBezTo>
                  <a:pt x="5547051" y="2292235"/>
                  <a:pt x="5605169" y="2239851"/>
                  <a:pt x="5673840" y="2243369"/>
                </a:cubicBezTo>
                <a:close/>
                <a:moveTo>
                  <a:pt x="8367814" y="2243239"/>
                </a:moveTo>
                <a:cubicBezTo>
                  <a:pt x="8436356" y="2243760"/>
                  <a:pt x="8490694" y="2299532"/>
                  <a:pt x="8489652" y="2368204"/>
                </a:cubicBezTo>
                <a:cubicBezTo>
                  <a:pt x="8488609" y="2436616"/>
                  <a:pt x="8432186" y="2490563"/>
                  <a:pt x="8363514" y="2488869"/>
                </a:cubicBezTo>
                <a:cubicBezTo>
                  <a:pt x="8297056" y="2487305"/>
                  <a:pt x="8244151" y="2432967"/>
                  <a:pt x="8244021" y="2366379"/>
                </a:cubicBezTo>
                <a:cubicBezTo>
                  <a:pt x="8244021" y="2297707"/>
                  <a:pt x="8299272" y="2242718"/>
                  <a:pt x="8367814" y="2243239"/>
                </a:cubicBezTo>
                <a:close/>
                <a:moveTo>
                  <a:pt x="8094037" y="2243239"/>
                </a:moveTo>
                <a:cubicBezTo>
                  <a:pt x="8162319" y="2245193"/>
                  <a:pt x="8215484" y="2302398"/>
                  <a:pt x="8212878" y="2371070"/>
                </a:cubicBezTo>
                <a:cubicBezTo>
                  <a:pt x="8210272" y="2439222"/>
                  <a:pt x="8152546" y="2491866"/>
                  <a:pt x="8083873" y="2488739"/>
                </a:cubicBezTo>
                <a:cubicBezTo>
                  <a:pt x="8017677" y="2485611"/>
                  <a:pt x="7965945" y="2430101"/>
                  <a:pt x="7967378" y="2363382"/>
                </a:cubicBezTo>
                <a:cubicBezTo>
                  <a:pt x="7968811" y="2294971"/>
                  <a:pt x="8025365" y="2241284"/>
                  <a:pt x="8094037" y="2243239"/>
                </a:cubicBezTo>
                <a:close/>
                <a:moveTo>
                  <a:pt x="7277532" y="2243239"/>
                </a:moveTo>
                <a:cubicBezTo>
                  <a:pt x="7346075" y="2242327"/>
                  <a:pt x="7401716" y="2296796"/>
                  <a:pt x="7402107" y="2365337"/>
                </a:cubicBezTo>
                <a:cubicBezTo>
                  <a:pt x="7402498" y="2433880"/>
                  <a:pt x="7347378" y="2489000"/>
                  <a:pt x="7278836" y="2488739"/>
                </a:cubicBezTo>
                <a:cubicBezTo>
                  <a:pt x="7210294" y="2488479"/>
                  <a:pt x="7155695" y="2432837"/>
                  <a:pt x="7156607" y="2364295"/>
                </a:cubicBezTo>
                <a:cubicBezTo>
                  <a:pt x="7157520" y="2297708"/>
                  <a:pt x="7210945" y="2244152"/>
                  <a:pt x="7277532" y="2243239"/>
                </a:cubicBezTo>
                <a:close/>
                <a:moveTo>
                  <a:pt x="6744445" y="2243239"/>
                </a:moveTo>
                <a:cubicBezTo>
                  <a:pt x="6812988" y="2242978"/>
                  <a:pt x="6868108" y="2298098"/>
                  <a:pt x="6867847" y="2366640"/>
                </a:cubicBezTo>
                <a:cubicBezTo>
                  <a:pt x="6867587" y="2435183"/>
                  <a:pt x="6811945" y="2489782"/>
                  <a:pt x="6743272" y="2488869"/>
                </a:cubicBezTo>
                <a:cubicBezTo>
                  <a:pt x="6674861" y="2487957"/>
                  <a:pt x="6620783" y="2431795"/>
                  <a:pt x="6622217" y="2363122"/>
                </a:cubicBezTo>
                <a:cubicBezTo>
                  <a:pt x="6623650" y="2296665"/>
                  <a:pt x="6677728" y="2243630"/>
                  <a:pt x="6744445" y="2243239"/>
                </a:cubicBezTo>
                <a:close/>
                <a:moveTo>
                  <a:pt x="6203930" y="2243239"/>
                </a:moveTo>
                <a:cubicBezTo>
                  <a:pt x="6272212" y="2244542"/>
                  <a:pt x="6326029" y="2301226"/>
                  <a:pt x="6324074" y="2369898"/>
                </a:cubicBezTo>
                <a:cubicBezTo>
                  <a:pt x="6322120" y="2438180"/>
                  <a:pt x="6264915" y="2491345"/>
                  <a:pt x="6196242" y="2488739"/>
                </a:cubicBezTo>
                <a:cubicBezTo>
                  <a:pt x="6128091" y="2486133"/>
                  <a:pt x="6075447" y="2428407"/>
                  <a:pt x="6078574" y="2359734"/>
                </a:cubicBezTo>
                <a:cubicBezTo>
                  <a:pt x="6081702" y="2293538"/>
                  <a:pt x="6137213" y="2241806"/>
                  <a:pt x="6203930" y="2243239"/>
                </a:cubicBezTo>
                <a:close/>
                <a:moveTo>
                  <a:pt x="5121598" y="2243239"/>
                </a:moveTo>
                <a:cubicBezTo>
                  <a:pt x="5190140" y="2242458"/>
                  <a:pt x="5245783" y="2297056"/>
                  <a:pt x="5245912" y="2365598"/>
                </a:cubicBezTo>
                <a:cubicBezTo>
                  <a:pt x="5246173" y="2434141"/>
                  <a:pt x="5190922" y="2489130"/>
                  <a:pt x="5122380" y="2488739"/>
                </a:cubicBezTo>
                <a:cubicBezTo>
                  <a:pt x="5053838" y="2488349"/>
                  <a:pt x="4999369" y="2432577"/>
                  <a:pt x="5000412" y="2364034"/>
                </a:cubicBezTo>
                <a:cubicBezTo>
                  <a:pt x="5001325" y="2297447"/>
                  <a:pt x="5055011" y="2244021"/>
                  <a:pt x="5121598" y="2243239"/>
                </a:cubicBezTo>
                <a:close/>
                <a:moveTo>
                  <a:pt x="4853295" y="2243239"/>
                </a:moveTo>
                <a:cubicBezTo>
                  <a:pt x="4921968" y="2241805"/>
                  <a:pt x="4978001" y="2296013"/>
                  <a:pt x="4978782" y="2364555"/>
                </a:cubicBezTo>
                <a:cubicBezTo>
                  <a:pt x="4979564" y="2433098"/>
                  <a:pt x="4924835" y="2488739"/>
                  <a:pt x="4856292" y="2488869"/>
                </a:cubicBezTo>
                <a:cubicBezTo>
                  <a:pt x="4787751" y="2488999"/>
                  <a:pt x="4732761" y="2433749"/>
                  <a:pt x="4733153" y="2365206"/>
                </a:cubicBezTo>
                <a:cubicBezTo>
                  <a:pt x="4733543" y="2298619"/>
                  <a:pt x="4786708" y="2244672"/>
                  <a:pt x="4853295" y="2243239"/>
                </a:cubicBezTo>
                <a:close/>
                <a:moveTo>
                  <a:pt x="4586165" y="2243239"/>
                </a:moveTo>
                <a:cubicBezTo>
                  <a:pt x="4654839" y="2241805"/>
                  <a:pt x="4710871" y="2296013"/>
                  <a:pt x="4711652" y="2364555"/>
                </a:cubicBezTo>
                <a:cubicBezTo>
                  <a:pt x="4712434" y="2433098"/>
                  <a:pt x="4657705" y="2488739"/>
                  <a:pt x="4589162" y="2488869"/>
                </a:cubicBezTo>
                <a:cubicBezTo>
                  <a:pt x="4520621" y="2488999"/>
                  <a:pt x="4465631" y="2433749"/>
                  <a:pt x="4466022" y="2365206"/>
                </a:cubicBezTo>
                <a:cubicBezTo>
                  <a:pt x="4466413" y="2298619"/>
                  <a:pt x="4519578" y="2244672"/>
                  <a:pt x="4586165" y="2243239"/>
                </a:cubicBezTo>
                <a:close/>
                <a:moveTo>
                  <a:pt x="3499793" y="2243239"/>
                </a:moveTo>
                <a:cubicBezTo>
                  <a:pt x="3568466" y="2242457"/>
                  <a:pt x="3623977" y="2297317"/>
                  <a:pt x="3624107" y="2365859"/>
                </a:cubicBezTo>
                <a:cubicBezTo>
                  <a:pt x="3624238" y="2434401"/>
                  <a:pt x="3568857" y="2489391"/>
                  <a:pt x="3500314" y="2488870"/>
                </a:cubicBezTo>
                <a:cubicBezTo>
                  <a:pt x="3431772" y="2488348"/>
                  <a:pt x="3377435" y="2432577"/>
                  <a:pt x="3378477" y="2363904"/>
                </a:cubicBezTo>
                <a:cubicBezTo>
                  <a:pt x="3379519" y="2297317"/>
                  <a:pt x="3433207" y="2244021"/>
                  <a:pt x="3499793" y="2243239"/>
                </a:cubicBezTo>
                <a:close/>
                <a:moveTo>
                  <a:pt x="7556910" y="2243109"/>
                </a:moveTo>
                <a:cubicBezTo>
                  <a:pt x="7623498" y="2243630"/>
                  <a:pt x="7677445" y="2296795"/>
                  <a:pt x="7678749" y="2363252"/>
                </a:cubicBezTo>
                <a:cubicBezTo>
                  <a:pt x="7680052" y="2432055"/>
                  <a:pt x="7625843" y="2488087"/>
                  <a:pt x="7557302" y="2488739"/>
                </a:cubicBezTo>
                <a:cubicBezTo>
                  <a:pt x="7488760" y="2489390"/>
                  <a:pt x="7433249" y="2434661"/>
                  <a:pt x="7433118" y="2366119"/>
                </a:cubicBezTo>
                <a:cubicBezTo>
                  <a:pt x="7432988" y="2297577"/>
                  <a:pt x="7488368" y="2242588"/>
                  <a:pt x="7556910" y="2243109"/>
                </a:cubicBezTo>
                <a:close/>
                <a:moveTo>
                  <a:pt x="7009881" y="2243109"/>
                </a:moveTo>
                <a:cubicBezTo>
                  <a:pt x="7078553" y="2242066"/>
                  <a:pt x="7134456" y="2296535"/>
                  <a:pt x="7134977" y="2364946"/>
                </a:cubicBezTo>
                <a:cubicBezTo>
                  <a:pt x="7135498" y="2433489"/>
                  <a:pt x="7080508" y="2488869"/>
                  <a:pt x="7011966" y="2488739"/>
                </a:cubicBezTo>
                <a:cubicBezTo>
                  <a:pt x="6943424" y="2488609"/>
                  <a:pt x="6888695" y="2433228"/>
                  <a:pt x="6889347" y="2364555"/>
                </a:cubicBezTo>
                <a:cubicBezTo>
                  <a:pt x="6889998" y="2297968"/>
                  <a:pt x="6943424" y="2244151"/>
                  <a:pt x="7009881" y="2243109"/>
                </a:cubicBezTo>
                <a:close/>
                <a:moveTo>
                  <a:pt x="6474709" y="2243109"/>
                </a:moveTo>
                <a:cubicBezTo>
                  <a:pt x="6543382" y="2241676"/>
                  <a:pt x="6599675" y="2295623"/>
                  <a:pt x="6600717" y="2364034"/>
                </a:cubicBezTo>
                <a:cubicBezTo>
                  <a:pt x="6601629" y="2432707"/>
                  <a:pt x="6547161" y="2488348"/>
                  <a:pt x="6478618" y="2488739"/>
                </a:cubicBezTo>
                <a:cubicBezTo>
                  <a:pt x="6410077" y="2489130"/>
                  <a:pt x="6354826" y="2434010"/>
                  <a:pt x="6355087" y="2365468"/>
                </a:cubicBezTo>
                <a:cubicBezTo>
                  <a:pt x="6355347" y="2298750"/>
                  <a:pt x="6408252" y="2244673"/>
                  <a:pt x="6474709" y="2243109"/>
                </a:cubicBezTo>
                <a:close/>
                <a:moveTo>
                  <a:pt x="5931849" y="2243109"/>
                </a:moveTo>
                <a:cubicBezTo>
                  <a:pt x="6000521" y="2242066"/>
                  <a:pt x="6056423" y="2296535"/>
                  <a:pt x="6056944" y="2364946"/>
                </a:cubicBezTo>
                <a:cubicBezTo>
                  <a:pt x="6057465" y="2433489"/>
                  <a:pt x="6002476" y="2488869"/>
                  <a:pt x="5933933" y="2488739"/>
                </a:cubicBezTo>
                <a:cubicBezTo>
                  <a:pt x="5865391" y="2488609"/>
                  <a:pt x="5810662" y="2433228"/>
                  <a:pt x="5811315" y="2364555"/>
                </a:cubicBezTo>
                <a:cubicBezTo>
                  <a:pt x="5811965" y="2297968"/>
                  <a:pt x="5865391" y="2244151"/>
                  <a:pt x="5931849" y="2243109"/>
                </a:cubicBezTo>
                <a:close/>
                <a:moveTo>
                  <a:pt x="5388597" y="2243109"/>
                </a:moveTo>
                <a:cubicBezTo>
                  <a:pt x="5457401" y="2242457"/>
                  <a:pt x="5512913" y="2297186"/>
                  <a:pt x="5513042" y="2365598"/>
                </a:cubicBezTo>
                <a:cubicBezTo>
                  <a:pt x="5513172" y="2434140"/>
                  <a:pt x="5457922" y="2489130"/>
                  <a:pt x="5389379" y="2488739"/>
                </a:cubicBezTo>
                <a:cubicBezTo>
                  <a:pt x="5320838" y="2488348"/>
                  <a:pt x="5266369" y="2432577"/>
                  <a:pt x="5267412" y="2363904"/>
                </a:cubicBezTo>
                <a:cubicBezTo>
                  <a:pt x="5268454" y="2297317"/>
                  <a:pt x="5322011" y="2243891"/>
                  <a:pt x="5388597" y="2243109"/>
                </a:cubicBezTo>
                <a:close/>
                <a:moveTo>
                  <a:pt x="4309914" y="2243109"/>
                </a:moveTo>
                <a:cubicBezTo>
                  <a:pt x="4378717" y="2242066"/>
                  <a:pt x="4434489" y="2296535"/>
                  <a:pt x="4435010" y="2364946"/>
                </a:cubicBezTo>
                <a:cubicBezTo>
                  <a:pt x="4435531" y="2433489"/>
                  <a:pt x="4380542" y="2488869"/>
                  <a:pt x="4311999" y="2488739"/>
                </a:cubicBezTo>
                <a:cubicBezTo>
                  <a:pt x="4243457" y="2488609"/>
                  <a:pt x="4188728" y="2433228"/>
                  <a:pt x="4189380" y="2364555"/>
                </a:cubicBezTo>
                <a:cubicBezTo>
                  <a:pt x="4190031" y="2297968"/>
                  <a:pt x="4243457" y="2244151"/>
                  <a:pt x="4309914" y="2243109"/>
                </a:cubicBezTo>
                <a:close/>
                <a:moveTo>
                  <a:pt x="4049430" y="2243109"/>
                </a:moveTo>
                <a:cubicBezTo>
                  <a:pt x="4115757" y="2245194"/>
                  <a:pt x="4168271" y="2299793"/>
                  <a:pt x="4168010" y="2366510"/>
                </a:cubicBezTo>
                <a:cubicBezTo>
                  <a:pt x="4167619" y="2435183"/>
                  <a:pt x="4111848" y="2489782"/>
                  <a:pt x="4043305" y="2488739"/>
                </a:cubicBezTo>
                <a:cubicBezTo>
                  <a:pt x="3974894" y="2487827"/>
                  <a:pt x="3920816" y="2431534"/>
                  <a:pt x="3922380" y="2362861"/>
                </a:cubicBezTo>
                <a:cubicBezTo>
                  <a:pt x="3923944" y="2294580"/>
                  <a:pt x="3980758" y="2241024"/>
                  <a:pt x="4049430" y="2243109"/>
                </a:cubicBezTo>
                <a:close/>
                <a:moveTo>
                  <a:pt x="3775263" y="2243109"/>
                </a:moveTo>
                <a:cubicBezTo>
                  <a:pt x="3844066" y="2241936"/>
                  <a:pt x="3900098" y="2296144"/>
                  <a:pt x="3900750" y="2364555"/>
                </a:cubicBezTo>
                <a:cubicBezTo>
                  <a:pt x="3901401" y="2433098"/>
                  <a:pt x="3846673" y="2488609"/>
                  <a:pt x="3778130" y="2488739"/>
                </a:cubicBezTo>
                <a:cubicBezTo>
                  <a:pt x="3709588" y="2488869"/>
                  <a:pt x="3654598" y="2433489"/>
                  <a:pt x="3655120" y="2364946"/>
                </a:cubicBezTo>
                <a:cubicBezTo>
                  <a:pt x="3655641" y="2298359"/>
                  <a:pt x="3708806" y="2244412"/>
                  <a:pt x="3775263" y="2243109"/>
                </a:cubicBezTo>
                <a:close/>
                <a:moveTo>
                  <a:pt x="8902856" y="2243108"/>
                </a:moveTo>
                <a:cubicBezTo>
                  <a:pt x="8969443" y="2244021"/>
                  <a:pt x="9022999" y="2297707"/>
                  <a:pt x="9023912" y="2364294"/>
                </a:cubicBezTo>
                <a:cubicBezTo>
                  <a:pt x="9024824" y="2432967"/>
                  <a:pt x="8970356" y="2488478"/>
                  <a:pt x="8901683" y="2488869"/>
                </a:cubicBezTo>
                <a:cubicBezTo>
                  <a:pt x="8833010" y="2489130"/>
                  <a:pt x="8778021" y="2434140"/>
                  <a:pt x="8778281" y="2365467"/>
                </a:cubicBezTo>
                <a:cubicBezTo>
                  <a:pt x="8778542" y="2296925"/>
                  <a:pt x="8834314" y="2242196"/>
                  <a:pt x="8902856" y="2243108"/>
                </a:cubicBezTo>
                <a:close/>
                <a:moveTo>
                  <a:pt x="8637680" y="2243108"/>
                </a:moveTo>
                <a:cubicBezTo>
                  <a:pt x="8704007" y="2244933"/>
                  <a:pt x="8756912" y="2299662"/>
                  <a:pt x="8756781" y="2366119"/>
                </a:cubicBezTo>
                <a:cubicBezTo>
                  <a:pt x="8756781" y="2434661"/>
                  <a:pt x="8701270" y="2489521"/>
                  <a:pt x="8632728" y="2488739"/>
                </a:cubicBezTo>
                <a:cubicBezTo>
                  <a:pt x="8564316" y="2488087"/>
                  <a:pt x="8509978" y="2432055"/>
                  <a:pt x="8511281" y="2363512"/>
                </a:cubicBezTo>
                <a:cubicBezTo>
                  <a:pt x="8512585" y="2295231"/>
                  <a:pt x="8569398" y="2241154"/>
                  <a:pt x="8637680" y="2243108"/>
                </a:cubicBezTo>
                <a:close/>
                <a:moveTo>
                  <a:pt x="9185800" y="2242132"/>
                </a:moveTo>
                <a:cubicBezTo>
                  <a:pt x="9208067" y="2245324"/>
                  <a:pt x="9229535" y="2255228"/>
                  <a:pt x="9249993" y="2271516"/>
                </a:cubicBezTo>
                <a:cubicBezTo>
                  <a:pt x="9274100" y="2290802"/>
                  <a:pt x="9277618" y="2308002"/>
                  <a:pt x="9247908" y="2324551"/>
                </a:cubicBezTo>
                <a:cubicBezTo>
                  <a:pt x="9192136" y="2355435"/>
                  <a:pt x="9138580" y="2392182"/>
                  <a:pt x="9079812" y="2415507"/>
                </a:cubicBezTo>
                <a:cubicBezTo>
                  <a:pt x="9032901" y="2434010"/>
                  <a:pt x="9056356" y="2382930"/>
                  <a:pt x="9043977" y="2371593"/>
                </a:cubicBezTo>
                <a:cubicBezTo>
                  <a:pt x="9045281" y="2313084"/>
                  <a:pt x="9069126" y="2274383"/>
                  <a:pt x="9116819" y="2253012"/>
                </a:cubicBezTo>
                <a:cubicBezTo>
                  <a:pt x="9140470" y="2242457"/>
                  <a:pt x="9163534" y="2238939"/>
                  <a:pt x="9185800" y="2242132"/>
                </a:cubicBezTo>
                <a:close/>
                <a:moveTo>
                  <a:pt x="2981203" y="2241433"/>
                </a:moveTo>
                <a:cubicBezTo>
                  <a:pt x="2993110" y="2242824"/>
                  <a:pt x="3005179" y="2246106"/>
                  <a:pt x="3017135" y="2251318"/>
                </a:cubicBezTo>
                <a:cubicBezTo>
                  <a:pt x="3071865" y="2275034"/>
                  <a:pt x="3095711" y="2321032"/>
                  <a:pt x="3086459" y="2390226"/>
                </a:cubicBezTo>
                <a:cubicBezTo>
                  <a:pt x="3018699" y="2352698"/>
                  <a:pt x="2952503" y="2315950"/>
                  <a:pt x="2885916" y="2278943"/>
                </a:cubicBezTo>
                <a:cubicBezTo>
                  <a:pt x="2911228" y="2250112"/>
                  <a:pt x="2945483" y="2237261"/>
                  <a:pt x="2981203" y="2241433"/>
                </a:cubicBezTo>
                <a:close/>
                <a:moveTo>
                  <a:pt x="5202298" y="1957906"/>
                </a:moveTo>
                <a:cubicBezTo>
                  <a:pt x="5192633" y="1957321"/>
                  <a:pt x="5182713" y="1957769"/>
                  <a:pt x="5172419" y="1959822"/>
                </a:cubicBezTo>
                <a:cubicBezTo>
                  <a:pt x="5211512" y="1982625"/>
                  <a:pt x="5236401" y="2017418"/>
                  <a:pt x="5256206" y="2058595"/>
                </a:cubicBezTo>
                <a:cubicBezTo>
                  <a:pt x="5270540" y="2035921"/>
                  <a:pt x="5280313" y="2017939"/>
                  <a:pt x="5292432" y="2001650"/>
                </a:cubicBezTo>
                <a:cubicBezTo>
                  <a:pt x="5302205" y="1988489"/>
                  <a:pt x="5305723" y="1978977"/>
                  <a:pt x="5285656" y="1975589"/>
                </a:cubicBezTo>
                <a:cubicBezTo>
                  <a:pt x="5257998" y="1970703"/>
                  <a:pt x="5231294" y="1959659"/>
                  <a:pt x="5202298" y="1957906"/>
                </a:cubicBezTo>
                <a:close/>
                <a:moveTo>
                  <a:pt x="7199581" y="1951822"/>
                </a:moveTo>
                <a:cubicBezTo>
                  <a:pt x="7159621" y="1954137"/>
                  <a:pt x="7126149" y="1968748"/>
                  <a:pt x="7088718" y="1979107"/>
                </a:cubicBezTo>
                <a:cubicBezTo>
                  <a:pt x="7114649" y="2002823"/>
                  <a:pt x="7130155" y="2027451"/>
                  <a:pt x="7147356" y="2055598"/>
                </a:cubicBezTo>
                <a:cubicBezTo>
                  <a:pt x="7162081" y="2009469"/>
                  <a:pt x="7197915" y="1984841"/>
                  <a:pt x="7242090" y="1954219"/>
                </a:cubicBezTo>
                <a:cubicBezTo>
                  <a:pt x="7226941" y="1951645"/>
                  <a:pt x="7212901" y="1951051"/>
                  <a:pt x="7199581" y="1951822"/>
                </a:cubicBezTo>
                <a:close/>
                <a:moveTo>
                  <a:pt x="3913797" y="1919247"/>
                </a:moveTo>
                <a:cubicBezTo>
                  <a:pt x="3892312" y="1918482"/>
                  <a:pt x="3871235" y="1930828"/>
                  <a:pt x="3829081" y="1955522"/>
                </a:cubicBezTo>
                <a:cubicBezTo>
                  <a:pt x="3827126" y="1956694"/>
                  <a:pt x="3826475" y="1959952"/>
                  <a:pt x="3824259" y="1963992"/>
                </a:cubicBezTo>
                <a:cubicBezTo>
                  <a:pt x="3864525" y="1982756"/>
                  <a:pt x="3892149" y="2013639"/>
                  <a:pt x="3912347" y="2055598"/>
                </a:cubicBezTo>
                <a:cubicBezTo>
                  <a:pt x="3930069" y="2010381"/>
                  <a:pt x="3961734" y="1982886"/>
                  <a:pt x="4000956" y="1961646"/>
                </a:cubicBezTo>
                <a:cubicBezTo>
                  <a:pt x="3957173" y="1933890"/>
                  <a:pt x="3935281" y="1920013"/>
                  <a:pt x="3913797" y="1919247"/>
                </a:cubicBezTo>
                <a:close/>
                <a:moveTo>
                  <a:pt x="3103008" y="1919133"/>
                </a:moveTo>
                <a:cubicBezTo>
                  <a:pt x="3081540" y="1918351"/>
                  <a:pt x="3060463" y="1930698"/>
                  <a:pt x="3018309" y="1955391"/>
                </a:cubicBezTo>
                <a:cubicBezTo>
                  <a:pt x="3016353" y="1956564"/>
                  <a:pt x="3015572" y="1959822"/>
                  <a:pt x="3013227" y="1963992"/>
                </a:cubicBezTo>
                <a:cubicBezTo>
                  <a:pt x="3055707" y="1981323"/>
                  <a:pt x="3079944" y="2017287"/>
                  <a:pt x="3103399" y="2065762"/>
                </a:cubicBezTo>
                <a:cubicBezTo>
                  <a:pt x="3119167" y="2010511"/>
                  <a:pt x="3150701" y="1982886"/>
                  <a:pt x="3190054" y="1961646"/>
                </a:cubicBezTo>
                <a:cubicBezTo>
                  <a:pt x="3146336" y="1933825"/>
                  <a:pt x="3124477" y="1919915"/>
                  <a:pt x="3103008" y="1919133"/>
                </a:cubicBezTo>
                <a:close/>
                <a:moveTo>
                  <a:pt x="4989418" y="1916934"/>
                </a:moveTo>
                <a:cubicBezTo>
                  <a:pt x="4967120" y="1916950"/>
                  <a:pt x="4944903" y="1932326"/>
                  <a:pt x="4900468" y="1963079"/>
                </a:cubicBezTo>
                <a:cubicBezTo>
                  <a:pt x="4944121" y="1980801"/>
                  <a:pt x="4967967" y="2017287"/>
                  <a:pt x="4992466" y="2063025"/>
                </a:cubicBezTo>
                <a:cubicBezTo>
                  <a:pt x="5008492" y="2011945"/>
                  <a:pt x="5037942" y="1982495"/>
                  <a:pt x="5078858" y="1962949"/>
                </a:cubicBezTo>
                <a:cubicBezTo>
                  <a:pt x="5034097" y="1932261"/>
                  <a:pt x="5011717" y="1916918"/>
                  <a:pt x="4989418" y="1916934"/>
                </a:cubicBezTo>
                <a:close/>
                <a:moveTo>
                  <a:pt x="4723168" y="1885384"/>
                </a:moveTo>
                <a:cubicBezTo>
                  <a:pt x="4718754" y="1884862"/>
                  <a:pt x="4714193" y="1888283"/>
                  <a:pt x="4709177" y="1896753"/>
                </a:cubicBezTo>
                <a:cubicBezTo>
                  <a:pt x="4691715" y="1926333"/>
                  <a:pt x="4663700" y="1943924"/>
                  <a:pt x="4629819" y="1960734"/>
                </a:cubicBezTo>
                <a:cubicBezTo>
                  <a:pt x="4673212" y="1982756"/>
                  <a:pt x="4703834" y="2011293"/>
                  <a:pt x="4721816" y="2055467"/>
                </a:cubicBezTo>
                <a:cubicBezTo>
                  <a:pt x="4740711" y="2011423"/>
                  <a:pt x="4773288" y="1983798"/>
                  <a:pt x="4812510" y="1959561"/>
                </a:cubicBezTo>
                <a:cubicBezTo>
                  <a:pt x="4779803" y="1942882"/>
                  <a:pt x="4753220" y="1925811"/>
                  <a:pt x="4736280" y="1897665"/>
                </a:cubicBezTo>
                <a:cubicBezTo>
                  <a:pt x="4731850" y="1890368"/>
                  <a:pt x="4727582" y="1885905"/>
                  <a:pt x="4723168" y="1885384"/>
                </a:cubicBezTo>
                <a:close/>
                <a:moveTo>
                  <a:pt x="4180715" y="1885367"/>
                </a:moveTo>
                <a:cubicBezTo>
                  <a:pt x="4176317" y="1884015"/>
                  <a:pt x="4171528" y="1886589"/>
                  <a:pt x="4166054" y="1895841"/>
                </a:cubicBezTo>
                <a:cubicBezTo>
                  <a:pt x="4148463" y="1925421"/>
                  <a:pt x="4120577" y="1944185"/>
                  <a:pt x="4083571" y="1961646"/>
                </a:cubicBezTo>
                <a:cubicBezTo>
                  <a:pt x="4134130" y="1982495"/>
                  <a:pt x="4158628" y="2016115"/>
                  <a:pt x="4179347" y="2064980"/>
                </a:cubicBezTo>
                <a:cubicBezTo>
                  <a:pt x="4198112" y="2013899"/>
                  <a:pt x="4225476" y="1982756"/>
                  <a:pt x="4271474" y="1961386"/>
                </a:cubicBezTo>
                <a:cubicBezTo>
                  <a:pt x="4237073" y="1943142"/>
                  <a:pt x="4210230" y="1926593"/>
                  <a:pt x="4193029" y="1898447"/>
                </a:cubicBezTo>
                <a:cubicBezTo>
                  <a:pt x="4189120" y="1891997"/>
                  <a:pt x="4185113" y="1886719"/>
                  <a:pt x="4180715" y="1885367"/>
                </a:cubicBezTo>
                <a:close/>
                <a:moveTo>
                  <a:pt x="7690395" y="1885319"/>
                </a:moveTo>
                <a:cubicBezTo>
                  <a:pt x="7685981" y="1884732"/>
                  <a:pt x="7681420" y="1888088"/>
                  <a:pt x="7676403" y="1896623"/>
                </a:cubicBezTo>
                <a:cubicBezTo>
                  <a:pt x="7658943" y="1926203"/>
                  <a:pt x="7630926" y="1943924"/>
                  <a:pt x="7596525" y="1960734"/>
                </a:cubicBezTo>
                <a:cubicBezTo>
                  <a:pt x="7642785" y="1981192"/>
                  <a:pt x="7668716" y="2015724"/>
                  <a:pt x="7691259" y="2063286"/>
                </a:cubicBezTo>
                <a:cubicBezTo>
                  <a:pt x="7707808" y="2011554"/>
                  <a:pt x="7740385" y="1983798"/>
                  <a:pt x="7780780" y="1958910"/>
                </a:cubicBezTo>
                <a:cubicBezTo>
                  <a:pt x="7746249" y="1943794"/>
                  <a:pt x="7720708" y="1925551"/>
                  <a:pt x="7703508" y="1897665"/>
                </a:cubicBezTo>
                <a:cubicBezTo>
                  <a:pt x="7699077" y="1890433"/>
                  <a:pt x="7694809" y="1885905"/>
                  <a:pt x="7690395" y="1885319"/>
                </a:cubicBezTo>
                <a:close/>
                <a:moveTo>
                  <a:pt x="7956971" y="1885237"/>
                </a:moveTo>
                <a:cubicBezTo>
                  <a:pt x="7952557" y="1884960"/>
                  <a:pt x="7948094" y="1888609"/>
                  <a:pt x="7943273" y="1896753"/>
                </a:cubicBezTo>
                <a:cubicBezTo>
                  <a:pt x="7925812" y="1926072"/>
                  <a:pt x="7898187" y="1944055"/>
                  <a:pt x="7862483" y="1960604"/>
                </a:cubicBezTo>
                <a:cubicBezTo>
                  <a:pt x="7910566" y="1980932"/>
                  <a:pt x="7935194" y="2016505"/>
                  <a:pt x="7959040" y="2063025"/>
                </a:cubicBezTo>
                <a:cubicBezTo>
                  <a:pt x="7975720" y="2012336"/>
                  <a:pt x="8004518" y="1982365"/>
                  <a:pt x="8051689" y="1960473"/>
                </a:cubicBezTo>
                <a:cubicBezTo>
                  <a:pt x="8012987" y="1943533"/>
                  <a:pt x="7987577" y="1925160"/>
                  <a:pt x="7970377" y="1897274"/>
                </a:cubicBezTo>
                <a:cubicBezTo>
                  <a:pt x="7965751" y="1889716"/>
                  <a:pt x="7961386" y="1885514"/>
                  <a:pt x="7956971" y="1885237"/>
                </a:cubicBezTo>
                <a:close/>
                <a:moveTo>
                  <a:pt x="2835341" y="1885172"/>
                </a:moveTo>
                <a:cubicBezTo>
                  <a:pt x="2830959" y="1883853"/>
                  <a:pt x="2826235" y="1886459"/>
                  <a:pt x="2820892" y="1895711"/>
                </a:cubicBezTo>
                <a:cubicBezTo>
                  <a:pt x="2803561" y="1925551"/>
                  <a:pt x="2775024" y="1942361"/>
                  <a:pt x="2742969" y="1960864"/>
                </a:cubicBezTo>
                <a:cubicBezTo>
                  <a:pt x="2786622" y="1981062"/>
                  <a:pt x="2812944" y="2014681"/>
                  <a:pt x="2835747" y="2062374"/>
                </a:cubicBezTo>
                <a:cubicBezTo>
                  <a:pt x="2852948" y="2012466"/>
                  <a:pt x="2881355" y="1982495"/>
                  <a:pt x="2926442" y="1961125"/>
                </a:cubicBezTo>
                <a:cubicBezTo>
                  <a:pt x="2891390" y="1942882"/>
                  <a:pt x="2864806" y="1926203"/>
                  <a:pt x="2847736" y="1898186"/>
                </a:cubicBezTo>
                <a:cubicBezTo>
                  <a:pt x="2843762" y="1891736"/>
                  <a:pt x="2839722" y="1886491"/>
                  <a:pt x="2835341" y="1885172"/>
                </a:cubicBezTo>
                <a:close/>
                <a:moveTo>
                  <a:pt x="9035443" y="1885042"/>
                </a:moveTo>
                <a:cubicBezTo>
                  <a:pt x="9031730" y="1884471"/>
                  <a:pt x="9027951" y="1886654"/>
                  <a:pt x="9024563" y="1892583"/>
                </a:cubicBezTo>
                <a:cubicBezTo>
                  <a:pt x="9004365" y="1928027"/>
                  <a:pt x="8970485" y="1946921"/>
                  <a:pt x="8927744" y="1966858"/>
                </a:cubicBezTo>
                <a:cubicBezTo>
                  <a:pt x="8982343" y="1986665"/>
                  <a:pt x="9013747" y="2019242"/>
                  <a:pt x="9036420" y="2079574"/>
                </a:cubicBezTo>
                <a:cubicBezTo>
                  <a:pt x="9054794" y="2016245"/>
                  <a:pt x="9090237" y="1987447"/>
                  <a:pt x="9144185" y="1964383"/>
                </a:cubicBezTo>
                <a:cubicBezTo>
                  <a:pt x="9096883" y="1948485"/>
                  <a:pt x="9066392" y="1927375"/>
                  <a:pt x="9045933" y="1894017"/>
                </a:cubicBezTo>
                <a:cubicBezTo>
                  <a:pt x="9042805" y="1888935"/>
                  <a:pt x="9039157" y="1885612"/>
                  <a:pt x="9035443" y="1885042"/>
                </a:cubicBezTo>
                <a:close/>
                <a:moveTo>
                  <a:pt x="9579492" y="1885025"/>
                </a:moveTo>
                <a:cubicBezTo>
                  <a:pt x="9575762" y="1884341"/>
                  <a:pt x="9571918" y="1886394"/>
                  <a:pt x="9568465" y="1892323"/>
                </a:cubicBezTo>
                <a:cubicBezTo>
                  <a:pt x="9548137" y="1927375"/>
                  <a:pt x="9514909" y="1947182"/>
                  <a:pt x="9468389" y="1967380"/>
                </a:cubicBezTo>
                <a:cubicBezTo>
                  <a:pt x="9525855" y="1985362"/>
                  <a:pt x="9556477" y="2017027"/>
                  <a:pt x="9577326" y="2074362"/>
                </a:cubicBezTo>
                <a:cubicBezTo>
                  <a:pt x="9597133" y="2015333"/>
                  <a:pt x="9632576" y="1987838"/>
                  <a:pt x="9679226" y="1962558"/>
                </a:cubicBezTo>
                <a:cubicBezTo>
                  <a:pt x="9638701" y="1946009"/>
                  <a:pt x="9608991" y="1926333"/>
                  <a:pt x="9589836" y="1894147"/>
                </a:cubicBezTo>
                <a:cubicBezTo>
                  <a:pt x="9586839" y="1889130"/>
                  <a:pt x="9583223" y="1885709"/>
                  <a:pt x="9579492" y="1885025"/>
                </a:cubicBezTo>
                <a:close/>
                <a:moveTo>
                  <a:pt x="8769063" y="1884960"/>
                </a:moveTo>
                <a:cubicBezTo>
                  <a:pt x="8765349" y="1883950"/>
                  <a:pt x="8761473" y="1885677"/>
                  <a:pt x="8757954" y="1891801"/>
                </a:cubicBezTo>
                <a:cubicBezTo>
                  <a:pt x="8737496" y="1927115"/>
                  <a:pt x="8704137" y="1946661"/>
                  <a:pt x="8655532" y="1968943"/>
                </a:cubicBezTo>
                <a:cubicBezTo>
                  <a:pt x="8718861" y="1983277"/>
                  <a:pt x="8744793" y="2023281"/>
                  <a:pt x="8769551" y="2074492"/>
                </a:cubicBezTo>
                <a:cubicBezTo>
                  <a:pt x="8788446" y="2018721"/>
                  <a:pt x="8819068" y="1986795"/>
                  <a:pt x="8879531" y="1966728"/>
                </a:cubicBezTo>
                <a:cubicBezTo>
                  <a:pt x="8830926" y="1947833"/>
                  <a:pt x="8799262" y="1928287"/>
                  <a:pt x="8779194" y="1894538"/>
                </a:cubicBezTo>
                <a:cubicBezTo>
                  <a:pt x="8776327" y="1889716"/>
                  <a:pt x="8772776" y="1885970"/>
                  <a:pt x="8769063" y="1884960"/>
                </a:cubicBezTo>
                <a:close/>
                <a:moveTo>
                  <a:pt x="8500011" y="1884911"/>
                </a:moveTo>
                <a:cubicBezTo>
                  <a:pt x="8495971" y="1885188"/>
                  <a:pt x="8491997" y="1888869"/>
                  <a:pt x="8488088" y="1895450"/>
                </a:cubicBezTo>
                <a:cubicBezTo>
                  <a:pt x="8470366" y="1925160"/>
                  <a:pt x="8442611" y="1944055"/>
                  <a:pt x="8404952" y="1961646"/>
                </a:cubicBezTo>
                <a:cubicBezTo>
                  <a:pt x="8458638" y="1983407"/>
                  <a:pt x="8483918" y="2020024"/>
                  <a:pt x="8503464" y="2075144"/>
                </a:cubicBezTo>
                <a:cubicBezTo>
                  <a:pt x="8521446" y="2015072"/>
                  <a:pt x="8556369" y="1987447"/>
                  <a:pt x="8607710" y="1965555"/>
                </a:cubicBezTo>
                <a:cubicBezTo>
                  <a:pt x="8564448" y="1947703"/>
                  <a:pt x="8532262" y="1928678"/>
                  <a:pt x="8512325" y="1894798"/>
                </a:cubicBezTo>
                <a:cubicBezTo>
                  <a:pt x="8508155" y="1887761"/>
                  <a:pt x="8504050" y="1884634"/>
                  <a:pt x="8500011" y="1884911"/>
                </a:cubicBezTo>
                <a:close/>
                <a:moveTo>
                  <a:pt x="3371311" y="1858703"/>
                </a:moveTo>
                <a:cubicBezTo>
                  <a:pt x="3353198" y="1913041"/>
                  <a:pt x="3319058" y="1939233"/>
                  <a:pt x="3274493" y="1962037"/>
                </a:cubicBezTo>
                <a:cubicBezTo>
                  <a:pt x="3322966" y="1981844"/>
                  <a:pt x="3347986" y="2016636"/>
                  <a:pt x="3369878" y="2068368"/>
                </a:cubicBezTo>
                <a:cubicBezTo>
                  <a:pt x="3386948" y="2009208"/>
                  <a:pt x="3419134" y="1980932"/>
                  <a:pt x="3466045" y="1958649"/>
                </a:cubicBezTo>
                <a:cubicBezTo>
                  <a:pt x="3420698" y="1938060"/>
                  <a:pt x="3393073" y="1908611"/>
                  <a:pt x="3371311" y="1858703"/>
                </a:cubicBezTo>
                <a:close/>
                <a:moveTo>
                  <a:pt x="4142123" y="1699415"/>
                </a:moveTo>
                <a:cubicBezTo>
                  <a:pt x="4137607" y="1699329"/>
                  <a:pt x="4132892" y="1700086"/>
                  <a:pt x="4127875" y="1702204"/>
                </a:cubicBezTo>
                <a:cubicBezTo>
                  <a:pt x="4138691" y="1714844"/>
                  <a:pt x="4148334" y="1726963"/>
                  <a:pt x="4159019" y="1738299"/>
                </a:cubicBezTo>
                <a:cubicBezTo>
                  <a:pt x="4166054" y="1745857"/>
                  <a:pt x="4169444" y="1764231"/>
                  <a:pt x="4181561" y="1757715"/>
                </a:cubicBezTo>
                <a:cubicBezTo>
                  <a:pt x="4192508" y="1751721"/>
                  <a:pt x="4202672" y="1736605"/>
                  <a:pt x="4204887" y="1723966"/>
                </a:cubicBezTo>
                <a:cubicBezTo>
                  <a:pt x="4207233" y="1710804"/>
                  <a:pt x="4189902" y="1710023"/>
                  <a:pt x="4180129" y="1708980"/>
                </a:cubicBezTo>
                <a:cubicBezTo>
                  <a:pt x="4167424" y="1707514"/>
                  <a:pt x="4155671" y="1699671"/>
                  <a:pt x="4142123" y="1699415"/>
                </a:cubicBezTo>
                <a:close/>
                <a:moveTo>
                  <a:pt x="8266773" y="1676426"/>
                </a:moveTo>
                <a:cubicBezTo>
                  <a:pt x="8246897" y="1672217"/>
                  <a:pt x="8221707" y="1688587"/>
                  <a:pt x="8200108" y="1690737"/>
                </a:cubicBezTo>
                <a:cubicBezTo>
                  <a:pt x="8191248" y="1691649"/>
                  <a:pt x="8182908" y="1697122"/>
                  <a:pt x="8170268" y="1702204"/>
                </a:cubicBezTo>
                <a:cubicBezTo>
                  <a:pt x="8194897" y="1724747"/>
                  <a:pt x="8213661" y="1747942"/>
                  <a:pt x="8227733" y="1780519"/>
                </a:cubicBezTo>
                <a:cubicBezTo>
                  <a:pt x="8237507" y="1763840"/>
                  <a:pt x="8245065" y="1754848"/>
                  <a:pt x="8248192" y="1744554"/>
                </a:cubicBezTo>
                <a:cubicBezTo>
                  <a:pt x="8255229" y="1721229"/>
                  <a:pt x="8302270" y="1714062"/>
                  <a:pt x="8284548" y="1688783"/>
                </a:cubicBezTo>
                <a:cubicBezTo>
                  <a:pt x="8279433" y="1681518"/>
                  <a:pt x="8273398" y="1677829"/>
                  <a:pt x="8266773" y="1676426"/>
                </a:cubicBezTo>
                <a:close/>
                <a:moveTo>
                  <a:pt x="2022043" y="1654805"/>
                </a:moveTo>
                <a:cubicBezTo>
                  <a:pt x="2007840" y="1654740"/>
                  <a:pt x="1994614" y="1667738"/>
                  <a:pt x="1968161" y="1693734"/>
                </a:cubicBezTo>
                <a:cubicBezTo>
                  <a:pt x="1987317" y="1714062"/>
                  <a:pt x="2006602" y="1734390"/>
                  <a:pt x="2025627" y="1754588"/>
                </a:cubicBezTo>
                <a:cubicBezTo>
                  <a:pt x="2044391" y="1734260"/>
                  <a:pt x="2061592" y="1715756"/>
                  <a:pt x="2081789" y="1694256"/>
                </a:cubicBezTo>
                <a:cubicBezTo>
                  <a:pt x="2051428" y="1667999"/>
                  <a:pt x="2036247" y="1654870"/>
                  <a:pt x="2022043" y="1654805"/>
                </a:cubicBezTo>
                <a:close/>
                <a:moveTo>
                  <a:pt x="2288148" y="1654414"/>
                </a:moveTo>
                <a:cubicBezTo>
                  <a:pt x="2273179" y="1654903"/>
                  <a:pt x="2258421" y="1669367"/>
                  <a:pt x="2228906" y="1698295"/>
                </a:cubicBezTo>
                <a:cubicBezTo>
                  <a:pt x="2255489" y="1711586"/>
                  <a:pt x="2267477" y="1752112"/>
                  <a:pt x="2288848" y="1752894"/>
                </a:cubicBezTo>
                <a:cubicBezTo>
                  <a:pt x="2307742" y="1753545"/>
                  <a:pt x="2327810" y="1718362"/>
                  <a:pt x="2347225" y="1698816"/>
                </a:cubicBezTo>
                <a:cubicBezTo>
                  <a:pt x="2348137" y="1697904"/>
                  <a:pt x="2348137" y="1695949"/>
                  <a:pt x="2348659" y="1694386"/>
                </a:cubicBezTo>
                <a:cubicBezTo>
                  <a:pt x="2318298" y="1667413"/>
                  <a:pt x="2303117" y="1653926"/>
                  <a:pt x="2288148" y="1654414"/>
                </a:cubicBezTo>
                <a:close/>
                <a:moveTo>
                  <a:pt x="3645738" y="1646693"/>
                </a:moveTo>
                <a:cubicBezTo>
                  <a:pt x="3625671" y="1646693"/>
                  <a:pt x="3605734" y="1676664"/>
                  <a:pt x="3585667" y="1693604"/>
                </a:cubicBezTo>
                <a:cubicBezTo>
                  <a:pt x="3604822" y="1715365"/>
                  <a:pt x="3623065" y="1753154"/>
                  <a:pt x="3643654" y="1754588"/>
                </a:cubicBezTo>
                <a:cubicBezTo>
                  <a:pt x="3664242" y="1755891"/>
                  <a:pt x="3687566" y="1721229"/>
                  <a:pt x="3711934" y="1700510"/>
                </a:cubicBezTo>
                <a:cubicBezTo>
                  <a:pt x="3684961" y="1677055"/>
                  <a:pt x="3665284" y="1646693"/>
                  <a:pt x="3645738" y="1646693"/>
                </a:cubicBezTo>
                <a:close/>
                <a:moveTo>
                  <a:pt x="2836008" y="1646693"/>
                </a:moveTo>
                <a:cubicBezTo>
                  <a:pt x="2815941" y="1646433"/>
                  <a:pt x="2795613" y="1675882"/>
                  <a:pt x="2775285" y="1692301"/>
                </a:cubicBezTo>
                <a:cubicBezTo>
                  <a:pt x="2793788" y="1714453"/>
                  <a:pt x="2812292" y="1736736"/>
                  <a:pt x="2830796" y="1758888"/>
                </a:cubicBezTo>
                <a:cubicBezTo>
                  <a:pt x="2851775" y="1738951"/>
                  <a:pt x="2872755" y="1719014"/>
                  <a:pt x="2895690" y="1697122"/>
                </a:cubicBezTo>
                <a:cubicBezTo>
                  <a:pt x="2874449" y="1677837"/>
                  <a:pt x="2855424" y="1646954"/>
                  <a:pt x="2836008" y="1646693"/>
                </a:cubicBezTo>
                <a:close/>
                <a:moveTo>
                  <a:pt x="9037593" y="1645911"/>
                </a:moveTo>
                <a:cubicBezTo>
                  <a:pt x="9014008" y="1642524"/>
                  <a:pt x="8999413" y="1677967"/>
                  <a:pt x="8977000" y="1691649"/>
                </a:cubicBezTo>
                <a:cubicBezTo>
                  <a:pt x="8995113" y="1714062"/>
                  <a:pt x="9013356" y="1736345"/>
                  <a:pt x="9031469" y="1758758"/>
                </a:cubicBezTo>
                <a:cubicBezTo>
                  <a:pt x="9051667" y="1738299"/>
                  <a:pt x="9071995" y="1717841"/>
                  <a:pt x="9094407" y="1695037"/>
                </a:cubicBezTo>
                <a:cubicBezTo>
                  <a:pt x="9075904" y="1677967"/>
                  <a:pt x="9058573" y="1649039"/>
                  <a:pt x="9037593" y="1645911"/>
                </a:cubicBezTo>
                <a:close/>
                <a:moveTo>
                  <a:pt x="9579509" y="1644136"/>
                </a:moveTo>
                <a:cubicBezTo>
                  <a:pt x="9573742" y="1643598"/>
                  <a:pt x="9567813" y="1647149"/>
                  <a:pt x="9560647" y="1655815"/>
                </a:cubicBezTo>
                <a:cubicBezTo>
                  <a:pt x="9548789" y="1670018"/>
                  <a:pt x="9533152" y="1681225"/>
                  <a:pt x="9518557" y="1694256"/>
                </a:cubicBezTo>
                <a:cubicBezTo>
                  <a:pt x="9534846" y="1713150"/>
                  <a:pt x="9551395" y="1731654"/>
                  <a:pt x="9567162" y="1750809"/>
                </a:cubicBezTo>
                <a:cubicBezTo>
                  <a:pt x="9572765" y="1757715"/>
                  <a:pt x="9578890" y="1763318"/>
                  <a:pt x="9585927" y="1755630"/>
                </a:cubicBezTo>
                <a:cubicBezTo>
                  <a:pt x="9603648" y="1736084"/>
                  <a:pt x="9622803" y="1716929"/>
                  <a:pt x="9635052" y="1694125"/>
                </a:cubicBezTo>
                <a:cubicBezTo>
                  <a:pt x="9637268" y="1689955"/>
                  <a:pt x="9609251" y="1670930"/>
                  <a:pt x="9597394" y="1656988"/>
                </a:cubicBezTo>
                <a:cubicBezTo>
                  <a:pt x="9590879" y="1649299"/>
                  <a:pt x="9585275" y="1644674"/>
                  <a:pt x="9579509" y="1644136"/>
                </a:cubicBezTo>
                <a:close/>
                <a:moveTo>
                  <a:pt x="8768606" y="1644136"/>
                </a:moveTo>
                <a:cubicBezTo>
                  <a:pt x="8762840" y="1643598"/>
                  <a:pt x="8756911" y="1647149"/>
                  <a:pt x="8749744" y="1655815"/>
                </a:cubicBezTo>
                <a:cubicBezTo>
                  <a:pt x="8737756" y="1670018"/>
                  <a:pt x="8722250" y="1681225"/>
                  <a:pt x="8707655" y="1694256"/>
                </a:cubicBezTo>
                <a:cubicBezTo>
                  <a:pt x="8723944" y="1713150"/>
                  <a:pt x="8740493" y="1731654"/>
                  <a:pt x="8756260" y="1750809"/>
                </a:cubicBezTo>
                <a:cubicBezTo>
                  <a:pt x="8761863" y="1757715"/>
                  <a:pt x="8767988" y="1763318"/>
                  <a:pt x="8775024" y="1755630"/>
                </a:cubicBezTo>
                <a:cubicBezTo>
                  <a:pt x="8792746" y="1736084"/>
                  <a:pt x="8811901" y="1716929"/>
                  <a:pt x="8824150" y="1694125"/>
                </a:cubicBezTo>
                <a:cubicBezTo>
                  <a:pt x="8826365" y="1689955"/>
                  <a:pt x="8798349" y="1670930"/>
                  <a:pt x="8786491" y="1656988"/>
                </a:cubicBezTo>
                <a:cubicBezTo>
                  <a:pt x="8779975" y="1649299"/>
                  <a:pt x="8774372" y="1644674"/>
                  <a:pt x="8768606" y="1644136"/>
                </a:cubicBezTo>
                <a:close/>
                <a:moveTo>
                  <a:pt x="3910393" y="1643566"/>
                </a:moveTo>
                <a:cubicBezTo>
                  <a:pt x="3890716" y="1661809"/>
                  <a:pt x="3854100" y="1683310"/>
                  <a:pt x="3856965" y="1695949"/>
                </a:cubicBezTo>
                <a:cubicBezTo>
                  <a:pt x="3862309" y="1719665"/>
                  <a:pt x="3890456" y="1738299"/>
                  <a:pt x="3909089" y="1759018"/>
                </a:cubicBezTo>
                <a:cubicBezTo>
                  <a:pt x="3929287" y="1738299"/>
                  <a:pt x="3961081" y="1720056"/>
                  <a:pt x="3966164" y="1696080"/>
                </a:cubicBezTo>
                <a:cubicBezTo>
                  <a:pt x="3969943" y="1678097"/>
                  <a:pt x="3932415" y="1661288"/>
                  <a:pt x="3910393" y="1643566"/>
                </a:cubicBezTo>
                <a:close/>
                <a:moveTo>
                  <a:pt x="3372956" y="1643354"/>
                </a:moveTo>
                <a:cubicBezTo>
                  <a:pt x="3362352" y="1642784"/>
                  <a:pt x="3351700" y="1650081"/>
                  <a:pt x="3336780" y="1666761"/>
                </a:cubicBezTo>
                <a:cubicBezTo>
                  <a:pt x="3315019" y="1691128"/>
                  <a:pt x="3302118" y="1701031"/>
                  <a:pt x="3334695" y="1724357"/>
                </a:cubicBezTo>
                <a:cubicBezTo>
                  <a:pt x="3350462" y="1735563"/>
                  <a:pt x="3359062" y="1756673"/>
                  <a:pt x="3372615" y="1775698"/>
                </a:cubicBezTo>
                <a:cubicBezTo>
                  <a:pt x="3385644" y="1757194"/>
                  <a:pt x="3394246" y="1736475"/>
                  <a:pt x="3409882" y="1724878"/>
                </a:cubicBezTo>
                <a:cubicBezTo>
                  <a:pt x="3440113" y="1702335"/>
                  <a:pt x="3433989" y="1692171"/>
                  <a:pt x="3408840" y="1667152"/>
                </a:cubicBezTo>
                <a:cubicBezTo>
                  <a:pt x="3394115" y="1652362"/>
                  <a:pt x="3383560" y="1643925"/>
                  <a:pt x="3372956" y="1643354"/>
                </a:cubicBezTo>
                <a:close/>
                <a:moveTo>
                  <a:pt x="9841414" y="1643198"/>
                </a:moveTo>
                <a:cubicBezTo>
                  <a:pt x="9821831" y="1642190"/>
                  <a:pt x="9815332" y="1678326"/>
                  <a:pt x="9798718" y="1684483"/>
                </a:cubicBezTo>
                <a:cubicBezTo>
                  <a:pt x="9769529" y="1695428"/>
                  <a:pt x="9799630" y="1706113"/>
                  <a:pt x="9806276" y="1716799"/>
                </a:cubicBezTo>
                <a:cubicBezTo>
                  <a:pt x="9831165" y="1756933"/>
                  <a:pt x="9855663" y="1765925"/>
                  <a:pt x="9882636" y="1718232"/>
                </a:cubicBezTo>
                <a:cubicBezTo>
                  <a:pt x="9887718" y="1709241"/>
                  <a:pt x="9898013" y="1703247"/>
                  <a:pt x="9906613" y="1695037"/>
                </a:cubicBezTo>
                <a:cubicBezTo>
                  <a:pt x="9892018" y="1682137"/>
                  <a:pt x="9877945" y="1671712"/>
                  <a:pt x="9866218" y="1659073"/>
                </a:cubicBezTo>
                <a:cubicBezTo>
                  <a:pt x="9855923" y="1647997"/>
                  <a:pt x="9847942" y="1643534"/>
                  <a:pt x="9841414" y="1643198"/>
                </a:cubicBezTo>
                <a:close/>
                <a:moveTo>
                  <a:pt x="3097067" y="1643183"/>
                </a:moveTo>
                <a:cubicBezTo>
                  <a:pt x="3077435" y="1641547"/>
                  <a:pt x="3070301" y="1676632"/>
                  <a:pt x="3054665" y="1683570"/>
                </a:cubicBezTo>
                <a:cubicBezTo>
                  <a:pt x="3022217" y="1698034"/>
                  <a:pt x="3057270" y="1707286"/>
                  <a:pt x="3063526" y="1718753"/>
                </a:cubicBezTo>
                <a:cubicBezTo>
                  <a:pt x="3088936" y="1765273"/>
                  <a:pt x="3113564" y="1759670"/>
                  <a:pt x="3138712" y="1718232"/>
                </a:cubicBezTo>
                <a:cubicBezTo>
                  <a:pt x="3143403" y="1710674"/>
                  <a:pt x="3152265" y="1705592"/>
                  <a:pt x="3162949" y="1695949"/>
                </a:cubicBezTo>
                <a:cubicBezTo>
                  <a:pt x="3147313" y="1682267"/>
                  <a:pt x="3133110" y="1672103"/>
                  <a:pt x="3121642" y="1659463"/>
                </a:cubicBezTo>
                <a:cubicBezTo>
                  <a:pt x="3111543" y="1648354"/>
                  <a:pt x="3103611" y="1643729"/>
                  <a:pt x="3097067" y="1643183"/>
                </a:cubicBezTo>
                <a:close/>
                <a:moveTo>
                  <a:pt x="8496596" y="1642967"/>
                </a:moveTo>
                <a:cubicBezTo>
                  <a:pt x="8476946" y="1641416"/>
                  <a:pt x="8470105" y="1676990"/>
                  <a:pt x="8454468" y="1683831"/>
                </a:cubicBezTo>
                <a:cubicBezTo>
                  <a:pt x="8422022" y="1698034"/>
                  <a:pt x="8457465" y="1707417"/>
                  <a:pt x="8463720" y="1719014"/>
                </a:cubicBezTo>
                <a:cubicBezTo>
                  <a:pt x="8489260" y="1766576"/>
                  <a:pt x="8513888" y="1758627"/>
                  <a:pt x="8538907" y="1718102"/>
                </a:cubicBezTo>
                <a:cubicBezTo>
                  <a:pt x="8543468" y="1710544"/>
                  <a:pt x="8552329" y="1705462"/>
                  <a:pt x="8562754" y="1695949"/>
                </a:cubicBezTo>
                <a:cubicBezTo>
                  <a:pt x="8546986" y="1682137"/>
                  <a:pt x="8532783" y="1671973"/>
                  <a:pt x="8521316" y="1659333"/>
                </a:cubicBezTo>
                <a:cubicBezTo>
                  <a:pt x="8511119" y="1648126"/>
                  <a:pt x="8503146" y="1643484"/>
                  <a:pt x="8496596" y="1642967"/>
                </a:cubicBezTo>
                <a:close/>
                <a:moveTo>
                  <a:pt x="2562086" y="1642768"/>
                </a:moveTo>
                <a:cubicBezTo>
                  <a:pt x="2550114" y="1642360"/>
                  <a:pt x="2538126" y="1651058"/>
                  <a:pt x="2522749" y="1669888"/>
                </a:cubicBezTo>
                <a:cubicBezTo>
                  <a:pt x="2505158" y="1691389"/>
                  <a:pt x="2491606" y="1699207"/>
                  <a:pt x="2520925" y="1720578"/>
                </a:cubicBezTo>
                <a:cubicBezTo>
                  <a:pt x="2537604" y="1733087"/>
                  <a:pt x="2547377" y="1755109"/>
                  <a:pt x="2561842" y="1774525"/>
                </a:cubicBezTo>
                <a:cubicBezTo>
                  <a:pt x="2575784" y="1755500"/>
                  <a:pt x="2585688" y="1733608"/>
                  <a:pt x="2602497" y="1721099"/>
                </a:cubicBezTo>
                <a:cubicBezTo>
                  <a:pt x="2630513" y="1700119"/>
                  <a:pt x="2620480" y="1692431"/>
                  <a:pt x="2601325" y="1670279"/>
                </a:cubicBezTo>
                <a:cubicBezTo>
                  <a:pt x="2586014" y="1652687"/>
                  <a:pt x="2574058" y="1643175"/>
                  <a:pt x="2562086" y="1642768"/>
                </a:cubicBezTo>
                <a:close/>
                <a:moveTo>
                  <a:pt x="10113541" y="1638484"/>
                </a:moveTo>
                <a:cubicBezTo>
                  <a:pt x="10096991" y="1657118"/>
                  <a:pt x="10078227" y="1678097"/>
                  <a:pt x="10058160" y="1700380"/>
                </a:cubicBezTo>
                <a:cubicBezTo>
                  <a:pt x="10077055" y="1716278"/>
                  <a:pt x="10096731" y="1742078"/>
                  <a:pt x="10118492" y="1771267"/>
                </a:cubicBezTo>
                <a:cubicBezTo>
                  <a:pt x="10132566" y="1737778"/>
                  <a:pt x="10155499" y="1716278"/>
                  <a:pt x="10172961" y="1700250"/>
                </a:cubicBezTo>
                <a:cubicBezTo>
                  <a:pt x="10152112" y="1678619"/>
                  <a:pt x="10132175" y="1657900"/>
                  <a:pt x="10113541" y="1638484"/>
                </a:cubicBezTo>
                <a:close/>
                <a:moveTo>
                  <a:pt x="9305244" y="1632620"/>
                </a:moveTo>
                <a:cubicBezTo>
                  <a:pt x="9285959" y="1653860"/>
                  <a:pt x="9267064" y="1676794"/>
                  <a:pt x="9235791" y="1695559"/>
                </a:cubicBezTo>
                <a:cubicBezTo>
                  <a:pt x="9269540" y="1716278"/>
                  <a:pt x="9288304" y="1745727"/>
                  <a:pt x="9307460" y="1778173"/>
                </a:cubicBezTo>
                <a:cubicBezTo>
                  <a:pt x="9314235" y="1766315"/>
                  <a:pt x="9319057" y="1759930"/>
                  <a:pt x="9321794" y="1752633"/>
                </a:cubicBezTo>
                <a:cubicBezTo>
                  <a:pt x="9331046" y="1727093"/>
                  <a:pt x="9372614" y="1714714"/>
                  <a:pt x="9365968" y="1692301"/>
                </a:cubicBezTo>
                <a:cubicBezTo>
                  <a:pt x="9359061" y="1669106"/>
                  <a:pt x="9327527" y="1653209"/>
                  <a:pt x="9305244" y="1632620"/>
                </a:cubicBezTo>
                <a:close/>
                <a:moveTo>
                  <a:pt x="9304658" y="1405804"/>
                </a:moveTo>
                <a:cubicBezTo>
                  <a:pt x="9294689" y="1407417"/>
                  <a:pt x="9285242" y="1413509"/>
                  <a:pt x="9278923" y="1421001"/>
                </a:cubicBezTo>
                <a:cubicBezTo>
                  <a:pt x="9253774" y="1451232"/>
                  <a:pt x="9300293" y="1454881"/>
                  <a:pt x="9306026" y="1477424"/>
                </a:cubicBezTo>
                <a:cubicBezTo>
                  <a:pt x="9314496" y="1455533"/>
                  <a:pt x="9359843" y="1449929"/>
                  <a:pt x="9333522" y="1417483"/>
                </a:cubicBezTo>
                <a:cubicBezTo>
                  <a:pt x="9325117" y="1407058"/>
                  <a:pt x="9314627" y="1404192"/>
                  <a:pt x="9304658" y="1405804"/>
                </a:cubicBezTo>
                <a:close/>
                <a:moveTo>
                  <a:pt x="9578499" y="1403279"/>
                </a:moveTo>
                <a:cubicBezTo>
                  <a:pt x="9562732" y="1403410"/>
                  <a:pt x="9547486" y="1416831"/>
                  <a:pt x="9547616" y="1432859"/>
                </a:cubicBezTo>
                <a:cubicBezTo>
                  <a:pt x="9547747" y="1447975"/>
                  <a:pt x="9562601" y="1464524"/>
                  <a:pt x="9576154" y="1465957"/>
                </a:cubicBezTo>
                <a:cubicBezTo>
                  <a:pt x="9594527" y="1467912"/>
                  <a:pt x="9601564" y="1446932"/>
                  <a:pt x="9611466" y="1433250"/>
                </a:cubicBezTo>
                <a:cubicBezTo>
                  <a:pt x="9604691" y="1417613"/>
                  <a:pt x="9594527" y="1403149"/>
                  <a:pt x="9578499" y="1403279"/>
                </a:cubicBezTo>
                <a:close/>
                <a:moveTo>
                  <a:pt x="10659137" y="1403149"/>
                </a:moveTo>
                <a:cubicBezTo>
                  <a:pt x="10641937" y="1401976"/>
                  <a:pt x="10628906" y="1414877"/>
                  <a:pt x="10627603" y="1431817"/>
                </a:cubicBezTo>
                <a:cubicBezTo>
                  <a:pt x="10626560" y="1444978"/>
                  <a:pt x="10640112" y="1458008"/>
                  <a:pt x="10650537" y="1458660"/>
                </a:cubicBezTo>
                <a:cubicBezTo>
                  <a:pt x="10667608" y="1459833"/>
                  <a:pt x="10675165" y="1442111"/>
                  <a:pt x="10683635" y="1428950"/>
                </a:cubicBezTo>
                <a:cubicBezTo>
                  <a:pt x="10680898" y="1414616"/>
                  <a:pt x="10670735" y="1403931"/>
                  <a:pt x="10659137" y="1403149"/>
                </a:cubicBezTo>
                <a:close/>
                <a:moveTo>
                  <a:pt x="9843023" y="1403149"/>
                </a:moveTo>
                <a:cubicBezTo>
                  <a:pt x="9829862" y="1404843"/>
                  <a:pt x="9815006" y="1416701"/>
                  <a:pt x="9814877" y="1430904"/>
                </a:cubicBezTo>
                <a:cubicBezTo>
                  <a:pt x="9814746" y="1448887"/>
                  <a:pt x="9831816" y="1458269"/>
                  <a:pt x="9846020" y="1469866"/>
                </a:cubicBezTo>
                <a:cubicBezTo>
                  <a:pt x="9859311" y="1457227"/>
                  <a:pt x="9878336" y="1448366"/>
                  <a:pt x="9876120" y="1430123"/>
                </a:cubicBezTo>
                <a:cubicBezTo>
                  <a:pt x="9874297" y="1415659"/>
                  <a:pt x="9859962" y="1400803"/>
                  <a:pt x="9843023" y="1403149"/>
                </a:cubicBezTo>
                <a:close/>
                <a:moveTo>
                  <a:pt x="10387577" y="1403019"/>
                </a:moveTo>
                <a:cubicBezTo>
                  <a:pt x="10374286" y="1404061"/>
                  <a:pt x="10359431" y="1416310"/>
                  <a:pt x="10359300" y="1429992"/>
                </a:cubicBezTo>
                <a:cubicBezTo>
                  <a:pt x="10359170" y="1447193"/>
                  <a:pt x="10372592" y="1464133"/>
                  <a:pt x="10389923" y="1463481"/>
                </a:cubicBezTo>
                <a:cubicBezTo>
                  <a:pt x="10404387" y="1462960"/>
                  <a:pt x="10413508" y="1445890"/>
                  <a:pt x="10420284" y="1431035"/>
                </a:cubicBezTo>
                <a:cubicBezTo>
                  <a:pt x="10413638" y="1416180"/>
                  <a:pt x="10404256" y="1401716"/>
                  <a:pt x="10387577" y="1403019"/>
                </a:cubicBezTo>
                <a:close/>
                <a:moveTo>
                  <a:pt x="2830535" y="1400413"/>
                </a:moveTo>
                <a:cubicBezTo>
                  <a:pt x="2820371" y="1410446"/>
                  <a:pt x="2800955" y="1415919"/>
                  <a:pt x="2802519" y="1433250"/>
                </a:cubicBezTo>
                <a:cubicBezTo>
                  <a:pt x="2803952" y="1447975"/>
                  <a:pt x="2817765" y="1465175"/>
                  <a:pt x="2831838" y="1465827"/>
                </a:cubicBezTo>
                <a:cubicBezTo>
                  <a:pt x="2849169" y="1466609"/>
                  <a:pt x="2863112" y="1448235"/>
                  <a:pt x="2864024" y="1432077"/>
                </a:cubicBezTo>
                <a:cubicBezTo>
                  <a:pt x="2864936" y="1416440"/>
                  <a:pt x="2848257" y="1407319"/>
                  <a:pt x="2830535" y="1400413"/>
                </a:cubicBezTo>
                <a:close/>
                <a:moveTo>
                  <a:pt x="10117548" y="1398344"/>
                </a:moveTo>
                <a:cubicBezTo>
                  <a:pt x="10110413" y="1398328"/>
                  <a:pt x="10103312" y="1402693"/>
                  <a:pt x="10094907" y="1411489"/>
                </a:cubicBezTo>
                <a:cubicBezTo>
                  <a:pt x="10058551" y="1449538"/>
                  <a:pt x="10111326" y="1454620"/>
                  <a:pt x="10119274" y="1478597"/>
                </a:cubicBezTo>
                <a:cubicBezTo>
                  <a:pt x="10119665" y="1453317"/>
                  <a:pt x="10178303" y="1450451"/>
                  <a:pt x="10140384" y="1411489"/>
                </a:cubicBezTo>
                <a:cubicBezTo>
                  <a:pt x="10131849" y="1402759"/>
                  <a:pt x="10124682" y="1398361"/>
                  <a:pt x="10117548" y="1398344"/>
                </a:cubicBezTo>
                <a:close/>
                <a:moveTo>
                  <a:pt x="2018721" y="1394418"/>
                </a:moveTo>
                <a:cubicBezTo>
                  <a:pt x="2004517" y="1397415"/>
                  <a:pt x="1982104" y="1410577"/>
                  <a:pt x="1986535" y="1428820"/>
                </a:cubicBezTo>
                <a:cubicBezTo>
                  <a:pt x="1990574" y="1445238"/>
                  <a:pt x="2006602" y="1460093"/>
                  <a:pt x="2025627" y="1467912"/>
                </a:cubicBezTo>
                <a:cubicBezTo>
                  <a:pt x="2038918" y="1453969"/>
                  <a:pt x="2062634" y="1442632"/>
                  <a:pt x="2060289" y="1425562"/>
                </a:cubicBezTo>
                <a:cubicBezTo>
                  <a:pt x="2058204" y="1410707"/>
                  <a:pt x="2038918" y="1390118"/>
                  <a:pt x="2018721" y="1394418"/>
                </a:cubicBezTo>
                <a:close/>
                <a:moveTo>
                  <a:pt x="2554870" y="1394369"/>
                </a:moveTo>
                <a:cubicBezTo>
                  <a:pt x="2546987" y="1394679"/>
                  <a:pt x="2539689" y="1399826"/>
                  <a:pt x="2531610" y="1409534"/>
                </a:cubicBezTo>
                <a:cubicBezTo>
                  <a:pt x="2497209" y="1450711"/>
                  <a:pt x="2557802" y="1451232"/>
                  <a:pt x="2561711" y="1477164"/>
                </a:cubicBezTo>
                <a:cubicBezTo>
                  <a:pt x="2572396" y="1453839"/>
                  <a:pt x="2621262" y="1444717"/>
                  <a:pt x="2581648" y="1408231"/>
                </a:cubicBezTo>
                <a:cubicBezTo>
                  <a:pt x="2571224" y="1398588"/>
                  <a:pt x="2562754" y="1394060"/>
                  <a:pt x="2554870" y="1394369"/>
                </a:cubicBezTo>
                <a:close/>
                <a:moveTo>
                  <a:pt x="2288587" y="1394158"/>
                </a:moveTo>
                <a:cubicBezTo>
                  <a:pt x="2272168" y="1395461"/>
                  <a:pt x="2249625" y="1410967"/>
                  <a:pt x="2252622" y="1429341"/>
                </a:cubicBezTo>
                <a:cubicBezTo>
                  <a:pt x="2255229" y="1444847"/>
                  <a:pt x="2272950" y="1459572"/>
                  <a:pt x="2293148" y="1469866"/>
                </a:cubicBezTo>
                <a:cubicBezTo>
                  <a:pt x="2305397" y="1455533"/>
                  <a:pt x="2326246" y="1442111"/>
                  <a:pt x="2327158" y="1427386"/>
                </a:cubicBezTo>
                <a:cubicBezTo>
                  <a:pt x="2328070" y="1411489"/>
                  <a:pt x="2306700" y="1392855"/>
                  <a:pt x="2288587" y="1394158"/>
                </a:cubicBezTo>
                <a:close/>
                <a:moveTo>
                  <a:pt x="1753936" y="1390900"/>
                </a:moveTo>
                <a:cubicBezTo>
                  <a:pt x="1740775" y="1400022"/>
                  <a:pt x="1719665" y="1408883"/>
                  <a:pt x="1720317" y="1424650"/>
                </a:cubicBezTo>
                <a:cubicBezTo>
                  <a:pt x="1720969" y="1441590"/>
                  <a:pt x="1739081" y="1461527"/>
                  <a:pt x="1756412" y="1462048"/>
                </a:cubicBezTo>
                <a:cubicBezTo>
                  <a:pt x="1774134" y="1462569"/>
                  <a:pt x="1791856" y="1441850"/>
                  <a:pt x="1792246" y="1425432"/>
                </a:cubicBezTo>
                <a:cubicBezTo>
                  <a:pt x="1792638" y="1410837"/>
                  <a:pt x="1772440" y="1399631"/>
                  <a:pt x="1753936" y="1390900"/>
                </a:cubicBezTo>
                <a:close/>
                <a:moveTo>
                  <a:pt x="1480552" y="1388685"/>
                </a:moveTo>
                <a:cubicBezTo>
                  <a:pt x="1466348" y="1390379"/>
                  <a:pt x="1445629" y="1406146"/>
                  <a:pt x="1450711" y="1424259"/>
                </a:cubicBezTo>
                <a:cubicBezTo>
                  <a:pt x="1455142" y="1440287"/>
                  <a:pt x="1469866" y="1461396"/>
                  <a:pt x="1488109" y="1461005"/>
                </a:cubicBezTo>
                <a:cubicBezTo>
                  <a:pt x="1505571" y="1460745"/>
                  <a:pt x="1516386" y="1440547"/>
                  <a:pt x="1526811" y="1423347"/>
                </a:cubicBezTo>
                <a:cubicBezTo>
                  <a:pt x="1511825" y="1409664"/>
                  <a:pt x="1501792" y="1386209"/>
                  <a:pt x="1480552" y="1388685"/>
                </a:cubicBezTo>
                <a:close/>
                <a:moveTo>
                  <a:pt x="0" y="0"/>
                </a:moveTo>
                <a:cubicBezTo>
                  <a:pt x="4048127" y="0"/>
                  <a:pt x="8096123" y="0"/>
                  <a:pt x="12144249" y="0"/>
                </a:cubicBezTo>
                <a:cubicBezTo>
                  <a:pt x="12211619" y="0"/>
                  <a:pt x="12211619" y="0"/>
                  <a:pt x="12211619" y="67890"/>
                </a:cubicBezTo>
                <a:cubicBezTo>
                  <a:pt x="12211619" y="253969"/>
                  <a:pt x="12210967" y="439917"/>
                  <a:pt x="12212270" y="625996"/>
                </a:cubicBezTo>
                <a:cubicBezTo>
                  <a:pt x="12212531" y="655185"/>
                  <a:pt x="12203409" y="670431"/>
                  <a:pt x="12177609" y="684765"/>
                </a:cubicBezTo>
                <a:cubicBezTo>
                  <a:pt x="11909436" y="833185"/>
                  <a:pt x="11642045" y="983299"/>
                  <a:pt x="11374394" y="1132892"/>
                </a:cubicBezTo>
                <a:cubicBezTo>
                  <a:pt x="11129938" y="1269454"/>
                  <a:pt x="10885351" y="1405885"/>
                  <a:pt x="10641024" y="1542708"/>
                </a:cubicBezTo>
                <a:cubicBezTo>
                  <a:pt x="10579650" y="1577109"/>
                  <a:pt x="10519708" y="1613986"/>
                  <a:pt x="10457812" y="1647475"/>
                </a:cubicBezTo>
                <a:cubicBezTo>
                  <a:pt x="10440221" y="1656988"/>
                  <a:pt x="10425236" y="1671452"/>
                  <a:pt x="10395916" y="1652557"/>
                </a:cubicBezTo>
                <a:cubicBezTo>
                  <a:pt x="10370898" y="1636399"/>
                  <a:pt x="10345748" y="1674449"/>
                  <a:pt x="10337930" y="1699077"/>
                </a:cubicBezTo>
                <a:cubicBezTo>
                  <a:pt x="10333890" y="1711586"/>
                  <a:pt x="10328548" y="1716408"/>
                  <a:pt x="10320990" y="1720708"/>
                </a:cubicBezTo>
                <a:cubicBezTo>
                  <a:pt x="10199935" y="1789510"/>
                  <a:pt x="10077837" y="1856227"/>
                  <a:pt x="9957823" y="1926724"/>
                </a:cubicBezTo>
                <a:cubicBezTo>
                  <a:pt x="9917819" y="1950309"/>
                  <a:pt x="9889933" y="1945358"/>
                  <a:pt x="9866347" y="1908481"/>
                </a:cubicBezTo>
                <a:cubicBezTo>
                  <a:pt x="9852014" y="1886068"/>
                  <a:pt x="9841459" y="1877598"/>
                  <a:pt x="9824650" y="1906656"/>
                </a:cubicBezTo>
                <a:cubicBezTo>
                  <a:pt x="9808882" y="1933760"/>
                  <a:pt x="9780345" y="1946530"/>
                  <a:pt x="9751156" y="1960995"/>
                </a:cubicBezTo>
                <a:cubicBezTo>
                  <a:pt x="9763014" y="1984059"/>
                  <a:pt x="9794678" y="1982365"/>
                  <a:pt x="9804843" y="2008817"/>
                </a:cubicBezTo>
                <a:cubicBezTo>
                  <a:pt x="9757541" y="2036833"/>
                  <a:pt x="9710240" y="2066022"/>
                  <a:pt x="9661766" y="2093126"/>
                </a:cubicBezTo>
                <a:cubicBezTo>
                  <a:pt x="9589575" y="2133521"/>
                  <a:pt x="9516212" y="2171702"/>
                  <a:pt x="9444283" y="2212227"/>
                </a:cubicBezTo>
                <a:cubicBezTo>
                  <a:pt x="9414833" y="2228776"/>
                  <a:pt x="9390726" y="2223303"/>
                  <a:pt x="9365707" y="2204278"/>
                </a:cubicBezTo>
                <a:cubicBezTo>
                  <a:pt x="9292866" y="2149028"/>
                  <a:pt x="9296123" y="2039309"/>
                  <a:pt x="9372744" y="1988880"/>
                </a:cubicBezTo>
                <a:cubicBezTo>
                  <a:pt x="9384341" y="1981323"/>
                  <a:pt x="9396981" y="1975328"/>
                  <a:pt x="9414703" y="1965555"/>
                </a:cubicBezTo>
                <a:cubicBezTo>
                  <a:pt x="9366880" y="1943664"/>
                  <a:pt x="9328178" y="1917472"/>
                  <a:pt x="9308632" y="1864437"/>
                </a:cubicBezTo>
                <a:cubicBezTo>
                  <a:pt x="9282180" y="1911217"/>
                  <a:pt x="9252470" y="1948355"/>
                  <a:pt x="9190053" y="1962819"/>
                </a:cubicBezTo>
                <a:cubicBezTo>
                  <a:pt x="9269540" y="1998653"/>
                  <a:pt x="9311239" y="2046737"/>
                  <a:pt x="9297296" y="2123748"/>
                </a:cubicBezTo>
                <a:cubicBezTo>
                  <a:pt x="9286480" y="2182908"/>
                  <a:pt x="9246476" y="2220436"/>
                  <a:pt x="9187968" y="2229167"/>
                </a:cubicBezTo>
                <a:cubicBezTo>
                  <a:pt x="9113171" y="2240373"/>
                  <a:pt x="9066522" y="2197893"/>
                  <a:pt x="9034987" y="2125312"/>
                </a:cubicBezTo>
                <a:cubicBezTo>
                  <a:pt x="9007623" y="2189944"/>
                  <a:pt x="8967488" y="2230470"/>
                  <a:pt x="8901422" y="2230600"/>
                </a:cubicBezTo>
                <a:cubicBezTo>
                  <a:pt x="8835227" y="2230731"/>
                  <a:pt x="8795092" y="2190075"/>
                  <a:pt x="8769682" y="2130003"/>
                </a:cubicBezTo>
                <a:cubicBezTo>
                  <a:pt x="8699576" y="2267477"/>
                  <a:pt x="8558975" y="2262786"/>
                  <a:pt x="8497079" y="2123748"/>
                </a:cubicBezTo>
                <a:cubicBezTo>
                  <a:pt x="8467238" y="2191508"/>
                  <a:pt x="8419155" y="2230731"/>
                  <a:pt x="8344750" y="2218873"/>
                </a:cubicBezTo>
                <a:cubicBezTo>
                  <a:pt x="8287806" y="2209751"/>
                  <a:pt x="8249886" y="2173004"/>
                  <a:pt x="8238288" y="2116321"/>
                </a:cubicBezTo>
                <a:cubicBezTo>
                  <a:pt x="8223303" y="2043479"/>
                  <a:pt x="8261092" y="1995265"/>
                  <a:pt x="8325725" y="1959691"/>
                </a:cubicBezTo>
                <a:cubicBezTo>
                  <a:pt x="8280899" y="1940667"/>
                  <a:pt x="8250277" y="1911738"/>
                  <a:pt x="8230340" y="1865349"/>
                </a:cubicBezTo>
                <a:cubicBezTo>
                  <a:pt x="8206233" y="1906656"/>
                  <a:pt x="8180172" y="1941058"/>
                  <a:pt x="8132088" y="1958779"/>
                </a:cubicBezTo>
                <a:cubicBezTo>
                  <a:pt x="8197503" y="1997611"/>
                  <a:pt x="8237116" y="2046737"/>
                  <a:pt x="8217049" y="2123227"/>
                </a:cubicBezTo>
                <a:cubicBezTo>
                  <a:pt x="8202715" y="2177956"/>
                  <a:pt x="8164796" y="2211706"/>
                  <a:pt x="8110066" y="2219264"/>
                </a:cubicBezTo>
                <a:cubicBezTo>
                  <a:pt x="8035791" y="2229428"/>
                  <a:pt x="7987187" y="2190726"/>
                  <a:pt x="7959952" y="2120882"/>
                </a:cubicBezTo>
                <a:cubicBezTo>
                  <a:pt x="7868737" y="2255880"/>
                  <a:pt x="7762537" y="2256010"/>
                  <a:pt x="7690216" y="2120360"/>
                </a:cubicBezTo>
                <a:cubicBezTo>
                  <a:pt x="7654381" y="2190987"/>
                  <a:pt x="7604995" y="2237637"/>
                  <a:pt x="7521208" y="2215745"/>
                </a:cubicBezTo>
                <a:cubicBezTo>
                  <a:pt x="7466348" y="2201412"/>
                  <a:pt x="7433641" y="2162841"/>
                  <a:pt x="7425823" y="2108242"/>
                </a:cubicBezTo>
                <a:cubicBezTo>
                  <a:pt x="7416050" y="2039830"/>
                  <a:pt x="7451233" y="1993050"/>
                  <a:pt x="7511565" y="1962949"/>
                </a:cubicBezTo>
                <a:cubicBezTo>
                  <a:pt x="7490586" y="1947312"/>
                  <a:pt x="7467260" y="1936627"/>
                  <a:pt x="7454230" y="1918645"/>
                </a:cubicBezTo>
                <a:cubicBezTo>
                  <a:pt x="7429080" y="1883983"/>
                  <a:pt x="7408883" y="1885807"/>
                  <a:pt x="7384255" y="1916820"/>
                </a:cubicBezTo>
                <a:cubicBezTo>
                  <a:pt x="7369139" y="1935715"/>
                  <a:pt x="7347638" y="1946791"/>
                  <a:pt x="7321968" y="1959431"/>
                </a:cubicBezTo>
                <a:cubicBezTo>
                  <a:pt x="7386731" y="1997611"/>
                  <a:pt x="7426214" y="2046867"/>
                  <a:pt x="7406016" y="2123488"/>
                </a:cubicBezTo>
                <a:cubicBezTo>
                  <a:pt x="7391682" y="2178217"/>
                  <a:pt x="7353633" y="2211576"/>
                  <a:pt x="7299034" y="2219394"/>
                </a:cubicBezTo>
                <a:cubicBezTo>
                  <a:pt x="7224238" y="2229949"/>
                  <a:pt x="7177196" y="2189032"/>
                  <a:pt x="7148138" y="2121924"/>
                </a:cubicBezTo>
                <a:cubicBezTo>
                  <a:pt x="7058747" y="2255880"/>
                  <a:pt x="6952026" y="2255880"/>
                  <a:pt x="6878532" y="2119188"/>
                </a:cubicBezTo>
                <a:cubicBezTo>
                  <a:pt x="6851950" y="2178217"/>
                  <a:pt x="6813378" y="2220436"/>
                  <a:pt x="6747573" y="2220827"/>
                </a:cubicBezTo>
                <a:cubicBezTo>
                  <a:pt x="6681247" y="2221218"/>
                  <a:pt x="6638767" y="2184341"/>
                  <a:pt x="6614139" y="2117885"/>
                </a:cubicBezTo>
                <a:cubicBezTo>
                  <a:pt x="6600065" y="2140297"/>
                  <a:pt x="6591205" y="2158280"/>
                  <a:pt x="6578825" y="2173526"/>
                </a:cubicBezTo>
                <a:cubicBezTo>
                  <a:pt x="6534391" y="2228125"/>
                  <a:pt x="6451645" y="2241416"/>
                  <a:pt x="6400305" y="2193202"/>
                </a:cubicBezTo>
                <a:cubicBezTo>
                  <a:pt x="6360039" y="2155283"/>
                  <a:pt x="6326811" y="2166620"/>
                  <a:pt x="6290325" y="2187990"/>
                </a:cubicBezTo>
                <a:cubicBezTo>
                  <a:pt x="6209925" y="2235161"/>
                  <a:pt x="6182170" y="2234249"/>
                  <a:pt x="6104376" y="2179911"/>
                </a:cubicBezTo>
                <a:cubicBezTo>
                  <a:pt x="6082485" y="2164665"/>
                  <a:pt x="6060202" y="2151243"/>
                  <a:pt x="6032318" y="2176002"/>
                </a:cubicBezTo>
                <a:cubicBezTo>
                  <a:pt x="5947096" y="2251580"/>
                  <a:pt x="5862787" y="2233598"/>
                  <a:pt x="5808710" y="2130915"/>
                </a:cubicBezTo>
                <a:cubicBezTo>
                  <a:pt x="5807406" y="2128570"/>
                  <a:pt x="5804149" y="2127136"/>
                  <a:pt x="5801152" y="2124661"/>
                </a:cubicBezTo>
                <a:cubicBezTo>
                  <a:pt x="5785905" y="2130785"/>
                  <a:pt x="5786687" y="2147595"/>
                  <a:pt x="5779390" y="2158801"/>
                </a:cubicBezTo>
                <a:cubicBezTo>
                  <a:pt x="5745380" y="2210924"/>
                  <a:pt x="5683745" y="2233467"/>
                  <a:pt x="5625628" y="2213661"/>
                </a:cubicBezTo>
                <a:cubicBezTo>
                  <a:pt x="5566729" y="2193463"/>
                  <a:pt x="5530633" y="2139125"/>
                  <a:pt x="5535325" y="2077620"/>
                </a:cubicBezTo>
                <a:cubicBezTo>
                  <a:pt x="5535716" y="2072929"/>
                  <a:pt x="5536237" y="2068107"/>
                  <a:pt x="5537279" y="2063416"/>
                </a:cubicBezTo>
                <a:cubicBezTo>
                  <a:pt x="5539625" y="2052861"/>
                  <a:pt x="5546010" y="2041264"/>
                  <a:pt x="5531024" y="2035139"/>
                </a:cubicBezTo>
                <a:cubicBezTo>
                  <a:pt x="5527376" y="2033576"/>
                  <a:pt x="5520339" y="2033445"/>
                  <a:pt x="5518255" y="2035791"/>
                </a:cubicBezTo>
                <a:cubicBezTo>
                  <a:pt x="5510437" y="2044521"/>
                  <a:pt x="5518385" y="2053513"/>
                  <a:pt x="5519688" y="2062374"/>
                </a:cubicBezTo>
                <a:cubicBezTo>
                  <a:pt x="5530764" y="2133782"/>
                  <a:pt x="5494669" y="2193724"/>
                  <a:pt x="5428212" y="2214833"/>
                </a:cubicBezTo>
                <a:cubicBezTo>
                  <a:pt x="5367880" y="2233988"/>
                  <a:pt x="5307678" y="2209100"/>
                  <a:pt x="5274319" y="2151113"/>
                </a:cubicBezTo>
                <a:cubicBezTo>
                  <a:pt x="5269107" y="2142122"/>
                  <a:pt x="5264155" y="2132870"/>
                  <a:pt x="5258422" y="2122576"/>
                </a:cubicBezTo>
                <a:cubicBezTo>
                  <a:pt x="5170073" y="2255880"/>
                  <a:pt x="5063221" y="2255880"/>
                  <a:pt x="4989337" y="2119188"/>
                </a:cubicBezTo>
                <a:cubicBezTo>
                  <a:pt x="4962885" y="2178217"/>
                  <a:pt x="4924184" y="2220176"/>
                  <a:pt x="4858378" y="2220827"/>
                </a:cubicBezTo>
                <a:cubicBezTo>
                  <a:pt x="4791661" y="2221479"/>
                  <a:pt x="4750484" y="2182908"/>
                  <a:pt x="4723510" y="2116451"/>
                </a:cubicBezTo>
                <a:cubicBezTo>
                  <a:pt x="4689500" y="2190596"/>
                  <a:pt x="4640635" y="2233858"/>
                  <a:pt x="4561538" y="2217830"/>
                </a:cubicBezTo>
                <a:cubicBezTo>
                  <a:pt x="4504854" y="2206363"/>
                  <a:pt x="4468499" y="2168053"/>
                  <a:pt x="4459247" y="2111109"/>
                </a:cubicBezTo>
                <a:cubicBezTo>
                  <a:pt x="4448171" y="2042828"/>
                  <a:pt x="4481530" y="1995265"/>
                  <a:pt x="4546553" y="1961907"/>
                </a:cubicBezTo>
                <a:cubicBezTo>
                  <a:pt x="4504464" y="1939233"/>
                  <a:pt x="4471106" y="1912129"/>
                  <a:pt x="4451950" y="1864176"/>
                </a:cubicBezTo>
                <a:cubicBezTo>
                  <a:pt x="4428495" y="1907308"/>
                  <a:pt x="4402303" y="1941970"/>
                  <a:pt x="4352004" y="1957997"/>
                </a:cubicBezTo>
                <a:cubicBezTo>
                  <a:pt x="4418331" y="1996308"/>
                  <a:pt x="4457423" y="2044652"/>
                  <a:pt x="4440092" y="2119188"/>
                </a:cubicBezTo>
                <a:cubicBezTo>
                  <a:pt x="4426931" y="2175871"/>
                  <a:pt x="4388230" y="2211185"/>
                  <a:pt x="4331416" y="2219394"/>
                </a:cubicBezTo>
                <a:cubicBezTo>
                  <a:pt x="4256489" y="2230079"/>
                  <a:pt x="4210099" y="2188120"/>
                  <a:pt x="4180389" y="2121012"/>
                </a:cubicBezTo>
                <a:cubicBezTo>
                  <a:pt x="4101423" y="2271517"/>
                  <a:pt x="3959258" y="2235682"/>
                  <a:pt x="3912217" y="2120100"/>
                </a:cubicBezTo>
                <a:cubicBezTo>
                  <a:pt x="3877163" y="2189814"/>
                  <a:pt x="3828820" y="2235682"/>
                  <a:pt x="3747118" y="2216788"/>
                </a:cubicBezTo>
                <a:cubicBezTo>
                  <a:pt x="3692257" y="2204148"/>
                  <a:pt x="3657986" y="2166750"/>
                  <a:pt x="3648475" y="2112151"/>
                </a:cubicBezTo>
                <a:cubicBezTo>
                  <a:pt x="3636096" y="2041394"/>
                  <a:pt x="3672973" y="1994223"/>
                  <a:pt x="3736563" y="1960213"/>
                </a:cubicBezTo>
                <a:cubicBezTo>
                  <a:pt x="3702813" y="1943794"/>
                  <a:pt x="3674927" y="1925811"/>
                  <a:pt x="3657336" y="1896101"/>
                </a:cubicBezTo>
                <a:cubicBezTo>
                  <a:pt x="3646781" y="1878119"/>
                  <a:pt x="3638702" y="1884374"/>
                  <a:pt x="3630100" y="1897926"/>
                </a:cubicBezTo>
                <a:cubicBezTo>
                  <a:pt x="3611728" y="1927245"/>
                  <a:pt x="3584364" y="1945879"/>
                  <a:pt x="3548920" y="1960082"/>
                </a:cubicBezTo>
                <a:cubicBezTo>
                  <a:pt x="3610686" y="2002823"/>
                  <a:pt x="3650821" y="2052601"/>
                  <a:pt x="3625801" y="2129743"/>
                </a:cubicBezTo>
                <a:cubicBezTo>
                  <a:pt x="3608210" y="2183820"/>
                  <a:pt x="3569118" y="2214963"/>
                  <a:pt x="3514128" y="2219915"/>
                </a:cubicBezTo>
                <a:cubicBezTo>
                  <a:pt x="3443241" y="2226300"/>
                  <a:pt x="3397764" y="2187990"/>
                  <a:pt x="3368705" y="2116060"/>
                </a:cubicBezTo>
                <a:cubicBezTo>
                  <a:pt x="3340820" y="2178608"/>
                  <a:pt x="3301857" y="2220436"/>
                  <a:pt x="3236051" y="2220697"/>
                </a:cubicBezTo>
                <a:cubicBezTo>
                  <a:pt x="3169856" y="2220958"/>
                  <a:pt x="3127637" y="2183820"/>
                  <a:pt x="3101836" y="2114627"/>
                </a:cubicBezTo>
                <a:cubicBezTo>
                  <a:pt x="3073168" y="2179911"/>
                  <a:pt x="3033816" y="2221088"/>
                  <a:pt x="2967489" y="2220697"/>
                </a:cubicBezTo>
                <a:cubicBezTo>
                  <a:pt x="2902986" y="2220306"/>
                  <a:pt x="2861418" y="2184472"/>
                  <a:pt x="2839135" y="2125703"/>
                </a:cubicBezTo>
                <a:cubicBezTo>
                  <a:pt x="2834444" y="2126876"/>
                  <a:pt x="2829884" y="2126746"/>
                  <a:pt x="2828841" y="2128570"/>
                </a:cubicBezTo>
                <a:cubicBezTo>
                  <a:pt x="2778673" y="2216267"/>
                  <a:pt x="2778542" y="2216397"/>
                  <a:pt x="2693843" y="2170268"/>
                </a:cubicBezTo>
                <a:cubicBezTo>
                  <a:pt x="2662178" y="2153067"/>
                  <a:pt x="2632338" y="2131437"/>
                  <a:pt x="2599109" y="2118406"/>
                </a:cubicBezTo>
                <a:cubicBezTo>
                  <a:pt x="2562623" y="2104202"/>
                  <a:pt x="2562102" y="2083092"/>
                  <a:pt x="2572396" y="2051819"/>
                </a:cubicBezTo>
                <a:cubicBezTo>
                  <a:pt x="2586339" y="2009729"/>
                  <a:pt x="2615007" y="1982235"/>
                  <a:pt x="2657878" y="1960604"/>
                </a:cubicBezTo>
                <a:cubicBezTo>
                  <a:pt x="2614616" y="1939624"/>
                  <a:pt x="2582821" y="1912390"/>
                  <a:pt x="2563014" y="1864567"/>
                </a:cubicBezTo>
                <a:cubicBezTo>
                  <a:pt x="2539950" y="1905223"/>
                  <a:pt x="2515973" y="1939364"/>
                  <a:pt x="2468541" y="1956955"/>
                </a:cubicBezTo>
                <a:cubicBezTo>
                  <a:pt x="2521446" y="1989792"/>
                  <a:pt x="2558193" y="2026409"/>
                  <a:pt x="2556499" y="2093778"/>
                </a:cubicBezTo>
                <a:cubicBezTo>
                  <a:pt x="2491085" y="2057161"/>
                  <a:pt x="2429319" y="2022891"/>
                  <a:pt x="2367814" y="1988229"/>
                </a:cubicBezTo>
                <a:cubicBezTo>
                  <a:pt x="2359214" y="1983407"/>
                  <a:pt x="2345792" y="1978977"/>
                  <a:pt x="2363644" y="1966858"/>
                </a:cubicBezTo>
                <a:cubicBezTo>
                  <a:pt x="2379020" y="1956434"/>
                  <a:pt x="2362862" y="1952394"/>
                  <a:pt x="2357259" y="1947573"/>
                </a:cubicBezTo>
                <a:cubicBezTo>
                  <a:pt x="2342925" y="1935194"/>
                  <a:pt x="2324682" y="1925942"/>
                  <a:pt x="2313997" y="1911087"/>
                </a:cubicBezTo>
                <a:cubicBezTo>
                  <a:pt x="2297969" y="1888674"/>
                  <a:pt x="2286372" y="1875643"/>
                  <a:pt x="2269302" y="1908741"/>
                </a:cubicBezTo>
                <a:cubicBezTo>
                  <a:pt x="2259138" y="1928548"/>
                  <a:pt x="2244283" y="1923205"/>
                  <a:pt x="2229949" y="1914866"/>
                </a:cubicBezTo>
                <a:cubicBezTo>
                  <a:pt x="1937800" y="1745336"/>
                  <a:pt x="1641742" y="1582973"/>
                  <a:pt x="1346205" y="1419437"/>
                </a:cubicBezTo>
                <a:cubicBezTo>
                  <a:pt x="1131589" y="1300727"/>
                  <a:pt x="917754" y="1180063"/>
                  <a:pt x="703659" y="1059659"/>
                </a:cubicBezTo>
                <a:cubicBezTo>
                  <a:pt x="613747" y="1009100"/>
                  <a:pt x="524748" y="956716"/>
                  <a:pt x="434835" y="906287"/>
                </a:cubicBezTo>
                <a:cubicBezTo>
                  <a:pt x="319253" y="841525"/>
                  <a:pt x="203019" y="777804"/>
                  <a:pt x="86915" y="713954"/>
                </a:cubicBezTo>
                <a:cubicBezTo>
                  <a:pt x="58247" y="698187"/>
                  <a:pt x="29059" y="683201"/>
                  <a:pt x="0" y="667825"/>
                </a:cubicBezTo>
                <a:cubicBezTo>
                  <a:pt x="0" y="445260"/>
                  <a:pt x="0" y="222565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68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A4E1588-0188-43CF-8049-FA72C3BAA6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406" y="1828844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2D6C44A-BDDF-49D7-836C-8F7DD452BE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1859" y="1828844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49EE685-FE4D-464D-AFD2-017CB460F0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33289" y="1828844"/>
            <a:ext cx="3199983" cy="3201902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835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0CDA927-F9F9-4251-B3BA-1B87A0B4ED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9870" y="33344"/>
            <a:ext cx="3392734" cy="6790355"/>
          </a:xfrm>
          <a:custGeom>
            <a:avLst/>
            <a:gdLst>
              <a:gd name="connsiteX0" fmla="*/ 1635431 w 3393176"/>
              <a:gd name="connsiteY0" fmla="*/ 6655035 h 6788783"/>
              <a:gd name="connsiteX1" fmla="*/ 1677818 w 3393176"/>
              <a:gd name="connsiteY1" fmla="*/ 6696563 h 6788783"/>
              <a:gd name="connsiteX2" fmla="*/ 1638003 w 3393176"/>
              <a:gd name="connsiteY2" fmla="*/ 6733997 h 6788783"/>
              <a:gd name="connsiteX3" fmla="*/ 1597999 w 3393176"/>
              <a:gd name="connsiteY3" fmla="*/ 6695707 h 6788783"/>
              <a:gd name="connsiteX4" fmla="*/ 1635431 w 3393176"/>
              <a:gd name="connsiteY4" fmla="*/ 6655035 h 6788783"/>
              <a:gd name="connsiteX5" fmla="*/ 2039769 w 3393176"/>
              <a:gd name="connsiteY5" fmla="*/ 6652748 h 6788783"/>
              <a:gd name="connsiteX6" fmla="*/ 2078250 w 3393176"/>
              <a:gd name="connsiteY6" fmla="*/ 6697802 h 6788783"/>
              <a:gd name="connsiteX7" fmla="*/ 2033196 w 3393176"/>
              <a:gd name="connsiteY7" fmla="*/ 6736282 h 6788783"/>
              <a:gd name="connsiteX8" fmla="*/ 1994239 w 3393176"/>
              <a:gd name="connsiteY8" fmla="*/ 6691134 h 6788783"/>
              <a:gd name="connsiteX9" fmla="*/ 2039769 w 3393176"/>
              <a:gd name="connsiteY9" fmla="*/ 6652748 h 6788783"/>
              <a:gd name="connsiteX10" fmla="*/ 2424959 w 3393176"/>
              <a:gd name="connsiteY10" fmla="*/ 6625983 h 6788783"/>
              <a:gd name="connsiteX11" fmla="*/ 2487539 w 3393176"/>
              <a:gd name="connsiteY11" fmla="*/ 6701040 h 6788783"/>
              <a:gd name="connsiteX12" fmla="*/ 2417626 w 3393176"/>
              <a:gd name="connsiteY12" fmla="*/ 6761333 h 6788783"/>
              <a:gd name="connsiteX13" fmla="*/ 2354094 w 3393176"/>
              <a:gd name="connsiteY13" fmla="*/ 6687800 h 6788783"/>
              <a:gd name="connsiteX14" fmla="*/ 2424959 w 3393176"/>
              <a:gd name="connsiteY14" fmla="*/ 6625983 h 6788783"/>
              <a:gd name="connsiteX15" fmla="*/ 2804625 w 3393176"/>
              <a:gd name="connsiteY15" fmla="*/ 6610553 h 6788783"/>
              <a:gd name="connsiteX16" fmla="*/ 2887969 w 3393176"/>
              <a:gd name="connsiteY16" fmla="*/ 6692372 h 6788783"/>
              <a:gd name="connsiteX17" fmla="*/ 2802244 w 3393176"/>
              <a:gd name="connsiteY17" fmla="*/ 6777336 h 6788783"/>
              <a:gd name="connsiteX18" fmla="*/ 2722711 w 3393176"/>
              <a:gd name="connsiteY18" fmla="*/ 6693325 h 6788783"/>
              <a:gd name="connsiteX19" fmla="*/ 2804625 w 3393176"/>
              <a:gd name="connsiteY19" fmla="*/ 6610553 h 6788783"/>
              <a:gd name="connsiteX20" fmla="*/ 3209153 w 3393176"/>
              <a:gd name="connsiteY20" fmla="*/ 6600361 h 6788783"/>
              <a:gd name="connsiteX21" fmla="*/ 3297355 w 3393176"/>
              <a:gd name="connsiteY21" fmla="*/ 6697039 h 6788783"/>
              <a:gd name="connsiteX22" fmla="*/ 3197247 w 3393176"/>
              <a:gd name="connsiteY22" fmla="*/ 6788575 h 6788783"/>
              <a:gd name="connsiteX23" fmla="*/ 3109046 w 3393176"/>
              <a:gd name="connsiteY23" fmla="*/ 6691896 h 6788783"/>
              <a:gd name="connsiteX24" fmla="*/ 3209153 w 3393176"/>
              <a:gd name="connsiteY24" fmla="*/ 6600361 h 6788783"/>
              <a:gd name="connsiteX25" fmla="*/ 1252813 w 3393176"/>
              <a:gd name="connsiteY25" fmla="*/ 6276130 h 6788783"/>
              <a:gd name="connsiteX26" fmla="*/ 1287484 w 3393176"/>
              <a:gd name="connsiteY26" fmla="*/ 6308039 h 6788783"/>
              <a:gd name="connsiteX27" fmla="*/ 1256146 w 3393176"/>
              <a:gd name="connsiteY27" fmla="*/ 6343662 h 6788783"/>
              <a:gd name="connsiteX28" fmla="*/ 1220523 w 3393176"/>
              <a:gd name="connsiteY28" fmla="*/ 6312230 h 6788783"/>
              <a:gd name="connsiteX29" fmla="*/ 1252813 w 3393176"/>
              <a:gd name="connsiteY29" fmla="*/ 6276130 h 6788783"/>
              <a:gd name="connsiteX30" fmla="*/ 1638385 w 3393176"/>
              <a:gd name="connsiteY30" fmla="*/ 6237935 h 6788783"/>
              <a:gd name="connsiteX31" fmla="*/ 1709632 w 3393176"/>
              <a:gd name="connsiteY31" fmla="*/ 6311754 h 6788783"/>
              <a:gd name="connsiteX32" fmla="*/ 1635052 w 3393176"/>
              <a:gd name="connsiteY32" fmla="*/ 6381381 h 6788783"/>
              <a:gd name="connsiteX33" fmla="*/ 1567138 w 3393176"/>
              <a:gd name="connsiteY33" fmla="*/ 6311944 h 6788783"/>
              <a:gd name="connsiteX34" fmla="*/ 1638385 w 3393176"/>
              <a:gd name="connsiteY34" fmla="*/ 6237935 h 6788783"/>
              <a:gd name="connsiteX35" fmla="*/ 2035293 w 3393176"/>
              <a:gd name="connsiteY35" fmla="*/ 6201358 h 6788783"/>
              <a:gd name="connsiteX36" fmla="*/ 2145210 w 3393176"/>
              <a:gd name="connsiteY36" fmla="*/ 6309086 h 6788783"/>
              <a:gd name="connsiteX37" fmla="*/ 2037483 w 3393176"/>
              <a:gd name="connsiteY37" fmla="*/ 6419004 h 6788783"/>
              <a:gd name="connsiteX38" fmla="*/ 1927564 w 3393176"/>
              <a:gd name="connsiteY38" fmla="*/ 6311277 h 6788783"/>
              <a:gd name="connsiteX39" fmla="*/ 2035293 w 3393176"/>
              <a:gd name="connsiteY39" fmla="*/ 6201358 h 6788783"/>
              <a:gd name="connsiteX40" fmla="*/ 2422577 w 3393176"/>
              <a:gd name="connsiteY40" fmla="*/ 6179547 h 6788783"/>
              <a:gd name="connsiteX41" fmla="*/ 2551356 w 3393176"/>
              <a:gd name="connsiteY41" fmla="*/ 6311944 h 6788783"/>
              <a:gd name="connsiteX42" fmla="*/ 2418958 w 3393176"/>
              <a:gd name="connsiteY42" fmla="*/ 6440722 h 6788783"/>
              <a:gd name="connsiteX43" fmla="*/ 2290181 w 3393176"/>
              <a:gd name="connsiteY43" fmla="*/ 6308324 h 6788783"/>
              <a:gd name="connsiteX44" fmla="*/ 2422577 w 3393176"/>
              <a:gd name="connsiteY44" fmla="*/ 6179547 h 6788783"/>
              <a:gd name="connsiteX45" fmla="*/ 2801768 w 3393176"/>
              <a:gd name="connsiteY45" fmla="*/ 6166878 h 6788783"/>
              <a:gd name="connsiteX46" fmla="*/ 2948453 w 3393176"/>
              <a:gd name="connsiteY46" fmla="*/ 6306801 h 6788783"/>
              <a:gd name="connsiteX47" fmla="*/ 2808531 w 3393176"/>
              <a:gd name="connsiteY47" fmla="*/ 6453486 h 6788783"/>
              <a:gd name="connsiteX48" fmla="*/ 2661845 w 3393176"/>
              <a:gd name="connsiteY48" fmla="*/ 6313564 h 6788783"/>
              <a:gd name="connsiteX49" fmla="*/ 2801768 w 3393176"/>
              <a:gd name="connsiteY49" fmla="*/ 6166878 h 6788783"/>
              <a:gd name="connsiteX50" fmla="*/ 3205343 w 3393176"/>
              <a:gd name="connsiteY50" fmla="*/ 6159258 h 6788783"/>
              <a:gd name="connsiteX51" fmla="*/ 3354124 w 3393176"/>
              <a:gd name="connsiteY51" fmla="*/ 6313944 h 6788783"/>
              <a:gd name="connsiteX52" fmla="*/ 3197723 w 3393176"/>
              <a:gd name="connsiteY52" fmla="*/ 6461010 h 6788783"/>
              <a:gd name="connsiteX53" fmla="*/ 3052371 w 3393176"/>
              <a:gd name="connsiteY53" fmla="*/ 6309753 h 6788783"/>
              <a:gd name="connsiteX54" fmla="*/ 3205343 w 3393176"/>
              <a:gd name="connsiteY54" fmla="*/ 6159258 h 6788783"/>
              <a:gd name="connsiteX55" fmla="*/ 1259100 w 3393176"/>
              <a:gd name="connsiteY55" fmla="*/ 5835122 h 6788783"/>
              <a:gd name="connsiteX56" fmla="*/ 1344348 w 3393176"/>
              <a:gd name="connsiteY56" fmla="*/ 5932563 h 6788783"/>
              <a:gd name="connsiteX57" fmla="*/ 1245574 w 3393176"/>
              <a:gd name="connsiteY57" fmla="*/ 6015336 h 6788783"/>
              <a:gd name="connsiteX58" fmla="*/ 1163944 w 3393176"/>
              <a:gd name="connsiteY58" fmla="*/ 5922372 h 6788783"/>
              <a:gd name="connsiteX59" fmla="*/ 1259100 w 3393176"/>
              <a:gd name="connsiteY59" fmla="*/ 5835122 h 6788783"/>
              <a:gd name="connsiteX60" fmla="*/ 1632861 w 3393176"/>
              <a:gd name="connsiteY60" fmla="*/ 5798070 h 6788783"/>
              <a:gd name="connsiteX61" fmla="*/ 1766115 w 3393176"/>
              <a:gd name="connsiteY61" fmla="*/ 5923705 h 6788783"/>
              <a:gd name="connsiteX62" fmla="*/ 1637051 w 3393176"/>
              <a:gd name="connsiteY62" fmla="*/ 6053531 h 6788783"/>
              <a:gd name="connsiteX63" fmla="*/ 1510654 w 3393176"/>
              <a:gd name="connsiteY63" fmla="*/ 5927896 h 6788783"/>
              <a:gd name="connsiteX64" fmla="*/ 1632861 w 3393176"/>
              <a:gd name="connsiteY64" fmla="*/ 5798070 h 6788783"/>
              <a:gd name="connsiteX65" fmla="*/ 2038625 w 3393176"/>
              <a:gd name="connsiteY65" fmla="*/ 5770924 h 6788783"/>
              <a:gd name="connsiteX66" fmla="*/ 2191407 w 3393176"/>
              <a:gd name="connsiteY66" fmla="*/ 5929705 h 6788783"/>
              <a:gd name="connsiteX67" fmla="*/ 2030910 w 3393176"/>
              <a:gd name="connsiteY67" fmla="*/ 6080772 h 6788783"/>
              <a:gd name="connsiteX68" fmla="*/ 1881558 w 3393176"/>
              <a:gd name="connsiteY68" fmla="*/ 5925420 h 6788783"/>
              <a:gd name="connsiteX69" fmla="*/ 2038625 w 3393176"/>
              <a:gd name="connsiteY69" fmla="*/ 5770924 h 6788783"/>
              <a:gd name="connsiteX70" fmla="*/ 2421911 w 3393176"/>
              <a:gd name="connsiteY70" fmla="*/ 5750444 h 6788783"/>
              <a:gd name="connsiteX71" fmla="*/ 2596124 w 3393176"/>
              <a:gd name="connsiteY71" fmla="*/ 5927038 h 6788783"/>
              <a:gd name="connsiteX72" fmla="*/ 2419530 w 3393176"/>
              <a:gd name="connsiteY72" fmla="*/ 6101250 h 6788783"/>
              <a:gd name="connsiteX73" fmla="*/ 2245317 w 3393176"/>
              <a:gd name="connsiteY73" fmla="*/ 5924657 h 6788783"/>
              <a:gd name="connsiteX74" fmla="*/ 2421911 w 3393176"/>
              <a:gd name="connsiteY74" fmla="*/ 5750444 h 6788783"/>
              <a:gd name="connsiteX75" fmla="*/ 485384 w 3393176"/>
              <a:gd name="connsiteY75" fmla="*/ 5493461 h 6788783"/>
              <a:gd name="connsiteX76" fmla="*/ 520341 w 3393176"/>
              <a:gd name="connsiteY76" fmla="*/ 5527751 h 6788783"/>
              <a:gd name="connsiteX77" fmla="*/ 485384 w 3393176"/>
              <a:gd name="connsiteY77" fmla="*/ 5562041 h 6788783"/>
              <a:gd name="connsiteX78" fmla="*/ 451094 w 3393176"/>
              <a:gd name="connsiteY78" fmla="*/ 5527751 h 6788783"/>
              <a:gd name="connsiteX79" fmla="*/ 485384 w 3393176"/>
              <a:gd name="connsiteY79" fmla="*/ 5493461 h 6788783"/>
              <a:gd name="connsiteX80" fmla="*/ 871432 w 3393176"/>
              <a:gd name="connsiteY80" fmla="*/ 5435739 h 6788783"/>
              <a:gd name="connsiteX81" fmla="*/ 961729 w 3393176"/>
              <a:gd name="connsiteY81" fmla="*/ 5529465 h 6788783"/>
              <a:gd name="connsiteX82" fmla="*/ 868003 w 3393176"/>
              <a:gd name="connsiteY82" fmla="*/ 5619762 h 6788783"/>
              <a:gd name="connsiteX83" fmla="*/ 777706 w 3393176"/>
              <a:gd name="connsiteY83" fmla="*/ 5526036 h 6788783"/>
              <a:gd name="connsiteX84" fmla="*/ 871432 w 3393176"/>
              <a:gd name="connsiteY84" fmla="*/ 5435739 h 6788783"/>
              <a:gd name="connsiteX85" fmla="*/ 1259767 w 3393176"/>
              <a:gd name="connsiteY85" fmla="*/ 5390685 h 6788783"/>
              <a:gd name="connsiteX86" fmla="*/ 1391117 w 3393176"/>
              <a:gd name="connsiteY86" fmla="*/ 5530036 h 6788783"/>
              <a:gd name="connsiteX87" fmla="*/ 1248337 w 3393176"/>
              <a:gd name="connsiteY87" fmla="*/ 5664719 h 6788783"/>
              <a:gd name="connsiteX88" fmla="*/ 1116987 w 3393176"/>
              <a:gd name="connsiteY88" fmla="*/ 5525369 h 6788783"/>
              <a:gd name="connsiteX89" fmla="*/ 1259767 w 3393176"/>
              <a:gd name="connsiteY89" fmla="*/ 5390685 h 6788783"/>
              <a:gd name="connsiteX90" fmla="*/ 1639051 w 3393176"/>
              <a:gd name="connsiteY90" fmla="*/ 5360682 h 6788783"/>
              <a:gd name="connsiteX91" fmla="*/ 1805454 w 3393176"/>
              <a:gd name="connsiteY91" fmla="*/ 5530132 h 6788783"/>
              <a:gd name="connsiteX92" fmla="*/ 1634289 w 3393176"/>
              <a:gd name="connsiteY92" fmla="*/ 5694819 h 6788783"/>
              <a:gd name="connsiteX93" fmla="*/ 1471316 w 3393176"/>
              <a:gd name="connsiteY93" fmla="*/ 5528798 h 6788783"/>
              <a:gd name="connsiteX94" fmla="*/ 1639051 w 3393176"/>
              <a:gd name="connsiteY94" fmla="*/ 5360682 h 6788783"/>
              <a:gd name="connsiteX95" fmla="*/ 90953 w 3393176"/>
              <a:gd name="connsiteY95" fmla="*/ 5102364 h 6788783"/>
              <a:gd name="connsiteX96" fmla="*/ 128196 w 3393176"/>
              <a:gd name="connsiteY96" fmla="*/ 5148750 h 6788783"/>
              <a:gd name="connsiteX97" fmla="*/ 86953 w 3393176"/>
              <a:gd name="connsiteY97" fmla="*/ 5184469 h 6788783"/>
              <a:gd name="connsiteX98" fmla="*/ 45615 w 3393176"/>
              <a:gd name="connsiteY98" fmla="*/ 5141511 h 6788783"/>
              <a:gd name="connsiteX99" fmla="*/ 90953 w 3393176"/>
              <a:gd name="connsiteY99" fmla="*/ 5102364 h 6788783"/>
              <a:gd name="connsiteX100" fmla="*/ 491099 w 3393176"/>
              <a:gd name="connsiteY100" fmla="*/ 5071217 h 6788783"/>
              <a:gd name="connsiteX101" fmla="*/ 557584 w 3393176"/>
              <a:gd name="connsiteY101" fmla="*/ 5149132 h 6788783"/>
              <a:gd name="connsiteX102" fmla="*/ 479955 w 3393176"/>
              <a:gd name="connsiteY102" fmla="*/ 5216569 h 6788783"/>
              <a:gd name="connsiteX103" fmla="*/ 413185 w 3393176"/>
              <a:gd name="connsiteY103" fmla="*/ 5137702 h 6788783"/>
              <a:gd name="connsiteX104" fmla="*/ 491099 w 3393176"/>
              <a:gd name="connsiteY104" fmla="*/ 5071217 h 6788783"/>
              <a:gd name="connsiteX105" fmla="*/ 870765 w 3393176"/>
              <a:gd name="connsiteY105" fmla="*/ 5014829 h 6788783"/>
              <a:gd name="connsiteX106" fmla="*/ 998305 w 3393176"/>
              <a:gd name="connsiteY106" fmla="*/ 5146274 h 6788783"/>
              <a:gd name="connsiteX107" fmla="*/ 865050 w 3393176"/>
              <a:gd name="connsiteY107" fmla="*/ 5272100 h 6788783"/>
              <a:gd name="connsiteX108" fmla="*/ 741035 w 3393176"/>
              <a:gd name="connsiteY108" fmla="*/ 5137226 h 6788783"/>
              <a:gd name="connsiteX109" fmla="*/ 870765 w 3393176"/>
              <a:gd name="connsiteY109" fmla="*/ 5014829 h 6788783"/>
              <a:gd name="connsiteX110" fmla="*/ 1256908 w 3393176"/>
              <a:gd name="connsiteY110" fmla="*/ 4976634 h 6788783"/>
              <a:gd name="connsiteX111" fmla="*/ 1420834 w 3393176"/>
              <a:gd name="connsiteY111" fmla="*/ 5149704 h 6788783"/>
              <a:gd name="connsiteX112" fmla="*/ 1251289 w 3393176"/>
              <a:gd name="connsiteY112" fmla="*/ 5310295 h 6788783"/>
              <a:gd name="connsiteX113" fmla="*/ 1087269 w 3393176"/>
              <a:gd name="connsiteY113" fmla="*/ 5137226 h 6788783"/>
              <a:gd name="connsiteX114" fmla="*/ 1256908 w 3393176"/>
              <a:gd name="connsiteY114" fmla="*/ 4976634 h 6788783"/>
              <a:gd name="connsiteX115" fmla="*/ 88572 w 3393176"/>
              <a:gd name="connsiteY115" fmla="*/ 4719554 h 6788783"/>
              <a:gd name="connsiteX116" fmla="*/ 126291 w 3393176"/>
              <a:gd name="connsiteY116" fmla="*/ 4765369 h 6788783"/>
              <a:gd name="connsiteX117" fmla="*/ 82571 w 3393176"/>
              <a:gd name="connsiteY117" fmla="*/ 4798421 h 6788783"/>
              <a:gd name="connsiteX118" fmla="*/ 46948 w 3393176"/>
              <a:gd name="connsiteY118" fmla="*/ 4755654 h 6788783"/>
              <a:gd name="connsiteX119" fmla="*/ 88572 w 3393176"/>
              <a:gd name="connsiteY119" fmla="*/ 4719554 h 6788783"/>
              <a:gd name="connsiteX120" fmla="*/ 483288 w 3393176"/>
              <a:gd name="connsiteY120" fmla="*/ 4650879 h 6788783"/>
              <a:gd name="connsiteX121" fmla="*/ 593588 w 3393176"/>
              <a:gd name="connsiteY121" fmla="*/ 4758702 h 6788783"/>
              <a:gd name="connsiteX122" fmla="*/ 484050 w 3393176"/>
              <a:gd name="connsiteY122" fmla="*/ 4867287 h 6788783"/>
              <a:gd name="connsiteX123" fmla="*/ 377180 w 3393176"/>
              <a:gd name="connsiteY123" fmla="*/ 4762893 h 6788783"/>
              <a:gd name="connsiteX124" fmla="*/ 483288 w 3393176"/>
              <a:gd name="connsiteY124" fmla="*/ 4650879 h 6788783"/>
              <a:gd name="connsiteX125" fmla="*/ 867812 w 3393176"/>
              <a:gd name="connsiteY125" fmla="*/ 4604683 h 6788783"/>
              <a:gd name="connsiteX126" fmla="*/ 1024118 w 3393176"/>
              <a:gd name="connsiteY126" fmla="*/ 4758893 h 6788783"/>
              <a:gd name="connsiteX127" fmla="*/ 868194 w 3393176"/>
              <a:gd name="connsiteY127" fmla="*/ 4913483 h 6788783"/>
              <a:gd name="connsiteX128" fmla="*/ 715318 w 3393176"/>
              <a:gd name="connsiteY128" fmla="*/ 4755845 h 6788783"/>
              <a:gd name="connsiteX129" fmla="*/ 867812 w 3393176"/>
              <a:gd name="connsiteY129" fmla="*/ 4604683 h 6788783"/>
              <a:gd name="connsiteX130" fmla="*/ 85619 w 3393176"/>
              <a:gd name="connsiteY130" fmla="*/ 4296358 h 6788783"/>
              <a:gd name="connsiteX131" fmla="*/ 153342 w 3393176"/>
              <a:gd name="connsiteY131" fmla="*/ 4359699 h 6788783"/>
              <a:gd name="connsiteX132" fmla="*/ 88953 w 3393176"/>
              <a:gd name="connsiteY132" fmla="*/ 4425613 h 6788783"/>
              <a:gd name="connsiteX133" fmla="*/ 22754 w 3393176"/>
              <a:gd name="connsiteY133" fmla="*/ 4362652 h 6788783"/>
              <a:gd name="connsiteX134" fmla="*/ 85619 w 3393176"/>
              <a:gd name="connsiteY134" fmla="*/ 4296358 h 6788783"/>
              <a:gd name="connsiteX135" fmla="*/ 490527 w 3393176"/>
              <a:gd name="connsiteY135" fmla="*/ 4231208 h 6788783"/>
              <a:gd name="connsiteX136" fmla="*/ 615114 w 3393176"/>
              <a:gd name="connsiteY136" fmla="*/ 4366082 h 6788783"/>
              <a:gd name="connsiteX137" fmla="*/ 480240 w 3393176"/>
              <a:gd name="connsiteY137" fmla="*/ 4490669 h 6788783"/>
              <a:gd name="connsiteX138" fmla="*/ 355653 w 3393176"/>
              <a:gd name="connsiteY138" fmla="*/ 4355795 h 6788783"/>
              <a:gd name="connsiteX139" fmla="*/ 490527 w 3393176"/>
              <a:gd name="connsiteY139" fmla="*/ 4231208 h 6788783"/>
              <a:gd name="connsiteX140" fmla="*/ 87524 w 3393176"/>
              <a:gd name="connsiteY140" fmla="*/ 3896594 h 6788783"/>
              <a:gd name="connsiteX141" fmla="*/ 169154 w 3393176"/>
              <a:gd name="connsiteY141" fmla="*/ 3974128 h 6788783"/>
              <a:gd name="connsiteX142" fmla="*/ 87143 w 3393176"/>
              <a:gd name="connsiteY142" fmla="*/ 4056805 h 6788783"/>
              <a:gd name="connsiteX143" fmla="*/ 7324 w 3393176"/>
              <a:gd name="connsiteY143" fmla="*/ 3979938 h 6788783"/>
              <a:gd name="connsiteX144" fmla="*/ 87524 w 3393176"/>
              <a:gd name="connsiteY144" fmla="*/ 3896594 h 6788783"/>
              <a:gd name="connsiteX145" fmla="*/ 481192 w 3393176"/>
              <a:gd name="connsiteY145" fmla="*/ 3834301 h 6788783"/>
              <a:gd name="connsiteX146" fmla="*/ 627687 w 3393176"/>
              <a:gd name="connsiteY146" fmla="*/ 3974223 h 6788783"/>
              <a:gd name="connsiteX147" fmla="*/ 486050 w 3393176"/>
              <a:gd name="connsiteY147" fmla="*/ 4119003 h 6788783"/>
              <a:gd name="connsiteX148" fmla="*/ 342985 w 3393176"/>
              <a:gd name="connsiteY148" fmla="*/ 3975652 h 6788783"/>
              <a:gd name="connsiteX149" fmla="*/ 481192 w 3393176"/>
              <a:gd name="connsiteY149" fmla="*/ 3834301 h 6788783"/>
              <a:gd name="connsiteX150" fmla="*/ 87429 w 3393176"/>
              <a:gd name="connsiteY150" fmla="*/ 3503879 h 6788783"/>
              <a:gd name="connsiteX151" fmla="*/ 174964 w 3393176"/>
              <a:gd name="connsiteY151" fmla="*/ 3590747 h 6788783"/>
              <a:gd name="connsiteX152" fmla="*/ 83810 w 3393176"/>
              <a:gd name="connsiteY152" fmla="*/ 3679996 h 6788783"/>
              <a:gd name="connsiteX153" fmla="*/ 85 w 3393176"/>
              <a:gd name="connsiteY153" fmla="*/ 3590556 h 6788783"/>
              <a:gd name="connsiteX154" fmla="*/ 87429 w 3393176"/>
              <a:gd name="connsiteY154" fmla="*/ 3503879 h 6788783"/>
              <a:gd name="connsiteX155" fmla="*/ 485479 w 3393176"/>
              <a:gd name="connsiteY155" fmla="*/ 3442157 h 6788783"/>
              <a:gd name="connsiteX156" fmla="*/ 635498 w 3393176"/>
              <a:gd name="connsiteY156" fmla="*/ 3595890 h 6788783"/>
              <a:gd name="connsiteX157" fmla="*/ 485193 w 3393176"/>
              <a:gd name="connsiteY157" fmla="*/ 3742480 h 6788783"/>
              <a:gd name="connsiteX158" fmla="*/ 335174 w 3393176"/>
              <a:gd name="connsiteY158" fmla="*/ 3588746 h 6788783"/>
              <a:gd name="connsiteX159" fmla="*/ 485479 w 3393176"/>
              <a:gd name="connsiteY159" fmla="*/ 3442157 h 6788783"/>
              <a:gd name="connsiteX160" fmla="*/ 88667 w 3393176"/>
              <a:gd name="connsiteY160" fmla="*/ 3119547 h 6788783"/>
              <a:gd name="connsiteX161" fmla="*/ 174964 w 3393176"/>
              <a:gd name="connsiteY161" fmla="*/ 3208129 h 6788783"/>
              <a:gd name="connsiteX162" fmla="*/ 82095 w 3393176"/>
              <a:gd name="connsiteY162" fmla="*/ 3295664 h 6788783"/>
              <a:gd name="connsiteX163" fmla="*/ 85 w 3393176"/>
              <a:gd name="connsiteY163" fmla="*/ 3204509 h 6788783"/>
              <a:gd name="connsiteX164" fmla="*/ 88667 w 3393176"/>
              <a:gd name="connsiteY164" fmla="*/ 3119547 h 6788783"/>
              <a:gd name="connsiteX165" fmla="*/ 488622 w 3393176"/>
              <a:gd name="connsiteY165" fmla="*/ 3057826 h 6788783"/>
              <a:gd name="connsiteX166" fmla="*/ 635498 w 3393176"/>
              <a:gd name="connsiteY166" fmla="*/ 3214606 h 6788783"/>
              <a:gd name="connsiteX167" fmla="*/ 482145 w 3393176"/>
              <a:gd name="connsiteY167" fmla="*/ 3358149 h 6788783"/>
              <a:gd name="connsiteX168" fmla="*/ 335269 w 3393176"/>
              <a:gd name="connsiteY168" fmla="*/ 3201366 h 6788783"/>
              <a:gd name="connsiteX169" fmla="*/ 488622 w 3393176"/>
              <a:gd name="connsiteY169" fmla="*/ 3057826 h 6788783"/>
              <a:gd name="connsiteX170" fmla="*/ 88762 w 3393176"/>
              <a:gd name="connsiteY170" fmla="*/ 2729974 h 6788783"/>
              <a:gd name="connsiteX171" fmla="*/ 169058 w 3393176"/>
              <a:gd name="connsiteY171" fmla="*/ 2808650 h 6788783"/>
              <a:gd name="connsiteX172" fmla="*/ 85905 w 3393176"/>
              <a:gd name="connsiteY172" fmla="*/ 2889708 h 6788783"/>
              <a:gd name="connsiteX173" fmla="*/ 7514 w 3393176"/>
              <a:gd name="connsiteY173" fmla="*/ 2811794 h 6788783"/>
              <a:gd name="connsiteX174" fmla="*/ 88762 w 3393176"/>
              <a:gd name="connsiteY174" fmla="*/ 2729974 h 6788783"/>
              <a:gd name="connsiteX175" fmla="*/ 487194 w 3393176"/>
              <a:gd name="connsiteY175" fmla="*/ 2667873 h 6788783"/>
              <a:gd name="connsiteX176" fmla="*/ 627401 w 3393176"/>
              <a:gd name="connsiteY176" fmla="*/ 2813416 h 6788783"/>
              <a:gd name="connsiteX177" fmla="*/ 480145 w 3393176"/>
              <a:gd name="connsiteY177" fmla="*/ 2952004 h 6788783"/>
              <a:gd name="connsiteX178" fmla="*/ 343366 w 3393176"/>
              <a:gd name="connsiteY178" fmla="*/ 2809796 h 6788783"/>
              <a:gd name="connsiteX179" fmla="*/ 487194 w 3393176"/>
              <a:gd name="connsiteY179" fmla="*/ 2667873 h 6788783"/>
              <a:gd name="connsiteX180" fmla="*/ 85524 w 3393176"/>
              <a:gd name="connsiteY180" fmla="*/ 2360881 h 6788783"/>
              <a:gd name="connsiteX181" fmla="*/ 150485 w 3393176"/>
              <a:gd name="connsiteY181" fmla="*/ 2426413 h 6788783"/>
              <a:gd name="connsiteX182" fmla="*/ 84668 w 3393176"/>
              <a:gd name="connsiteY182" fmla="*/ 2488705 h 6788783"/>
              <a:gd name="connsiteX183" fmla="*/ 23993 w 3393176"/>
              <a:gd name="connsiteY183" fmla="*/ 2427937 h 6788783"/>
              <a:gd name="connsiteX184" fmla="*/ 85524 w 3393176"/>
              <a:gd name="connsiteY184" fmla="*/ 2360881 h 6788783"/>
              <a:gd name="connsiteX185" fmla="*/ 489004 w 3393176"/>
              <a:gd name="connsiteY185" fmla="*/ 2296873 h 6788783"/>
              <a:gd name="connsiteX186" fmla="*/ 613972 w 3393176"/>
              <a:gd name="connsiteY186" fmla="*/ 2430890 h 6788783"/>
              <a:gd name="connsiteX187" fmla="*/ 485098 w 3393176"/>
              <a:gd name="connsiteY187" fmla="*/ 2554143 h 6788783"/>
              <a:gd name="connsiteX188" fmla="*/ 356701 w 3393176"/>
              <a:gd name="connsiteY188" fmla="*/ 2423557 h 6788783"/>
              <a:gd name="connsiteX189" fmla="*/ 489004 w 3393176"/>
              <a:gd name="connsiteY189" fmla="*/ 2296873 h 6788783"/>
              <a:gd name="connsiteX190" fmla="*/ 87905 w 3393176"/>
              <a:gd name="connsiteY190" fmla="*/ 2001692 h 6788783"/>
              <a:gd name="connsiteX191" fmla="*/ 126482 w 3393176"/>
              <a:gd name="connsiteY191" fmla="*/ 2046840 h 6788783"/>
              <a:gd name="connsiteX192" fmla="*/ 83333 w 3393176"/>
              <a:gd name="connsiteY192" fmla="*/ 2080653 h 6788783"/>
              <a:gd name="connsiteX193" fmla="*/ 46948 w 3393176"/>
              <a:gd name="connsiteY193" fmla="*/ 2038744 h 6788783"/>
              <a:gd name="connsiteX194" fmla="*/ 87905 w 3393176"/>
              <a:gd name="connsiteY194" fmla="*/ 2001692 h 6788783"/>
              <a:gd name="connsiteX195" fmla="*/ 484146 w 3393176"/>
              <a:gd name="connsiteY195" fmla="*/ 1933019 h 6788783"/>
              <a:gd name="connsiteX196" fmla="*/ 593588 w 3393176"/>
              <a:gd name="connsiteY196" fmla="*/ 2041604 h 6788783"/>
              <a:gd name="connsiteX197" fmla="*/ 490146 w 3393176"/>
              <a:gd name="connsiteY197" fmla="*/ 2149331 h 6788783"/>
              <a:gd name="connsiteX198" fmla="*/ 377275 w 3393176"/>
              <a:gd name="connsiteY198" fmla="*/ 2044175 h 6788783"/>
              <a:gd name="connsiteX199" fmla="*/ 484146 w 3393176"/>
              <a:gd name="connsiteY199" fmla="*/ 1933019 h 6788783"/>
              <a:gd name="connsiteX200" fmla="*/ 870765 w 3393176"/>
              <a:gd name="connsiteY200" fmla="*/ 1886634 h 6788783"/>
              <a:gd name="connsiteX201" fmla="*/ 1024309 w 3393176"/>
              <a:gd name="connsiteY201" fmla="*/ 2043987 h 6788783"/>
              <a:gd name="connsiteX202" fmla="*/ 865241 w 3393176"/>
              <a:gd name="connsiteY202" fmla="*/ 2195813 h 6788783"/>
              <a:gd name="connsiteX203" fmla="*/ 715127 w 3393176"/>
              <a:gd name="connsiteY203" fmla="*/ 2035034 h 6788783"/>
              <a:gd name="connsiteX204" fmla="*/ 870765 w 3393176"/>
              <a:gd name="connsiteY204" fmla="*/ 1886634 h 6788783"/>
              <a:gd name="connsiteX205" fmla="*/ 89810 w 3393176"/>
              <a:gd name="connsiteY205" fmla="*/ 1598688 h 6788783"/>
              <a:gd name="connsiteX206" fmla="*/ 132387 w 3393176"/>
              <a:gd name="connsiteY206" fmla="*/ 1643361 h 6788783"/>
              <a:gd name="connsiteX207" fmla="*/ 84858 w 3393176"/>
              <a:gd name="connsiteY207" fmla="*/ 1687652 h 6788783"/>
              <a:gd name="connsiteX208" fmla="*/ 42852 w 3393176"/>
              <a:gd name="connsiteY208" fmla="*/ 1644123 h 6788783"/>
              <a:gd name="connsiteX209" fmla="*/ 89810 w 3393176"/>
              <a:gd name="connsiteY209" fmla="*/ 1598688 h 6788783"/>
              <a:gd name="connsiteX210" fmla="*/ 485288 w 3393176"/>
              <a:gd name="connsiteY210" fmla="*/ 1570972 h 6788783"/>
              <a:gd name="connsiteX211" fmla="*/ 556535 w 3393176"/>
              <a:gd name="connsiteY211" fmla="*/ 1644791 h 6788783"/>
              <a:gd name="connsiteX212" fmla="*/ 481955 w 3393176"/>
              <a:gd name="connsiteY212" fmla="*/ 1714418 h 6788783"/>
              <a:gd name="connsiteX213" fmla="*/ 414041 w 3393176"/>
              <a:gd name="connsiteY213" fmla="*/ 1644981 h 6788783"/>
              <a:gd name="connsiteX214" fmla="*/ 485288 w 3393176"/>
              <a:gd name="connsiteY214" fmla="*/ 1570972 h 6788783"/>
              <a:gd name="connsiteX215" fmla="*/ 876099 w 3393176"/>
              <a:gd name="connsiteY215" fmla="*/ 1515539 h 6788783"/>
              <a:gd name="connsiteX216" fmla="*/ 997448 w 3393176"/>
              <a:gd name="connsiteY216" fmla="*/ 1646127 h 6788783"/>
              <a:gd name="connsiteX217" fmla="*/ 863336 w 3393176"/>
              <a:gd name="connsiteY217" fmla="*/ 1770810 h 6788783"/>
              <a:gd name="connsiteX218" fmla="*/ 741988 w 3393176"/>
              <a:gd name="connsiteY218" fmla="*/ 1640221 h 6788783"/>
              <a:gd name="connsiteX219" fmla="*/ 876099 w 3393176"/>
              <a:gd name="connsiteY219" fmla="*/ 1515539 h 6788783"/>
              <a:gd name="connsiteX220" fmla="*/ 1259290 w 3393176"/>
              <a:gd name="connsiteY220" fmla="*/ 1477059 h 6788783"/>
              <a:gd name="connsiteX221" fmla="*/ 1420167 w 3393176"/>
              <a:gd name="connsiteY221" fmla="*/ 1645080 h 6788783"/>
              <a:gd name="connsiteX222" fmla="*/ 1248717 w 3393176"/>
              <a:gd name="connsiteY222" fmla="*/ 1809387 h 6788783"/>
              <a:gd name="connsiteX223" fmla="*/ 1087840 w 3393176"/>
              <a:gd name="connsiteY223" fmla="*/ 1641366 h 6788783"/>
              <a:gd name="connsiteX224" fmla="*/ 1259290 w 3393176"/>
              <a:gd name="connsiteY224" fmla="*/ 1477059 h 6788783"/>
              <a:gd name="connsiteX225" fmla="*/ 487574 w 3393176"/>
              <a:gd name="connsiteY225" fmla="*/ 1225308 h 6788783"/>
              <a:gd name="connsiteX226" fmla="*/ 519864 w 3393176"/>
              <a:gd name="connsiteY226" fmla="*/ 1257217 h 6788783"/>
              <a:gd name="connsiteX227" fmla="*/ 483098 w 3393176"/>
              <a:gd name="connsiteY227" fmla="*/ 1292364 h 6788783"/>
              <a:gd name="connsiteX228" fmla="*/ 451855 w 3393176"/>
              <a:gd name="connsiteY228" fmla="*/ 1256645 h 6788783"/>
              <a:gd name="connsiteX229" fmla="*/ 487574 w 3393176"/>
              <a:gd name="connsiteY229" fmla="*/ 1225308 h 6788783"/>
              <a:gd name="connsiteX230" fmla="*/ 866384 w 3393176"/>
              <a:gd name="connsiteY230" fmla="*/ 1168160 h 6788783"/>
              <a:gd name="connsiteX231" fmla="*/ 960300 w 3393176"/>
              <a:gd name="connsiteY231" fmla="*/ 1257220 h 6788783"/>
              <a:gd name="connsiteX232" fmla="*/ 869622 w 3393176"/>
              <a:gd name="connsiteY232" fmla="*/ 1348850 h 6788783"/>
              <a:gd name="connsiteX233" fmla="*/ 779611 w 3393176"/>
              <a:gd name="connsiteY233" fmla="*/ 1263697 h 6788783"/>
              <a:gd name="connsiteX234" fmla="*/ 866384 w 3393176"/>
              <a:gd name="connsiteY234" fmla="*/ 1168160 h 6788783"/>
              <a:gd name="connsiteX235" fmla="*/ 1257671 w 3393176"/>
              <a:gd name="connsiteY235" fmla="*/ 1122442 h 6788783"/>
              <a:gd name="connsiteX236" fmla="*/ 1390449 w 3393176"/>
              <a:gd name="connsiteY236" fmla="*/ 1260651 h 6788783"/>
              <a:gd name="connsiteX237" fmla="*/ 1253956 w 3393176"/>
              <a:gd name="connsiteY237" fmla="*/ 1395238 h 6788783"/>
              <a:gd name="connsiteX238" fmla="*/ 1117748 w 3393176"/>
              <a:gd name="connsiteY238" fmla="*/ 1253602 h 6788783"/>
              <a:gd name="connsiteX239" fmla="*/ 1257671 w 3393176"/>
              <a:gd name="connsiteY239" fmla="*/ 1122442 h 6788783"/>
              <a:gd name="connsiteX240" fmla="*/ 1649530 w 3393176"/>
              <a:gd name="connsiteY240" fmla="*/ 1091488 h 6788783"/>
              <a:gd name="connsiteX241" fmla="*/ 1819455 w 3393176"/>
              <a:gd name="connsiteY241" fmla="*/ 1257891 h 6788783"/>
              <a:gd name="connsiteX242" fmla="*/ 1651434 w 3393176"/>
              <a:gd name="connsiteY242" fmla="*/ 1426101 h 6788783"/>
              <a:gd name="connsiteX243" fmla="*/ 1484842 w 3393176"/>
              <a:gd name="connsiteY243" fmla="*/ 1263129 h 6788783"/>
              <a:gd name="connsiteX244" fmla="*/ 1649530 w 3393176"/>
              <a:gd name="connsiteY244" fmla="*/ 1091488 h 6788783"/>
              <a:gd name="connsiteX245" fmla="*/ 872480 w 3393176"/>
              <a:gd name="connsiteY245" fmla="*/ 834879 h 6788783"/>
              <a:gd name="connsiteX246" fmla="*/ 910675 w 3393176"/>
              <a:gd name="connsiteY246" fmla="*/ 871932 h 6788783"/>
              <a:gd name="connsiteX247" fmla="*/ 870384 w 3393176"/>
              <a:gd name="connsiteY247" fmla="*/ 914032 h 6788783"/>
              <a:gd name="connsiteX248" fmla="*/ 830379 w 3393176"/>
              <a:gd name="connsiteY248" fmla="*/ 870122 h 6788783"/>
              <a:gd name="connsiteX249" fmla="*/ 872480 w 3393176"/>
              <a:gd name="connsiteY249" fmla="*/ 834879 h 6788783"/>
              <a:gd name="connsiteX250" fmla="*/ 1255861 w 3393176"/>
              <a:gd name="connsiteY250" fmla="*/ 782875 h 6788783"/>
              <a:gd name="connsiteX251" fmla="*/ 1345682 w 3393176"/>
              <a:gd name="connsiteY251" fmla="*/ 876314 h 6788783"/>
              <a:gd name="connsiteX252" fmla="*/ 1252241 w 3393176"/>
              <a:gd name="connsiteY252" fmla="*/ 966135 h 6788783"/>
              <a:gd name="connsiteX253" fmla="*/ 1162421 w 3393176"/>
              <a:gd name="connsiteY253" fmla="*/ 872695 h 6788783"/>
              <a:gd name="connsiteX254" fmla="*/ 1255861 w 3393176"/>
              <a:gd name="connsiteY254" fmla="*/ 782875 h 6788783"/>
              <a:gd name="connsiteX255" fmla="*/ 1650482 w 3393176"/>
              <a:gd name="connsiteY255" fmla="*/ 743918 h 6788783"/>
              <a:gd name="connsiteX256" fmla="*/ 1782689 w 3393176"/>
              <a:gd name="connsiteY256" fmla="*/ 872887 h 6788783"/>
              <a:gd name="connsiteX257" fmla="*/ 1653720 w 3393176"/>
              <a:gd name="connsiteY257" fmla="*/ 1005094 h 6788783"/>
              <a:gd name="connsiteX258" fmla="*/ 1521513 w 3393176"/>
              <a:gd name="connsiteY258" fmla="*/ 876125 h 6788783"/>
              <a:gd name="connsiteX259" fmla="*/ 1650482 w 3393176"/>
              <a:gd name="connsiteY259" fmla="*/ 743918 h 6788783"/>
              <a:gd name="connsiteX260" fmla="*/ 2039673 w 3393176"/>
              <a:gd name="connsiteY260" fmla="*/ 718869 h 6788783"/>
              <a:gd name="connsiteX261" fmla="*/ 2192073 w 3393176"/>
              <a:gd name="connsiteY261" fmla="*/ 877746 h 6788783"/>
              <a:gd name="connsiteX262" fmla="*/ 2033196 w 3393176"/>
              <a:gd name="connsiteY262" fmla="*/ 1030147 h 6788783"/>
              <a:gd name="connsiteX263" fmla="*/ 1880796 w 3393176"/>
              <a:gd name="connsiteY263" fmla="*/ 871269 h 6788783"/>
              <a:gd name="connsiteX264" fmla="*/ 2039673 w 3393176"/>
              <a:gd name="connsiteY264" fmla="*/ 718869 h 6788783"/>
              <a:gd name="connsiteX265" fmla="*/ 3189912 w 3393176"/>
              <a:gd name="connsiteY265" fmla="*/ 683532 h 6788783"/>
              <a:gd name="connsiteX266" fmla="*/ 3393176 w 3393176"/>
              <a:gd name="connsiteY266" fmla="*/ 826882 h 6788783"/>
              <a:gd name="connsiteX267" fmla="*/ 3393176 w 3393176"/>
              <a:gd name="connsiteY267" fmla="*/ 2432893 h 6788783"/>
              <a:gd name="connsiteX268" fmla="*/ 2431913 w 3393176"/>
              <a:gd name="connsiteY268" fmla="*/ 3394342 h 6788783"/>
              <a:gd name="connsiteX269" fmla="*/ 3393176 w 3393176"/>
              <a:gd name="connsiteY269" fmla="*/ 4355604 h 6788783"/>
              <a:gd name="connsiteX270" fmla="*/ 3393176 w 3393176"/>
              <a:gd name="connsiteY270" fmla="*/ 5975426 h 6788783"/>
              <a:gd name="connsiteX271" fmla="*/ 3159432 w 3393176"/>
              <a:gd name="connsiteY271" fmla="*/ 6110585 h 6788783"/>
              <a:gd name="connsiteX272" fmla="*/ 3012748 w 3393176"/>
              <a:gd name="connsiteY272" fmla="*/ 5940755 h 6788783"/>
              <a:gd name="connsiteX273" fmla="*/ 3015890 w 3393176"/>
              <a:gd name="connsiteY273" fmla="*/ 5887605 h 6788783"/>
              <a:gd name="connsiteX274" fmla="*/ 2986363 w 3393176"/>
              <a:gd name="connsiteY274" fmla="*/ 5882842 h 6788783"/>
              <a:gd name="connsiteX275" fmla="*/ 2985696 w 3393176"/>
              <a:gd name="connsiteY275" fmla="*/ 5966281 h 6788783"/>
              <a:gd name="connsiteX276" fmla="*/ 2802244 w 3393176"/>
              <a:gd name="connsiteY276" fmla="*/ 6111347 h 6788783"/>
              <a:gd name="connsiteX277" fmla="*/ 2625365 w 3393176"/>
              <a:gd name="connsiteY277" fmla="*/ 5966472 h 6788783"/>
              <a:gd name="connsiteX278" fmla="*/ 2664608 w 3393176"/>
              <a:gd name="connsiteY278" fmla="*/ 5808643 h 6788783"/>
              <a:gd name="connsiteX279" fmla="*/ 2443533 w 3393176"/>
              <a:gd name="connsiteY279" fmla="*/ 5730538 h 6788783"/>
              <a:gd name="connsiteX280" fmla="*/ 2408005 w 3393176"/>
              <a:gd name="connsiteY280" fmla="*/ 5730918 h 6788783"/>
              <a:gd name="connsiteX281" fmla="*/ 2255890 w 3393176"/>
              <a:gd name="connsiteY281" fmla="*/ 5645003 h 6788783"/>
              <a:gd name="connsiteX282" fmla="*/ 2205504 w 3393176"/>
              <a:gd name="connsiteY282" fmla="*/ 5618714 h 6788783"/>
              <a:gd name="connsiteX283" fmla="*/ 1999287 w 3393176"/>
              <a:gd name="connsiteY283" fmla="*/ 5714631 h 6788783"/>
              <a:gd name="connsiteX284" fmla="*/ 1849650 w 3393176"/>
              <a:gd name="connsiteY284" fmla="*/ 5562993 h 6788783"/>
              <a:gd name="connsiteX285" fmla="*/ 1884320 w 3393176"/>
              <a:gd name="connsiteY285" fmla="*/ 5414403 h 6788783"/>
              <a:gd name="connsiteX286" fmla="*/ 1747161 w 3393176"/>
              <a:gd name="connsiteY286" fmla="*/ 5303818 h 6788783"/>
              <a:gd name="connsiteX287" fmla="*/ 1595236 w 3393176"/>
              <a:gd name="connsiteY287" fmla="*/ 5332297 h 6788783"/>
              <a:gd name="connsiteX288" fmla="*/ 1449600 w 3393176"/>
              <a:gd name="connsiteY288" fmla="*/ 5184755 h 6788783"/>
              <a:gd name="connsiteX289" fmla="*/ 1478364 w 3393176"/>
              <a:gd name="connsiteY289" fmla="*/ 5034355 h 6788783"/>
              <a:gd name="connsiteX290" fmla="*/ 1374257 w 3393176"/>
              <a:gd name="connsiteY290" fmla="*/ 4904625 h 6788783"/>
              <a:gd name="connsiteX291" fmla="*/ 1193282 w 3393176"/>
              <a:gd name="connsiteY291" fmla="*/ 4938058 h 6788783"/>
              <a:gd name="connsiteX292" fmla="*/ 1064980 w 3393176"/>
              <a:gd name="connsiteY292" fmla="*/ 4768227 h 6788783"/>
              <a:gd name="connsiteX293" fmla="*/ 1172803 w 3393176"/>
              <a:gd name="connsiteY293" fmla="*/ 4589252 h 6788783"/>
              <a:gd name="connsiteX294" fmla="*/ 1139751 w 3393176"/>
              <a:gd name="connsiteY294" fmla="*/ 4525625 h 6788783"/>
              <a:gd name="connsiteX295" fmla="*/ 1051264 w 3393176"/>
              <a:gd name="connsiteY295" fmla="*/ 4386560 h 6788783"/>
              <a:gd name="connsiteX296" fmla="*/ 952109 w 3393176"/>
              <a:gd name="connsiteY296" fmla="*/ 4514671 h 6788783"/>
              <a:gd name="connsiteX297" fmla="*/ 806186 w 3393176"/>
              <a:gd name="connsiteY297" fmla="*/ 4523339 h 6788783"/>
              <a:gd name="connsiteX298" fmla="*/ 695601 w 3393176"/>
              <a:gd name="connsiteY298" fmla="*/ 4349984 h 6788783"/>
              <a:gd name="connsiteX299" fmla="*/ 834665 w 3393176"/>
              <a:gd name="connsiteY299" fmla="*/ 4191298 h 6788783"/>
              <a:gd name="connsiteX300" fmla="*/ 1047263 w 3393176"/>
              <a:gd name="connsiteY300" fmla="*/ 4320266 h 6788783"/>
              <a:gd name="connsiteX301" fmla="*/ 979445 w 3393176"/>
              <a:gd name="connsiteY301" fmla="*/ 4124813 h 6788783"/>
              <a:gd name="connsiteX302" fmla="*/ 858954 w 3393176"/>
              <a:gd name="connsiteY302" fmla="*/ 4160722 h 6788783"/>
              <a:gd name="connsiteX303" fmla="*/ 728176 w 3393176"/>
              <a:gd name="connsiteY303" fmla="*/ 4095000 h 6788783"/>
              <a:gd name="connsiteX304" fmla="*/ 755227 w 3393176"/>
              <a:gd name="connsiteY304" fmla="*/ 3831919 h 6788783"/>
              <a:gd name="connsiteX305" fmla="*/ 904198 w 3393176"/>
              <a:gd name="connsiteY305" fmla="*/ 3797248 h 6788783"/>
              <a:gd name="connsiteX306" fmla="*/ 901912 w 3393176"/>
              <a:gd name="connsiteY306" fmla="*/ 3783628 h 6788783"/>
              <a:gd name="connsiteX307" fmla="*/ 809329 w 3393176"/>
              <a:gd name="connsiteY307" fmla="*/ 3772293 h 6788783"/>
              <a:gd name="connsiteX308" fmla="*/ 680836 w 3393176"/>
              <a:gd name="connsiteY308" fmla="*/ 3602653 h 6788783"/>
              <a:gd name="connsiteX309" fmla="*/ 831713 w 3393176"/>
              <a:gd name="connsiteY309" fmla="*/ 3403294 h 6788783"/>
              <a:gd name="connsiteX310" fmla="*/ 685409 w 3393176"/>
              <a:gd name="connsiteY310" fmla="*/ 3166697 h 6788783"/>
              <a:gd name="connsiteX311" fmla="*/ 833522 w 3393176"/>
              <a:gd name="connsiteY311" fmla="*/ 3022297 h 6788783"/>
              <a:gd name="connsiteX312" fmla="*/ 899626 w 3393176"/>
              <a:gd name="connsiteY312" fmla="*/ 3019821 h 6788783"/>
              <a:gd name="connsiteX313" fmla="*/ 904198 w 3393176"/>
              <a:gd name="connsiteY313" fmla="*/ 2991341 h 6788783"/>
              <a:gd name="connsiteX314" fmla="*/ 879147 w 3393176"/>
              <a:gd name="connsiteY314" fmla="*/ 2994008 h 6788783"/>
              <a:gd name="connsiteX315" fmla="*/ 741701 w 3393176"/>
              <a:gd name="connsiteY315" fmla="*/ 2943144 h 6788783"/>
              <a:gd name="connsiteX316" fmla="*/ 745416 w 3393176"/>
              <a:gd name="connsiteY316" fmla="*/ 2673683 h 6788783"/>
              <a:gd name="connsiteX317" fmla="*/ 977921 w 3393176"/>
              <a:gd name="connsiteY317" fmla="*/ 2669303 h 6788783"/>
              <a:gd name="connsiteX318" fmla="*/ 1049169 w 3393176"/>
              <a:gd name="connsiteY318" fmla="*/ 2463657 h 6788783"/>
              <a:gd name="connsiteX319" fmla="*/ 1048787 w 3393176"/>
              <a:gd name="connsiteY319" fmla="*/ 2462040 h 6788783"/>
              <a:gd name="connsiteX320" fmla="*/ 960776 w 3393176"/>
              <a:gd name="connsiteY320" fmla="*/ 2573575 h 6788783"/>
              <a:gd name="connsiteX321" fmla="*/ 822568 w 3393176"/>
              <a:gd name="connsiteY321" fmla="*/ 2592624 h 6788783"/>
              <a:gd name="connsiteX322" fmla="*/ 695505 w 3393176"/>
              <a:gd name="connsiteY322" fmla="*/ 2417650 h 6788783"/>
              <a:gd name="connsiteX323" fmla="*/ 838666 w 3393176"/>
              <a:gd name="connsiteY323" fmla="*/ 2255248 h 6788783"/>
              <a:gd name="connsiteX324" fmla="*/ 1048026 w 3393176"/>
              <a:gd name="connsiteY324" fmla="*/ 2393647 h 6788783"/>
              <a:gd name="connsiteX325" fmla="*/ 1142704 w 3393176"/>
              <a:gd name="connsiteY325" fmla="*/ 2256677 h 6788783"/>
              <a:gd name="connsiteX326" fmla="*/ 1167279 w 3393176"/>
              <a:gd name="connsiteY326" fmla="*/ 2209528 h 6788783"/>
              <a:gd name="connsiteX327" fmla="*/ 1069171 w 3393176"/>
              <a:gd name="connsiteY327" fmla="*/ 1999982 h 6788783"/>
              <a:gd name="connsiteX328" fmla="*/ 1237954 w 3393176"/>
              <a:gd name="connsiteY328" fmla="*/ 1851393 h 6788783"/>
              <a:gd name="connsiteX329" fmla="*/ 1368161 w 3393176"/>
              <a:gd name="connsiteY329" fmla="*/ 1892350 h 6788783"/>
              <a:gd name="connsiteX330" fmla="*/ 1486557 w 3393176"/>
              <a:gd name="connsiteY330" fmla="*/ 1744999 h 6788783"/>
              <a:gd name="connsiteX331" fmla="*/ 1464649 w 3393176"/>
              <a:gd name="connsiteY331" fmla="*/ 1596218 h 6788783"/>
              <a:gd name="connsiteX332" fmla="*/ 1614858 w 3393176"/>
              <a:gd name="connsiteY332" fmla="*/ 1453437 h 6788783"/>
              <a:gd name="connsiteX333" fmla="*/ 1754971 w 3393176"/>
              <a:gd name="connsiteY333" fmla="*/ 1478202 h 6788783"/>
              <a:gd name="connsiteX334" fmla="*/ 1885940 w 3393176"/>
              <a:gd name="connsiteY334" fmla="*/ 1373237 h 6788783"/>
              <a:gd name="connsiteX335" fmla="*/ 1853079 w 3393176"/>
              <a:gd name="connsiteY335" fmla="*/ 1213313 h 6788783"/>
              <a:gd name="connsiteX336" fmla="*/ 2010908 w 3393176"/>
              <a:gd name="connsiteY336" fmla="*/ 1071105 h 6788783"/>
              <a:gd name="connsiteX337" fmla="*/ 2204741 w 3393176"/>
              <a:gd name="connsiteY337" fmla="*/ 1170450 h 6788783"/>
              <a:gd name="connsiteX338" fmla="*/ 2254938 w 3393176"/>
              <a:gd name="connsiteY338" fmla="*/ 1144161 h 6788783"/>
              <a:gd name="connsiteX339" fmla="*/ 2391908 w 3393176"/>
              <a:gd name="connsiteY339" fmla="*/ 1054911 h 6788783"/>
              <a:gd name="connsiteX340" fmla="*/ 2267892 w 3393176"/>
              <a:gd name="connsiteY340" fmla="*/ 958803 h 6788783"/>
              <a:gd name="connsiteX341" fmla="*/ 2257129 w 3393176"/>
              <a:gd name="connsiteY341" fmla="*/ 813166 h 6788783"/>
              <a:gd name="connsiteX342" fmla="*/ 2428198 w 3393176"/>
              <a:gd name="connsiteY342" fmla="*/ 698675 h 6788783"/>
              <a:gd name="connsiteX343" fmla="*/ 2592219 w 3393176"/>
              <a:gd name="connsiteY343" fmla="*/ 840598 h 6788783"/>
              <a:gd name="connsiteX344" fmla="*/ 2471536 w 3393176"/>
              <a:gd name="connsiteY344" fmla="*/ 1046816 h 6788783"/>
              <a:gd name="connsiteX345" fmla="*/ 2654988 w 3393176"/>
              <a:gd name="connsiteY345" fmla="*/ 982997 h 6788783"/>
              <a:gd name="connsiteX346" fmla="*/ 2619460 w 3393176"/>
              <a:gd name="connsiteY346" fmla="*/ 874888 h 6788783"/>
              <a:gd name="connsiteX347" fmla="*/ 2677087 w 3393176"/>
              <a:gd name="connsiteY347" fmla="*/ 739728 h 6788783"/>
              <a:gd name="connsiteX348" fmla="*/ 2950835 w 3393176"/>
              <a:gd name="connsiteY348" fmla="*/ 759159 h 6788783"/>
              <a:gd name="connsiteX349" fmla="*/ 2986745 w 3393176"/>
              <a:gd name="connsiteY349" fmla="*/ 905654 h 6788783"/>
              <a:gd name="connsiteX350" fmla="*/ 3013414 w 3393176"/>
              <a:gd name="connsiteY350" fmla="*/ 901558 h 6788783"/>
              <a:gd name="connsiteX351" fmla="*/ 3022748 w 3393176"/>
              <a:gd name="connsiteY351" fmla="*/ 815357 h 6788783"/>
              <a:gd name="connsiteX352" fmla="*/ 3189912 w 3393176"/>
              <a:gd name="connsiteY352" fmla="*/ 683532 h 6788783"/>
              <a:gd name="connsiteX353" fmla="*/ 1251957 w 3393176"/>
              <a:gd name="connsiteY353" fmla="*/ 455878 h 6788783"/>
              <a:gd name="connsiteX354" fmla="*/ 1288342 w 3393176"/>
              <a:gd name="connsiteY354" fmla="*/ 487978 h 6788783"/>
              <a:gd name="connsiteX355" fmla="*/ 1256242 w 3393176"/>
              <a:gd name="connsiteY355" fmla="*/ 524458 h 6788783"/>
              <a:gd name="connsiteX356" fmla="*/ 1219095 w 3393176"/>
              <a:gd name="connsiteY356" fmla="*/ 492359 h 6788783"/>
              <a:gd name="connsiteX357" fmla="*/ 1251957 w 3393176"/>
              <a:gd name="connsiteY357" fmla="*/ 455878 h 6788783"/>
              <a:gd name="connsiteX358" fmla="*/ 1652482 w 3393176"/>
              <a:gd name="connsiteY358" fmla="*/ 414352 h 6788783"/>
              <a:gd name="connsiteX359" fmla="*/ 1726777 w 3393176"/>
              <a:gd name="connsiteY359" fmla="*/ 493124 h 6788783"/>
              <a:gd name="connsiteX360" fmla="*/ 1652482 w 3393176"/>
              <a:gd name="connsiteY360" fmla="*/ 564847 h 6788783"/>
              <a:gd name="connsiteX361" fmla="*/ 1577425 w 3393176"/>
              <a:gd name="connsiteY361" fmla="*/ 487218 h 6788783"/>
              <a:gd name="connsiteX362" fmla="*/ 1652482 w 3393176"/>
              <a:gd name="connsiteY362" fmla="*/ 414352 h 6788783"/>
              <a:gd name="connsiteX363" fmla="*/ 2039387 w 3393176"/>
              <a:gd name="connsiteY363" fmla="*/ 380729 h 6788783"/>
              <a:gd name="connsiteX364" fmla="*/ 2145782 w 3393176"/>
              <a:gd name="connsiteY364" fmla="*/ 491409 h 6788783"/>
              <a:gd name="connsiteX365" fmla="*/ 2030053 w 3393176"/>
              <a:gd name="connsiteY365" fmla="*/ 599328 h 6788783"/>
              <a:gd name="connsiteX366" fmla="*/ 1927088 w 3393176"/>
              <a:gd name="connsiteY366" fmla="*/ 485409 h 6788783"/>
              <a:gd name="connsiteX367" fmla="*/ 2039387 w 3393176"/>
              <a:gd name="connsiteY367" fmla="*/ 380729 h 6788783"/>
              <a:gd name="connsiteX368" fmla="*/ 2419053 w 3393176"/>
              <a:gd name="connsiteY368" fmla="*/ 358918 h 6788783"/>
              <a:gd name="connsiteX369" fmla="*/ 2552023 w 3393176"/>
              <a:gd name="connsiteY369" fmla="*/ 488458 h 6788783"/>
              <a:gd name="connsiteX370" fmla="*/ 2422482 w 3393176"/>
              <a:gd name="connsiteY370" fmla="*/ 621427 h 6788783"/>
              <a:gd name="connsiteX371" fmla="*/ 2289514 w 3393176"/>
              <a:gd name="connsiteY371" fmla="*/ 491887 h 6788783"/>
              <a:gd name="connsiteX372" fmla="*/ 2419053 w 3393176"/>
              <a:gd name="connsiteY372" fmla="*/ 358918 h 6788783"/>
              <a:gd name="connsiteX373" fmla="*/ 2804721 w 3393176"/>
              <a:gd name="connsiteY373" fmla="*/ 345489 h 6788783"/>
              <a:gd name="connsiteX374" fmla="*/ 2949787 w 3393176"/>
              <a:gd name="connsiteY374" fmla="*/ 487983 h 6788783"/>
              <a:gd name="connsiteX375" fmla="*/ 2809008 w 3393176"/>
              <a:gd name="connsiteY375" fmla="*/ 634762 h 6788783"/>
              <a:gd name="connsiteX376" fmla="*/ 2660513 w 3393176"/>
              <a:gd name="connsiteY376" fmla="*/ 488839 h 6788783"/>
              <a:gd name="connsiteX377" fmla="*/ 2804721 w 3393176"/>
              <a:gd name="connsiteY377" fmla="*/ 345489 h 6788783"/>
              <a:gd name="connsiteX378" fmla="*/ 3207915 w 3393176"/>
              <a:gd name="connsiteY378" fmla="*/ 338821 h 6788783"/>
              <a:gd name="connsiteX379" fmla="*/ 3354409 w 3393176"/>
              <a:gd name="connsiteY379" fmla="*/ 496555 h 6788783"/>
              <a:gd name="connsiteX380" fmla="*/ 3201819 w 3393176"/>
              <a:gd name="connsiteY380" fmla="*/ 641335 h 6788783"/>
              <a:gd name="connsiteX381" fmla="*/ 3051895 w 3393176"/>
              <a:gd name="connsiteY381" fmla="*/ 487030 h 6788783"/>
              <a:gd name="connsiteX382" fmla="*/ 3207915 w 3393176"/>
              <a:gd name="connsiteY382" fmla="*/ 338821 h 6788783"/>
              <a:gd name="connsiteX383" fmla="*/ 2032053 w 3393176"/>
              <a:gd name="connsiteY383" fmla="*/ 51067 h 6788783"/>
              <a:gd name="connsiteX384" fmla="*/ 2078155 w 3393176"/>
              <a:gd name="connsiteY384" fmla="*/ 89072 h 6788783"/>
              <a:gd name="connsiteX385" fmla="*/ 2037673 w 3393176"/>
              <a:gd name="connsiteY385" fmla="*/ 133077 h 6788783"/>
              <a:gd name="connsiteX386" fmla="*/ 1995382 w 3393176"/>
              <a:gd name="connsiteY386" fmla="*/ 91548 h 6788783"/>
              <a:gd name="connsiteX387" fmla="*/ 2032053 w 3393176"/>
              <a:gd name="connsiteY387" fmla="*/ 51067 h 6788783"/>
              <a:gd name="connsiteX388" fmla="*/ 1652768 w 3393176"/>
              <a:gd name="connsiteY388" fmla="*/ 49067 h 6788783"/>
              <a:gd name="connsiteX389" fmla="*/ 1694774 w 3393176"/>
              <a:gd name="connsiteY389" fmla="*/ 93167 h 6788783"/>
              <a:gd name="connsiteX390" fmla="*/ 1651053 w 3393176"/>
              <a:gd name="connsiteY390" fmla="*/ 134792 h 6788783"/>
              <a:gd name="connsiteX391" fmla="*/ 1609524 w 3393176"/>
              <a:gd name="connsiteY391" fmla="*/ 91072 h 6788783"/>
              <a:gd name="connsiteX392" fmla="*/ 1652768 w 3393176"/>
              <a:gd name="connsiteY392" fmla="*/ 49067 h 6788783"/>
              <a:gd name="connsiteX393" fmla="*/ 2420577 w 3393176"/>
              <a:gd name="connsiteY393" fmla="*/ 24111 h 6788783"/>
              <a:gd name="connsiteX394" fmla="*/ 2486586 w 3393176"/>
              <a:gd name="connsiteY394" fmla="*/ 93167 h 6788783"/>
              <a:gd name="connsiteX395" fmla="*/ 2414577 w 3393176"/>
              <a:gd name="connsiteY395" fmla="*/ 157556 h 6788783"/>
              <a:gd name="connsiteX396" fmla="*/ 2354759 w 3393176"/>
              <a:gd name="connsiteY396" fmla="*/ 87547 h 6788783"/>
              <a:gd name="connsiteX397" fmla="*/ 2420577 w 3393176"/>
              <a:gd name="connsiteY397" fmla="*/ 24111 h 6788783"/>
              <a:gd name="connsiteX398" fmla="*/ 2804340 w 3393176"/>
              <a:gd name="connsiteY398" fmla="*/ 10491 h 6788783"/>
              <a:gd name="connsiteX399" fmla="*/ 2888446 w 3393176"/>
              <a:gd name="connsiteY399" fmla="*/ 91168 h 6788783"/>
              <a:gd name="connsiteX400" fmla="*/ 2805959 w 3393176"/>
              <a:gd name="connsiteY400" fmla="*/ 173654 h 6788783"/>
              <a:gd name="connsiteX401" fmla="*/ 2723663 w 3393176"/>
              <a:gd name="connsiteY401" fmla="*/ 92882 h 6788783"/>
              <a:gd name="connsiteX402" fmla="*/ 2804340 w 3393176"/>
              <a:gd name="connsiteY402" fmla="*/ 10491 h 6788783"/>
              <a:gd name="connsiteX403" fmla="*/ 3201723 w 3393176"/>
              <a:gd name="connsiteY403" fmla="*/ 15 h 6788783"/>
              <a:gd name="connsiteX404" fmla="*/ 3295258 w 3393176"/>
              <a:gd name="connsiteY404" fmla="*/ 90502 h 6788783"/>
              <a:gd name="connsiteX405" fmla="*/ 3204771 w 3393176"/>
              <a:gd name="connsiteY405" fmla="*/ 184038 h 6788783"/>
              <a:gd name="connsiteX406" fmla="*/ 3111236 w 3393176"/>
              <a:gd name="connsiteY406" fmla="*/ 93550 h 6788783"/>
              <a:gd name="connsiteX407" fmla="*/ 3201723 w 3393176"/>
              <a:gd name="connsiteY407" fmla="*/ 15 h 678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3393176" h="6788783">
                <a:moveTo>
                  <a:pt x="1635431" y="6655035"/>
                </a:moveTo>
                <a:cubicBezTo>
                  <a:pt x="1662197" y="6653606"/>
                  <a:pt x="1678675" y="6669703"/>
                  <a:pt x="1677818" y="6696563"/>
                </a:cubicBezTo>
                <a:cubicBezTo>
                  <a:pt x="1677057" y="6719804"/>
                  <a:pt x="1661531" y="6734283"/>
                  <a:pt x="1638003" y="6733997"/>
                </a:cubicBezTo>
                <a:cubicBezTo>
                  <a:pt x="1614381" y="6733807"/>
                  <a:pt x="1601809" y="6718566"/>
                  <a:pt x="1597999" y="6695707"/>
                </a:cubicBezTo>
                <a:cubicBezTo>
                  <a:pt x="1599999" y="6672370"/>
                  <a:pt x="1612191" y="6656273"/>
                  <a:pt x="1635431" y="6655035"/>
                </a:cubicBezTo>
                <a:close/>
                <a:moveTo>
                  <a:pt x="2039769" y="6652748"/>
                </a:moveTo>
                <a:cubicBezTo>
                  <a:pt x="2066819" y="6654558"/>
                  <a:pt x="2079964" y="6671417"/>
                  <a:pt x="2078250" y="6697802"/>
                </a:cubicBezTo>
                <a:cubicBezTo>
                  <a:pt x="2076440" y="6724853"/>
                  <a:pt x="2059485" y="6737902"/>
                  <a:pt x="2033196" y="6736282"/>
                </a:cubicBezTo>
                <a:cubicBezTo>
                  <a:pt x="2006050" y="6734568"/>
                  <a:pt x="1994334" y="6717423"/>
                  <a:pt x="1994239" y="6691134"/>
                </a:cubicBezTo>
                <a:cubicBezTo>
                  <a:pt x="1997763" y="6664559"/>
                  <a:pt x="2013384" y="6650939"/>
                  <a:pt x="2039769" y="6652748"/>
                </a:cubicBezTo>
                <a:close/>
                <a:moveTo>
                  <a:pt x="2424959" y="6625983"/>
                </a:moveTo>
                <a:cubicBezTo>
                  <a:pt x="2465251" y="6634460"/>
                  <a:pt x="2491920" y="6657606"/>
                  <a:pt x="2487539" y="6701040"/>
                </a:cubicBezTo>
                <a:cubicBezTo>
                  <a:pt x="2483633" y="6739901"/>
                  <a:pt x="2457344" y="6764191"/>
                  <a:pt x="2417626" y="6761333"/>
                </a:cubicBezTo>
                <a:cubicBezTo>
                  <a:pt x="2375144" y="6758380"/>
                  <a:pt x="2350188" y="6730853"/>
                  <a:pt x="2354094" y="6687800"/>
                </a:cubicBezTo>
                <a:cubicBezTo>
                  <a:pt x="2357618" y="6648652"/>
                  <a:pt x="2384669" y="6628745"/>
                  <a:pt x="2424959" y="6625983"/>
                </a:cubicBezTo>
                <a:close/>
                <a:moveTo>
                  <a:pt x="2804625" y="6610553"/>
                </a:moveTo>
                <a:cubicBezTo>
                  <a:pt x="2854822" y="6615411"/>
                  <a:pt x="2885303" y="6640747"/>
                  <a:pt x="2887969" y="6692372"/>
                </a:cubicBezTo>
                <a:cubicBezTo>
                  <a:pt x="2890541" y="6741331"/>
                  <a:pt x="2851107" y="6780574"/>
                  <a:pt x="2802244" y="6777336"/>
                </a:cubicBezTo>
                <a:cubicBezTo>
                  <a:pt x="2751190" y="6773906"/>
                  <a:pt x="2722235" y="6744474"/>
                  <a:pt x="2722711" y="6693325"/>
                </a:cubicBezTo>
                <a:cubicBezTo>
                  <a:pt x="2723187" y="6641604"/>
                  <a:pt x="2754714" y="6616077"/>
                  <a:pt x="2804625" y="6610553"/>
                </a:cubicBezTo>
                <a:close/>
                <a:moveTo>
                  <a:pt x="3209153" y="6600361"/>
                </a:moveTo>
                <a:cubicBezTo>
                  <a:pt x="3257349" y="6603885"/>
                  <a:pt x="3298783" y="6649320"/>
                  <a:pt x="3297355" y="6697039"/>
                </a:cubicBezTo>
                <a:cubicBezTo>
                  <a:pt x="3295735" y="6748094"/>
                  <a:pt x="3247538" y="6792195"/>
                  <a:pt x="3197247" y="6788575"/>
                </a:cubicBezTo>
                <a:cubicBezTo>
                  <a:pt x="3148859" y="6785051"/>
                  <a:pt x="3107521" y="6739807"/>
                  <a:pt x="3109046" y="6691896"/>
                </a:cubicBezTo>
                <a:cubicBezTo>
                  <a:pt x="3110570" y="6640842"/>
                  <a:pt x="3158861" y="6596741"/>
                  <a:pt x="3209153" y="6600361"/>
                </a:cubicBezTo>
                <a:close/>
                <a:moveTo>
                  <a:pt x="1252813" y="6276130"/>
                </a:moveTo>
                <a:cubicBezTo>
                  <a:pt x="1272624" y="6276987"/>
                  <a:pt x="1286150" y="6287274"/>
                  <a:pt x="1287484" y="6308039"/>
                </a:cubicBezTo>
                <a:cubicBezTo>
                  <a:pt x="1288818" y="6328899"/>
                  <a:pt x="1276721" y="6342233"/>
                  <a:pt x="1256146" y="6343662"/>
                </a:cubicBezTo>
                <a:cubicBezTo>
                  <a:pt x="1235381" y="6344996"/>
                  <a:pt x="1221857" y="6332899"/>
                  <a:pt x="1220523" y="6312230"/>
                </a:cubicBezTo>
                <a:cubicBezTo>
                  <a:pt x="1219189" y="6291465"/>
                  <a:pt x="1231382" y="6279464"/>
                  <a:pt x="1252813" y="6276130"/>
                </a:cubicBezTo>
                <a:close/>
                <a:moveTo>
                  <a:pt x="1638385" y="6237935"/>
                </a:moveTo>
                <a:cubicBezTo>
                  <a:pt x="1684106" y="6241459"/>
                  <a:pt x="1710679" y="6265176"/>
                  <a:pt x="1709632" y="6311754"/>
                </a:cubicBezTo>
                <a:cubicBezTo>
                  <a:pt x="1708584" y="6358426"/>
                  <a:pt x="1681057" y="6382810"/>
                  <a:pt x="1635052" y="6381381"/>
                </a:cubicBezTo>
                <a:cubicBezTo>
                  <a:pt x="1592189" y="6380048"/>
                  <a:pt x="1567804" y="6354901"/>
                  <a:pt x="1567138" y="6311944"/>
                </a:cubicBezTo>
                <a:cubicBezTo>
                  <a:pt x="1566471" y="6265367"/>
                  <a:pt x="1592569" y="6241554"/>
                  <a:pt x="1638385" y="6237935"/>
                </a:cubicBezTo>
                <a:close/>
                <a:moveTo>
                  <a:pt x="2035293" y="6201358"/>
                </a:moveTo>
                <a:cubicBezTo>
                  <a:pt x="2093681" y="6200692"/>
                  <a:pt x="2144544" y="6250602"/>
                  <a:pt x="2145210" y="6309086"/>
                </a:cubicBezTo>
                <a:cubicBezTo>
                  <a:pt x="2145878" y="6367474"/>
                  <a:pt x="2096062" y="6418338"/>
                  <a:pt x="2037483" y="6419004"/>
                </a:cubicBezTo>
                <a:cubicBezTo>
                  <a:pt x="1979095" y="6419671"/>
                  <a:pt x="1928232" y="6369760"/>
                  <a:pt x="1927564" y="6311277"/>
                </a:cubicBezTo>
                <a:cubicBezTo>
                  <a:pt x="1926898" y="6252888"/>
                  <a:pt x="1976809" y="6202025"/>
                  <a:pt x="2035293" y="6201358"/>
                </a:cubicBezTo>
                <a:close/>
                <a:moveTo>
                  <a:pt x="2422577" y="6179547"/>
                </a:moveTo>
                <a:cubicBezTo>
                  <a:pt x="2494873" y="6180594"/>
                  <a:pt x="2552403" y="6239840"/>
                  <a:pt x="2551356" y="6311944"/>
                </a:cubicBezTo>
                <a:cubicBezTo>
                  <a:pt x="2550308" y="6384239"/>
                  <a:pt x="2491063" y="6441865"/>
                  <a:pt x="2418958" y="6440722"/>
                </a:cubicBezTo>
                <a:cubicBezTo>
                  <a:pt x="2346663" y="6439675"/>
                  <a:pt x="2289132" y="6380429"/>
                  <a:pt x="2290181" y="6308324"/>
                </a:cubicBezTo>
                <a:cubicBezTo>
                  <a:pt x="2291228" y="6236030"/>
                  <a:pt x="2350474" y="6178499"/>
                  <a:pt x="2422577" y="6179547"/>
                </a:cubicBezTo>
                <a:close/>
                <a:moveTo>
                  <a:pt x="2801768" y="6166878"/>
                </a:moveTo>
                <a:cubicBezTo>
                  <a:pt x="2881492" y="6164973"/>
                  <a:pt x="2946643" y="6227172"/>
                  <a:pt x="2948453" y="6306801"/>
                </a:cubicBezTo>
                <a:cubicBezTo>
                  <a:pt x="2950263" y="6386525"/>
                  <a:pt x="2888064" y="6451581"/>
                  <a:pt x="2808531" y="6453486"/>
                </a:cubicBezTo>
                <a:cubicBezTo>
                  <a:pt x="2728806" y="6455390"/>
                  <a:pt x="2663656" y="6393192"/>
                  <a:pt x="2661845" y="6313564"/>
                </a:cubicBezTo>
                <a:cubicBezTo>
                  <a:pt x="2659941" y="6233839"/>
                  <a:pt x="2722139" y="6168688"/>
                  <a:pt x="2801768" y="6166878"/>
                </a:cubicBezTo>
                <a:close/>
                <a:moveTo>
                  <a:pt x="3205343" y="6159258"/>
                </a:moveTo>
                <a:cubicBezTo>
                  <a:pt x="3289164" y="6160401"/>
                  <a:pt x="3356124" y="6230029"/>
                  <a:pt x="3354124" y="6313944"/>
                </a:cubicBezTo>
                <a:cubicBezTo>
                  <a:pt x="3352028" y="6397668"/>
                  <a:pt x="3281543" y="6463963"/>
                  <a:pt x="3197723" y="6461010"/>
                </a:cubicBezTo>
                <a:cubicBezTo>
                  <a:pt x="3116760" y="6458153"/>
                  <a:pt x="3052182" y="6390906"/>
                  <a:pt x="3052371" y="6309753"/>
                </a:cubicBezTo>
                <a:cubicBezTo>
                  <a:pt x="3052562" y="6225838"/>
                  <a:pt x="3121427" y="6158115"/>
                  <a:pt x="3205343" y="6159258"/>
                </a:cubicBezTo>
                <a:close/>
                <a:moveTo>
                  <a:pt x="1259100" y="5835122"/>
                </a:moveTo>
                <a:cubicBezTo>
                  <a:pt x="1308629" y="5838170"/>
                  <a:pt x="1348349" y="5883510"/>
                  <a:pt x="1344348" y="5932563"/>
                </a:cubicBezTo>
                <a:cubicBezTo>
                  <a:pt x="1340347" y="5982474"/>
                  <a:pt x="1294628" y="6022289"/>
                  <a:pt x="1245574" y="6015336"/>
                </a:cubicBezTo>
                <a:cubicBezTo>
                  <a:pt x="1192996" y="6008001"/>
                  <a:pt x="1164516" y="5974949"/>
                  <a:pt x="1163944" y="5922372"/>
                </a:cubicBezTo>
                <a:cubicBezTo>
                  <a:pt x="1163373" y="5872746"/>
                  <a:pt x="1209950" y="5832170"/>
                  <a:pt x="1259100" y="5835122"/>
                </a:cubicBezTo>
                <a:close/>
                <a:moveTo>
                  <a:pt x="1632861" y="5798070"/>
                </a:moveTo>
                <a:cubicBezTo>
                  <a:pt x="1707155" y="5795308"/>
                  <a:pt x="1765068" y="5849886"/>
                  <a:pt x="1766115" y="5923705"/>
                </a:cubicBezTo>
                <a:cubicBezTo>
                  <a:pt x="1767163" y="5997905"/>
                  <a:pt x="1711251" y="6054197"/>
                  <a:pt x="1637051" y="6053531"/>
                </a:cubicBezTo>
                <a:cubicBezTo>
                  <a:pt x="1565709" y="6052864"/>
                  <a:pt x="1511702" y="5999143"/>
                  <a:pt x="1510654" y="5927896"/>
                </a:cubicBezTo>
                <a:cubicBezTo>
                  <a:pt x="1509607" y="5856364"/>
                  <a:pt x="1561994" y="5800737"/>
                  <a:pt x="1632861" y="5798070"/>
                </a:cubicBezTo>
                <a:close/>
                <a:moveTo>
                  <a:pt x="2038625" y="5770924"/>
                </a:moveTo>
                <a:cubicBezTo>
                  <a:pt x="2126732" y="5771971"/>
                  <a:pt x="2193311" y="5841123"/>
                  <a:pt x="2191407" y="5929705"/>
                </a:cubicBezTo>
                <a:cubicBezTo>
                  <a:pt x="2189501" y="6017622"/>
                  <a:pt x="2119588" y="6083439"/>
                  <a:pt x="2030910" y="6080772"/>
                </a:cubicBezTo>
                <a:cubicBezTo>
                  <a:pt x="1945757" y="6078200"/>
                  <a:pt x="1881367" y="6011145"/>
                  <a:pt x="1881558" y="5925420"/>
                </a:cubicBezTo>
                <a:cubicBezTo>
                  <a:pt x="1881749" y="5837027"/>
                  <a:pt x="1950042" y="5769876"/>
                  <a:pt x="2038625" y="5770924"/>
                </a:cubicBezTo>
                <a:close/>
                <a:moveTo>
                  <a:pt x="2421911" y="5750444"/>
                </a:moveTo>
                <a:cubicBezTo>
                  <a:pt x="2516114" y="5751302"/>
                  <a:pt x="2596981" y="5833217"/>
                  <a:pt x="2596124" y="5927038"/>
                </a:cubicBezTo>
                <a:cubicBezTo>
                  <a:pt x="2595361" y="6021145"/>
                  <a:pt x="2513351" y="6102013"/>
                  <a:pt x="2419530" y="6101250"/>
                </a:cubicBezTo>
                <a:cubicBezTo>
                  <a:pt x="2325328" y="6100394"/>
                  <a:pt x="2244461" y="6018478"/>
                  <a:pt x="2245317" y="5924657"/>
                </a:cubicBezTo>
                <a:cubicBezTo>
                  <a:pt x="2246176" y="5830455"/>
                  <a:pt x="2328090" y="5749588"/>
                  <a:pt x="2421911" y="5750444"/>
                </a:cubicBezTo>
                <a:close/>
                <a:moveTo>
                  <a:pt x="485384" y="5493461"/>
                </a:moveTo>
                <a:cubicBezTo>
                  <a:pt x="506434" y="5493461"/>
                  <a:pt x="517674" y="5507081"/>
                  <a:pt x="520341" y="5527751"/>
                </a:cubicBezTo>
                <a:cubicBezTo>
                  <a:pt x="517674" y="5548420"/>
                  <a:pt x="506339" y="5562041"/>
                  <a:pt x="485384" y="5562041"/>
                </a:cubicBezTo>
                <a:cubicBezTo>
                  <a:pt x="464429" y="5561946"/>
                  <a:pt x="451094" y="5548706"/>
                  <a:pt x="451094" y="5527751"/>
                </a:cubicBezTo>
                <a:cubicBezTo>
                  <a:pt x="451094" y="5506796"/>
                  <a:pt x="464524" y="5493461"/>
                  <a:pt x="485384" y="5493461"/>
                </a:cubicBezTo>
                <a:close/>
                <a:moveTo>
                  <a:pt x="871432" y="5435739"/>
                </a:moveTo>
                <a:cubicBezTo>
                  <a:pt x="920486" y="5436786"/>
                  <a:pt x="962777" y="5480602"/>
                  <a:pt x="961729" y="5529465"/>
                </a:cubicBezTo>
                <a:cubicBezTo>
                  <a:pt x="960681" y="5578614"/>
                  <a:pt x="916866" y="5620809"/>
                  <a:pt x="868003" y="5619762"/>
                </a:cubicBezTo>
                <a:cubicBezTo>
                  <a:pt x="818854" y="5618714"/>
                  <a:pt x="776658" y="5574899"/>
                  <a:pt x="777706" y="5526036"/>
                </a:cubicBezTo>
                <a:cubicBezTo>
                  <a:pt x="778753" y="5476982"/>
                  <a:pt x="822568" y="5434691"/>
                  <a:pt x="871432" y="5435739"/>
                </a:cubicBezTo>
                <a:close/>
                <a:moveTo>
                  <a:pt x="1259767" y="5390685"/>
                </a:moveTo>
                <a:cubicBezTo>
                  <a:pt x="1333585" y="5393733"/>
                  <a:pt x="1392355" y="5456122"/>
                  <a:pt x="1391117" y="5530036"/>
                </a:cubicBezTo>
                <a:cubicBezTo>
                  <a:pt x="1389783" y="5606522"/>
                  <a:pt x="1324727" y="5667958"/>
                  <a:pt x="1248337" y="5664719"/>
                </a:cubicBezTo>
                <a:cubicBezTo>
                  <a:pt x="1174518" y="5661672"/>
                  <a:pt x="1115749" y="5599283"/>
                  <a:pt x="1116987" y="5525369"/>
                </a:cubicBezTo>
                <a:cubicBezTo>
                  <a:pt x="1118321" y="5448883"/>
                  <a:pt x="1183376" y="5387542"/>
                  <a:pt x="1259767" y="5390685"/>
                </a:cubicBezTo>
                <a:close/>
                <a:moveTo>
                  <a:pt x="1639051" y="5360682"/>
                </a:moveTo>
                <a:cubicBezTo>
                  <a:pt x="1734492" y="5360968"/>
                  <a:pt x="1806501" y="5434310"/>
                  <a:pt x="1805454" y="5530132"/>
                </a:cubicBezTo>
                <a:cubicBezTo>
                  <a:pt x="1804406" y="5625286"/>
                  <a:pt x="1730301" y="5696629"/>
                  <a:pt x="1634289" y="5694819"/>
                </a:cubicBezTo>
                <a:cubicBezTo>
                  <a:pt x="1541992" y="5693104"/>
                  <a:pt x="1471793" y="5621571"/>
                  <a:pt x="1471316" y="5528798"/>
                </a:cubicBezTo>
                <a:cubicBezTo>
                  <a:pt x="1470841" y="5433167"/>
                  <a:pt x="1543421" y="5360396"/>
                  <a:pt x="1639051" y="5360682"/>
                </a:cubicBezTo>
                <a:close/>
                <a:moveTo>
                  <a:pt x="90953" y="5102364"/>
                </a:moveTo>
                <a:cubicBezTo>
                  <a:pt x="118100" y="5104650"/>
                  <a:pt x="130863" y="5122557"/>
                  <a:pt x="128196" y="5148750"/>
                </a:cubicBezTo>
                <a:cubicBezTo>
                  <a:pt x="125815" y="5171896"/>
                  <a:pt x="110670" y="5185041"/>
                  <a:pt x="86953" y="5184469"/>
                </a:cubicBezTo>
                <a:cubicBezTo>
                  <a:pt x="59712" y="5183898"/>
                  <a:pt x="46852" y="5167896"/>
                  <a:pt x="45615" y="5141511"/>
                </a:cubicBezTo>
                <a:cubicBezTo>
                  <a:pt x="49139" y="5114746"/>
                  <a:pt x="64283" y="5100173"/>
                  <a:pt x="90953" y="5102364"/>
                </a:cubicBezTo>
                <a:close/>
                <a:moveTo>
                  <a:pt x="491099" y="5071217"/>
                </a:moveTo>
                <a:cubicBezTo>
                  <a:pt x="537105" y="5074361"/>
                  <a:pt x="560631" y="5103983"/>
                  <a:pt x="557584" y="5149132"/>
                </a:cubicBezTo>
                <a:cubicBezTo>
                  <a:pt x="554441" y="5195328"/>
                  <a:pt x="524627" y="5215902"/>
                  <a:pt x="479955" y="5216569"/>
                </a:cubicBezTo>
                <a:cubicBezTo>
                  <a:pt x="434140" y="5209807"/>
                  <a:pt x="409946" y="5182946"/>
                  <a:pt x="413185" y="5137702"/>
                </a:cubicBezTo>
                <a:cubicBezTo>
                  <a:pt x="416423" y="5091696"/>
                  <a:pt x="445951" y="5068075"/>
                  <a:pt x="491099" y="5071217"/>
                </a:cubicBezTo>
                <a:close/>
                <a:moveTo>
                  <a:pt x="870765" y="5014829"/>
                </a:moveTo>
                <a:cubicBezTo>
                  <a:pt x="944298" y="5015401"/>
                  <a:pt x="999829" y="5072646"/>
                  <a:pt x="998305" y="5146274"/>
                </a:cubicBezTo>
                <a:cubicBezTo>
                  <a:pt x="996877" y="5219617"/>
                  <a:pt x="938869" y="5274386"/>
                  <a:pt x="865050" y="5272100"/>
                </a:cubicBezTo>
                <a:cubicBezTo>
                  <a:pt x="791898" y="5269718"/>
                  <a:pt x="737701" y="5210854"/>
                  <a:pt x="741035" y="5137226"/>
                </a:cubicBezTo>
                <a:cubicBezTo>
                  <a:pt x="744178" y="5066645"/>
                  <a:pt x="799804" y="5014258"/>
                  <a:pt x="870765" y="5014829"/>
                </a:cubicBezTo>
                <a:close/>
                <a:moveTo>
                  <a:pt x="1256908" y="4976634"/>
                </a:moveTo>
                <a:cubicBezTo>
                  <a:pt x="1352444" y="4977872"/>
                  <a:pt x="1423691" y="5053025"/>
                  <a:pt x="1420834" y="5149704"/>
                </a:cubicBezTo>
                <a:cubicBezTo>
                  <a:pt x="1418072" y="5242191"/>
                  <a:pt x="1344919" y="5311438"/>
                  <a:pt x="1251289" y="5310295"/>
                </a:cubicBezTo>
                <a:cubicBezTo>
                  <a:pt x="1155658" y="5309057"/>
                  <a:pt x="1084411" y="5233809"/>
                  <a:pt x="1087269" y="5137226"/>
                </a:cubicBezTo>
                <a:cubicBezTo>
                  <a:pt x="1090031" y="5044738"/>
                  <a:pt x="1163183" y="4975396"/>
                  <a:pt x="1256908" y="4976634"/>
                </a:cubicBezTo>
                <a:close/>
                <a:moveTo>
                  <a:pt x="88572" y="4719554"/>
                </a:moveTo>
                <a:cubicBezTo>
                  <a:pt x="115147" y="4721364"/>
                  <a:pt x="130387" y="4738699"/>
                  <a:pt x="126291" y="4765369"/>
                </a:cubicBezTo>
                <a:cubicBezTo>
                  <a:pt x="122862" y="4787848"/>
                  <a:pt x="106194" y="4801850"/>
                  <a:pt x="82571" y="4798421"/>
                </a:cubicBezTo>
                <a:cubicBezTo>
                  <a:pt x="59807" y="4795278"/>
                  <a:pt x="47615" y="4779562"/>
                  <a:pt x="46948" y="4755654"/>
                </a:cubicBezTo>
                <a:cubicBezTo>
                  <a:pt x="51996" y="4733556"/>
                  <a:pt x="64855" y="4717935"/>
                  <a:pt x="88572" y="4719554"/>
                </a:cubicBezTo>
                <a:close/>
                <a:moveTo>
                  <a:pt x="483288" y="4650879"/>
                </a:moveTo>
                <a:cubicBezTo>
                  <a:pt x="541200" y="4649641"/>
                  <a:pt x="593302" y="4700599"/>
                  <a:pt x="593588" y="4758702"/>
                </a:cubicBezTo>
                <a:cubicBezTo>
                  <a:pt x="593778" y="4816614"/>
                  <a:pt x="541962" y="4868049"/>
                  <a:pt x="484050" y="4867287"/>
                </a:cubicBezTo>
                <a:cubicBezTo>
                  <a:pt x="428710" y="4866525"/>
                  <a:pt x="379370" y="4818424"/>
                  <a:pt x="377180" y="4762893"/>
                </a:cubicBezTo>
                <a:cubicBezTo>
                  <a:pt x="374893" y="4705171"/>
                  <a:pt x="425186" y="4652117"/>
                  <a:pt x="483288" y="4650879"/>
                </a:cubicBezTo>
                <a:close/>
                <a:moveTo>
                  <a:pt x="867812" y="4604683"/>
                </a:moveTo>
                <a:cubicBezTo>
                  <a:pt x="956300" y="4603826"/>
                  <a:pt x="1024023" y="4670596"/>
                  <a:pt x="1024118" y="4758893"/>
                </a:cubicBezTo>
                <a:cubicBezTo>
                  <a:pt x="1024213" y="4847190"/>
                  <a:pt x="956681" y="4914150"/>
                  <a:pt x="868194" y="4913483"/>
                </a:cubicBezTo>
                <a:cubicBezTo>
                  <a:pt x="780087" y="4912722"/>
                  <a:pt x="713793" y="4844332"/>
                  <a:pt x="715318" y="4755845"/>
                </a:cubicBezTo>
                <a:cubicBezTo>
                  <a:pt x="716841" y="4670691"/>
                  <a:pt x="782469" y="4605540"/>
                  <a:pt x="867812" y="4604683"/>
                </a:cubicBezTo>
                <a:close/>
                <a:moveTo>
                  <a:pt x="85619" y="4296358"/>
                </a:moveTo>
                <a:cubicBezTo>
                  <a:pt x="124957" y="4295120"/>
                  <a:pt x="146484" y="4321028"/>
                  <a:pt x="153342" y="4359699"/>
                </a:cubicBezTo>
                <a:cubicBezTo>
                  <a:pt x="148674" y="4397990"/>
                  <a:pt x="128101" y="4424565"/>
                  <a:pt x="88953" y="4425613"/>
                </a:cubicBezTo>
                <a:cubicBezTo>
                  <a:pt x="49805" y="4426565"/>
                  <a:pt x="23897" y="4401514"/>
                  <a:pt x="22754" y="4362652"/>
                </a:cubicBezTo>
                <a:cubicBezTo>
                  <a:pt x="21611" y="4323505"/>
                  <a:pt x="46757" y="4297597"/>
                  <a:pt x="85619" y="4296358"/>
                </a:cubicBezTo>
                <a:close/>
                <a:moveTo>
                  <a:pt x="490527" y="4231208"/>
                </a:moveTo>
                <a:cubicBezTo>
                  <a:pt x="562822" y="4234065"/>
                  <a:pt x="617971" y="4293692"/>
                  <a:pt x="615114" y="4366082"/>
                </a:cubicBezTo>
                <a:cubicBezTo>
                  <a:pt x="612256" y="4438472"/>
                  <a:pt x="552630" y="4493527"/>
                  <a:pt x="480240" y="4490669"/>
                </a:cubicBezTo>
                <a:cubicBezTo>
                  <a:pt x="407945" y="4487811"/>
                  <a:pt x="352796" y="4428185"/>
                  <a:pt x="355653" y="4355795"/>
                </a:cubicBezTo>
                <a:cubicBezTo>
                  <a:pt x="358510" y="4283500"/>
                  <a:pt x="418137" y="4228351"/>
                  <a:pt x="490527" y="4231208"/>
                </a:cubicBezTo>
                <a:close/>
                <a:moveTo>
                  <a:pt x="87524" y="3896594"/>
                </a:moveTo>
                <a:cubicBezTo>
                  <a:pt x="135435" y="3895927"/>
                  <a:pt x="160962" y="3927074"/>
                  <a:pt x="169154" y="3974128"/>
                </a:cubicBezTo>
                <a:cubicBezTo>
                  <a:pt x="164010" y="4023372"/>
                  <a:pt x="138578" y="4056424"/>
                  <a:pt x="87143" y="4056805"/>
                </a:cubicBezTo>
                <a:cubicBezTo>
                  <a:pt x="39423" y="4057091"/>
                  <a:pt x="8752" y="4027182"/>
                  <a:pt x="7324" y="3979938"/>
                </a:cubicBezTo>
                <a:cubicBezTo>
                  <a:pt x="5800" y="3928979"/>
                  <a:pt x="36566" y="3897261"/>
                  <a:pt x="87524" y="3896594"/>
                </a:cubicBezTo>
                <a:close/>
                <a:moveTo>
                  <a:pt x="481192" y="3834301"/>
                </a:moveTo>
                <a:cubicBezTo>
                  <a:pt x="561964" y="3832205"/>
                  <a:pt x="626449" y="3893737"/>
                  <a:pt x="627687" y="3974223"/>
                </a:cubicBezTo>
                <a:cubicBezTo>
                  <a:pt x="629021" y="4054995"/>
                  <a:pt x="566822" y="4118622"/>
                  <a:pt x="486050" y="4119003"/>
                </a:cubicBezTo>
                <a:cubicBezTo>
                  <a:pt x="405278" y="4119384"/>
                  <a:pt x="342413" y="4056424"/>
                  <a:pt x="342985" y="3975652"/>
                </a:cubicBezTo>
                <a:cubicBezTo>
                  <a:pt x="343556" y="3897547"/>
                  <a:pt x="403373" y="3836396"/>
                  <a:pt x="481192" y="3834301"/>
                </a:cubicBezTo>
                <a:close/>
                <a:moveTo>
                  <a:pt x="87429" y="3503879"/>
                </a:moveTo>
                <a:cubicBezTo>
                  <a:pt x="140674" y="3508737"/>
                  <a:pt x="172107" y="3536645"/>
                  <a:pt x="174964" y="3590747"/>
                </a:cubicBezTo>
                <a:cubicBezTo>
                  <a:pt x="177631" y="3642087"/>
                  <a:pt x="135054" y="3683901"/>
                  <a:pt x="83810" y="3679996"/>
                </a:cubicBezTo>
                <a:cubicBezTo>
                  <a:pt x="29994" y="3675901"/>
                  <a:pt x="-867" y="3644277"/>
                  <a:pt x="85" y="3590556"/>
                </a:cubicBezTo>
                <a:cubicBezTo>
                  <a:pt x="1037" y="3536454"/>
                  <a:pt x="34185" y="3508546"/>
                  <a:pt x="87429" y="3503879"/>
                </a:cubicBezTo>
                <a:close/>
                <a:moveTo>
                  <a:pt x="485479" y="3442157"/>
                </a:moveTo>
                <a:cubicBezTo>
                  <a:pt x="568537" y="3442252"/>
                  <a:pt x="637593" y="3512928"/>
                  <a:pt x="635498" y="3595890"/>
                </a:cubicBezTo>
                <a:cubicBezTo>
                  <a:pt x="633497" y="3676377"/>
                  <a:pt x="565679" y="3742575"/>
                  <a:pt x="485193" y="3742480"/>
                </a:cubicBezTo>
                <a:cubicBezTo>
                  <a:pt x="402135" y="3742385"/>
                  <a:pt x="333079" y="3671709"/>
                  <a:pt x="335174" y="3588746"/>
                </a:cubicBezTo>
                <a:cubicBezTo>
                  <a:pt x="337175" y="3508260"/>
                  <a:pt x="404993" y="3442062"/>
                  <a:pt x="485479" y="3442157"/>
                </a:cubicBezTo>
                <a:close/>
                <a:moveTo>
                  <a:pt x="88667" y="3119547"/>
                </a:moveTo>
                <a:cubicBezTo>
                  <a:pt x="142388" y="3125358"/>
                  <a:pt x="173154" y="3154027"/>
                  <a:pt x="174964" y="3208129"/>
                </a:cubicBezTo>
                <a:cubicBezTo>
                  <a:pt x="176678" y="3259469"/>
                  <a:pt x="133244" y="3300522"/>
                  <a:pt x="82095" y="3295664"/>
                </a:cubicBezTo>
                <a:cubicBezTo>
                  <a:pt x="28374" y="3290424"/>
                  <a:pt x="-1820" y="3258135"/>
                  <a:pt x="85" y="3204509"/>
                </a:cubicBezTo>
                <a:cubicBezTo>
                  <a:pt x="1990" y="3150409"/>
                  <a:pt x="35899" y="3123358"/>
                  <a:pt x="88667" y="3119547"/>
                </a:cubicBezTo>
                <a:close/>
                <a:moveTo>
                  <a:pt x="488622" y="3057826"/>
                </a:moveTo>
                <a:cubicBezTo>
                  <a:pt x="571585" y="3059731"/>
                  <a:pt x="639403" y="3132122"/>
                  <a:pt x="635498" y="3214606"/>
                </a:cubicBezTo>
                <a:cubicBezTo>
                  <a:pt x="631592" y="3295092"/>
                  <a:pt x="562346" y="3359957"/>
                  <a:pt x="482145" y="3358149"/>
                </a:cubicBezTo>
                <a:cubicBezTo>
                  <a:pt x="399182" y="3356241"/>
                  <a:pt x="331364" y="3283853"/>
                  <a:pt x="335269" y="3201366"/>
                </a:cubicBezTo>
                <a:cubicBezTo>
                  <a:pt x="339080" y="3120785"/>
                  <a:pt x="408421" y="3055921"/>
                  <a:pt x="488622" y="3057826"/>
                </a:cubicBezTo>
                <a:close/>
                <a:moveTo>
                  <a:pt x="88762" y="2729974"/>
                </a:moveTo>
                <a:cubicBezTo>
                  <a:pt x="136483" y="2730164"/>
                  <a:pt x="161724" y="2761597"/>
                  <a:pt x="169058" y="2808650"/>
                </a:cubicBezTo>
                <a:cubicBezTo>
                  <a:pt x="162962" y="2857609"/>
                  <a:pt x="137054" y="2890376"/>
                  <a:pt x="85905" y="2889708"/>
                </a:cubicBezTo>
                <a:cubicBezTo>
                  <a:pt x="38565" y="2889138"/>
                  <a:pt x="8181" y="2859038"/>
                  <a:pt x="7514" y="2811794"/>
                </a:cubicBezTo>
                <a:cubicBezTo>
                  <a:pt x="6752" y="2761121"/>
                  <a:pt x="37994" y="2729783"/>
                  <a:pt x="88762" y="2729974"/>
                </a:cubicBezTo>
                <a:close/>
                <a:moveTo>
                  <a:pt x="487194" y="2667873"/>
                </a:moveTo>
                <a:cubicBezTo>
                  <a:pt x="567775" y="2668730"/>
                  <a:pt x="629211" y="2732547"/>
                  <a:pt x="627401" y="2813416"/>
                </a:cubicBezTo>
                <a:cubicBezTo>
                  <a:pt x="625592" y="2893902"/>
                  <a:pt x="561012" y="2954670"/>
                  <a:pt x="480145" y="2952004"/>
                </a:cubicBezTo>
                <a:cubicBezTo>
                  <a:pt x="402421" y="2949337"/>
                  <a:pt x="343271" y="2887900"/>
                  <a:pt x="343366" y="2809796"/>
                </a:cubicBezTo>
                <a:cubicBezTo>
                  <a:pt x="343366" y="2728929"/>
                  <a:pt x="406231" y="2666920"/>
                  <a:pt x="487194" y="2667873"/>
                </a:cubicBezTo>
                <a:close/>
                <a:moveTo>
                  <a:pt x="85524" y="2360881"/>
                </a:moveTo>
                <a:cubicBezTo>
                  <a:pt x="125434" y="2365834"/>
                  <a:pt x="151152" y="2386979"/>
                  <a:pt x="150485" y="2426413"/>
                </a:cubicBezTo>
                <a:cubicBezTo>
                  <a:pt x="149818" y="2465655"/>
                  <a:pt x="124101" y="2489944"/>
                  <a:pt x="84668" y="2488705"/>
                </a:cubicBezTo>
                <a:cubicBezTo>
                  <a:pt x="48758" y="2487753"/>
                  <a:pt x="25041" y="2463940"/>
                  <a:pt x="23993" y="2427937"/>
                </a:cubicBezTo>
                <a:cubicBezTo>
                  <a:pt x="22850" y="2388312"/>
                  <a:pt x="47901" y="2366977"/>
                  <a:pt x="85524" y="2360881"/>
                </a:cubicBezTo>
                <a:close/>
                <a:moveTo>
                  <a:pt x="489004" y="2296873"/>
                </a:moveTo>
                <a:cubicBezTo>
                  <a:pt x="562251" y="2298779"/>
                  <a:pt x="616829" y="2357262"/>
                  <a:pt x="613972" y="2430890"/>
                </a:cubicBezTo>
                <a:cubicBezTo>
                  <a:pt x="611304" y="2501471"/>
                  <a:pt x="556059" y="2554334"/>
                  <a:pt x="485098" y="2554143"/>
                </a:cubicBezTo>
                <a:cubicBezTo>
                  <a:pt x="411470" y="2553952"/>
                  <a:pt x="355654" y="2497185"/>
                  <a:pt x="356701" y="2423557"/>
                </a:cubicBezTo>
                <a:cubicBezTo>
                  <a:pt x="357749" y="2350119"/>
                  <a:pt x="415280" y="2294968"/>
                  <a:pt x="489004" y="2296873"/>
                </a:cubicBezTo>
                <a:close/>
                <a:moveTo>
                  <a:pt x="87905" y="2001692"/>
                </a:moveTo>
                <a:cubicBezTo>
                  <a:pt x="114576" y="2003025"/>
                  <a:pt x="130006" y="2020266"/>
                  <a:pt x="126482" y="2046840"/>
                </a:cubicBezTo>
                <a:cubicBezTo>
                  <a:pt x="123434" y="2069414"/>
                  <a:pt x="106955" y="2083512"/>
                  <a:pt x="83333" y="2080653"/>
                </a:cubicBezTo>
                <a:cubicBezTo>
                  <a:pt x="60378" y="2077986"/>
                  <a:pt x="48186" y="2062366"/>
                  <a:pt x="46948" y="2038744"/>
                </a:cubicBezTo>
                <a:cubicBezTo>
                  <a:pt x="51425" y="2016075"/>
                  <a:pt x="64283" y="2000549"/>
                  <a:pt x="87905" y="2001692"/>
                </a:cubicBezTo>
                <a:close/>
                <a:moveTo>
                  <a:pt x="484146" y="1933019"/>
                </a:moveTo>
                <a:cubicBezTo>
                  <a:pt x="541963" y="1932162"/>
                  <a:pt x="593874" y="1983691"/>
                  <a:pt x="593588" y="2041604"/>
                </a:cubicBezTo>
                <a:cubicBezTo>
                  <a:pt x="593302" y="2096944"/>
                  <a:pt x="545582" y="2146665"/>
                  <a:pt x="490146" y="2149331"/>
                </a:cubicBezTo>
                <a:cubicBezTo>
                  <a:pt x="432615" y="2152190"/>
                  <a:pt x="379085" y="2102374"/>
                  <a:pt x="377275" y="2044175"/>
                </a:cubicBezTo>
                <a:cubicBezTo>
                  <a:pt x="375465" y="1986455"/>
                  <a:pt x="426043" y="1933781"/>
                  <a:pt x="484146" y="1933019"/>
                </a:cubicBezTo>
                <a:close/>
                <a:moveTo>
                  <a:pt x="870765" y="1886634"/>
                </a:moveTo>
                <a:cubicBezTo>
                  <a:pt x="958967" y="1887112"/>
                  <a:pt x="1025642" y="1955500"/>
                  <a:pt x="1024309" y="2043987"/>
                </a:cubicBezTo>
                <a:cubicBezTo>
                  <a:pt x="1022975" y="2131806"/>
                  <a:pt x="953728" y="2198004"/>
                  <a:pt x="865241" y="2195813"/>
                </a:cubicBezTo>
                <a:cubicBezTo>
                  <a:pt x="777516" y="2193717"/>
                  <a:pt x="712174" y="2123614"/>
                  <a:pt x="715127" y="2035034"/>
                </a:cubicBezTo>
                <a:cubicBezTo>
                  <a:pt x="717984" y="1950260"/>
                  <a:pt x="785135" y="1886158"/>
                  <a:pt x="870765" y="1886634"/>
                </a:cubicBezTo>
                <a:close/>
                <a:moveTo>
                  <a:pt x="89810" y="1598688"/>
                </a:moveTo>
                <a:cubicBezTo>
                  <a:pt x="116576" y="1599546"/>
                  <a:pt x="130292" y="1615834"/>
                  <a:pt x="132387" y="1643361"/>
                </a:cubicBezTo>
                <a:cubicBezTo>
                  <a:pt x="130387" y="1672031"/>
                  <a:pt x="114956" y="1688700"/>
                  <a:pt x="84858" y="1687652"/>
                </a:cubicBezTo>
                <a:cubicBezTo>
                  <a:pt x="58283" y="1686700"/>
                  <a:pt x="42947" y="1670697"/>
                  <a:pt x="42852" y="1644123"/>
                </a:cubicBezTo>
                <a:cubicBezTo>
                  <a:pt x="42757" y="1613929"/>
                  <a:pt x="59902" y="1597736"/>
                  <a:pt x="89810" y="1598688"/>
                </a:cubicBezTo>
                <a:close/>
                <a:moveTo>
                  <a:pt x="485288" y="1570972"/>
                </a:moveTo>
                <a:cubicBezTo>
                  <a:pt x="531008" y="1574496"/>
                  <a:pt x="557583" y="1598213"/>
                  <a:pt x="556535" y="1644791"/>
                </a:cubicBezTo>
                <a:cubicBezTo>
                  <a:pt x="555583" y="1691368"/>
                  <a:pt x="528055" y="1715847"/>
                  <a:pt x="481955" y="1714418"/>
                </a:cubicBezTo>
                <a:cubicBezTo>
                  <a:pt x="439092" y="1713085"/>
                  <a:pt x="414708" y="1687939"/>
                  <a:pt x="414041" y="1644981"/>
                </a:cubicBezTo>
                <a:cubicBezTo>
                  <a:pt x="413374" y="1598404"/>
                  <a:pt x="439473" y="1574591"/>
                  <a:pt x="485288" y="1570972"/>
                </a:cubicBezTo>
                <a:close/>
                <a:moveTo>
                  <a:pt x="876099" y="1515539"/>
                </a:moveTo>
                <a:cubicBezTo>
                  <a:pt x="946965" y="1518586"/>
                  <a:pt x="998877" y="1574498"/>
                  <a:pt x="997448" y="1646127"/>
                </a:cubicBezTo>
                <a:cubicBezTo>
                  <a:pt x="995924" y="1719851"/>
                  <a:pt x="937631" y="1774048"/>
                  <a:pt x="863336" y="1770810"/>
                </a:cubicBezTo>
                <a:cubicBezTo>
                  <a:pt x="792470" y="1767762"/>
                  <a:pt x="740559" y="1711849"/>
                  <a:pt x="741988" y="1640221"/>
                </a:cubicBezTo>
                <a:cubicBezTo>
                  <a:pt x="743511" y="1566497"/>
                  <a:pt x="801804" y="1512300"/>
                  <a:pt x="876099" y="1515539"/>
                </a:cubicBezTo>
                <a:close/>
                <a:moveTo>
                  <a:pt x="1259290" y="1477059"/>
                </a:moveTo>
                <a:cubicBezTo>
                  <a:pt x="1351111" y="1479345"/>
                  <a:pt x="1421025" y="1552402"/>
                  <a:pt x="1420167" y="1645080"/>
                </a:cubicBezTo>
                <a:cubicBezTo>
                  <a:pt x="1419310" y="1739949"/>
                  <a:pt x="1344444" y="1811768"/>
                  <a:pt x="1248717" y="1809387"/>
                </a:cubicBezTo>
                <a:cubicBezTo>
                  <a:pt x="1156896" y="1807102"/>
                  <a:pt x="1086983" y="1734139"/>
                  <a:pt x="1087840" y="1641366"/>
                </a:cubicBezTo>
                <a:cubicBezTo>
                  <a:pt x="1088698" y="1546401"/>
                  <a:pt x="1163659" y="1474678"/>
                  <a:pt x="1259290" y="1477059"/>
                </a:cubicBezTo>
                <a:close/>
                <a:moveTo>
                  <a:pt x="487574" y="1225308"/>
                </a:moveTo>
                <a:cubicBezTo>
                  <a:pt x="508815" y="1226451"/>
                  <a:pt x="517483" y="1241406"/>
                  <a:pt x="519864" y="1257217"/>
                </a:cubicBezTo>
                <a:cubicBezTo>
                  <a:pt x="515958" y="1281601"/>
                  <a:pt x="503862" y="1293698"/>
                  <a:pt x="483098" y="1292364"/>
                </a:cubicBezTo>
                <a:cubicBezTo>
                  <a:pt x="462428" y="1290936"/>
                  <a:pt x="450427" y="1277410"/>
                  <a:pt x="451855" y="1256645"/>
                </a:cubicBezTo>
                <a:cubicBezTo>
                  <a:pt x="453284" y="1235881"/>
                  <a:pt x="466810" y="1224165"/>
                  <a:pt x="487574" y="1225308"/>
                </a:cubicBezTo>
                <a:close/>
                <a:moveTo>
                  <a:pt x="866384" y="1168160"/>
                </a:moveTo>
                <a:cubicBezTo>
                  <a:pt x="915723" y="1166255"/>
                  <a:pt x="959348" y="1207595"/>
                  <a:pt x="960300" y="1257220"/>
                </a:cubicBezTo>
                <a:cubicBezTo>
                  <a:pt x="961253" y="1306750"/>
                  <a:pt x="919152" y="1351327"/>
                  <a:pt x="869622" y="1348850"/>
                </a:cubicBezTo>
                <a:cubicBezTo>
                  <a:pt x="816854" y="1346374"/>
                  <a:pt x="785326" y="1315989"/>
                  <a:pt x="779611" y="1263697"/>
                </a:cubicBezTo>
                <a:cubicBezTo>
                  <a:pt x="774277" y="1214834"/>
                  <a:pt x="816758" y="1170160"/>
                  <a:pt x="866384" y="1168160"/>
                </a:cubicBezTo>
                <a:close/>
                <a:moveTo>
                  <a:pt x="1257671" y="1122442"/>
                </a:moveTo>
                <a:cubicBezTo>
                  <a:pt x="1330727" y="1124537"/>
                  <a:pt x="1391496" y="1187783"/>
                  <a:pt x="1390449" y="1260651"/>
                </a:cubicBezTo>
                <a:cubicBezTo>
                  <a:pt x="1389306" y="1333611"/>
                  <a:pt x="1326822" y="1395238"/>
                  <a:pt x="1253956" y="1395238"/>
                </a:cubicBezTo>
                <a:cubicBezTo>
                  <a:pt x="1178518" y="1395144"/>
                  <a:pt x="1114605" y="1328753"/>
                  <a:pt x="1117748" y="1253602"/>
                </a:cubicBezTo>
                <a:cubicBezTo>
                  <a:pt x="1120797" y="1180544"/>
                  <a:pt x="1184995" y="1120347"/>
                  <a:pt x="1257671" y="1122442"/>
                </a:cubicBezTo>
                <a:close/>
                <a:moveTo>
                  <a:pt x="1649530" y="1091488"/>
                </a:moveTo>
                <a:cubicBezTo>
                  <a:pt x="1745541" y="1090346"/>
                  <a:pt x="1818979" y="1162259"/>
                  <a:pt x="1819455" y="1257891"/>
                </a:cubicBezTo>
                <a:cubicBezTo>
                  <a:pt x="1819837" y="1353807"/>
                  <a:pt x="1747256" y="1426482"/>
                  <a:pt x="1651434" y="1426101"/>
                </a:cubicBezTo>
                <a:cubicBezTo>
                  <a:pt x="1558375" y="1425720"/>
                  <a:pt x="1486747" y="1355617"/>
                  <a:pt x="1484842" y="1263129"/>
                </a:cubicBezTo>
                <a:cubicBezTo>
                  <a:pt x="1482938" y="1167021"/>
                  <a:pt x="1554184" y="1092632"/>
                  <a:pt x="1649530" y="1091488"/>
                </a:cubicBezTo>
                <a:close/>
                <a:moveTo>
                  <a:pt x="872480" y="834879"/>
                </a:moveTo>
                <a:cubicBezTo>
                  <a:pt x="896387" y="836403"/>
                  <a:pt x="906484" y="853644"/>
                  <a:pt x="910675" y="871932"/>
                </a:cubicBezTo>
                <a:cubicBezTo>
                  <a:pt x="906484" y="898506"/>
                  <a:pt x="893816" y="914223"/>
                  <a:pt x="870384" y="914032"/>
                </a:cubicBezTo>
                <a:cubicBezTo>
                  <a:pt x="843524" y="913651"/>
                  <a:pt x="827713" y="896792"/>
                  <a:pt x="830379" y="870122"/>
                </a:cubicBezTo>
                <a:cubicBezTo>
                  <a:pt x="832665" y="847548"/>
                  <a:pt x="848668" y="833355"/>
                  <a:pt x="872480" y="834879"/>
                </a:cubicBezTo>
                <a:close/>
                <a:moveTo>
                  <a:pt x="1255861" y="782875"/>
                </a:moveTo>
                <a:cubicBezTo>
                  <a:pt x="1304915" y="783922"/>
                  <a:pt x="1346730" y="827546"/>
                  <a:pt x="1345682" y="876314"/>
                </a:cubicBezTo>
                <a:cubicBezTo>
                  <a:pt x="1344634" y="925273"/>
                  <a:pt x="1301009" y="967183"/>
                  <a:pt x="1252241" y="966135"/>
                </a:cubicBezTo>
                <a:cubicBezTo>
                  <a:pt x="1203282" y="965087"/>
                  <a:pt x="1161373" y="921463"/>
                  <a:pt x="1162421" y="872695"/>
                </a:cubicBezTo>
                <a:cubicBezTo>
                  <a:pt x="1163469" y="823736"/>
                  <a:pt x="1207093" y="781826"/>
                  <a:pt x="1255861" y="782875"/>
                </a:cubicBezTo>
                <a:close/>
                <a:moveTo>
                  <a:pt x="1650482" y="743918"/>
                </a:moveTo>
                <a:cubicBezTo>
                  <a:pt x="1722586" y="742966"/>
                  <a:pt x="1781737" y="800592"/>
                  <a:pt x="1782689" y="872887"/>
                </a:cubicBezTo>
                <a:cubicBezTo>
                  <a:pt x="1783642" y="944991"/>
                  <a:pt x="1726015" y="1004141"/>
                  <a:pt x="1653720" y="1005094"/>
                </a:cubicBezTo>
                <a:cubicBezTo>
                  <a:pt x="1581617" y="1006045"/>
                  <a:pt x="1522466" y="948420"/>
                  <a:pt x="1521513" y="876125"/>
                </a:cubicBezTo>
                <a:cubicBezTo>
                  <a:pt x="1520561" y="804021"/>
                  <a:pt x="1578188" y="744871"/>
                  <a:pt x="1650482" y="743918"/>
                </a:cubicBezTo>
                <a:close/>
                <a:moveTo>
                  <a:pt x="2039673" y="718869"/>
                </a:moveTo>
                <a:cubicBezTo>
                  <a:pt x="2127303" y="720488"/>
                  <a:pt x="2193693" y="789735"/>
                  <a:pt x="2192073" y="877746"/>
                </a:cubicBezTo>
                <a:cubicBezTo>
                  <a:pt x="2190454" y="965376"/>
                  <a:pt x="2121207" y="1031766"/>
                  <a:pt x="2033196" y="1030147"/>
                </a:cubicBezTo>
                <a:cubicBezTo>
                  <a:pt x="1945661" y="1028528"/>
                  <a:pt x="1879177" y="959280"/>
                  <a:pt x="1880796" y="871269"/>
                </a:cubicBezTo>
                <a:cubicBezTo>
                  <a:pt x="1882415" y="783639"/>
                  <a:pt x="1951662" y="717250"/>
                  <a:pt x="2039673" y="718869"/>
                </a:cubicBezTo>
                <a:close/>
                <a:moveTo>
                  <a:pt x="3189912" y="683532"/>
                </a:moveTo>
                <a:cubicBezTo>
                  <a:pt x="3274304" y="677149"/>
                  <a:pt x="3340407" y="722202"/>
                  <a:pt x="3393176" y="826882"/>
                </a:cubicBezTo>
                <a:lnTo>
                  <a:pt x="3393176" y="2432893"/>
                </a:lnTo>
                <a:cubicBezTo>
                  <a:pt x="2862157" y="2433081"/>
                  <a:pt x="2431913" y="2863327"/>
                  <a:pt x="2431913" y="3394342"/>
                </a:cubicBezTo>
                <a:cubicBezTo>
                  <a:pt x="2431913" y="3925169"/>
                  <a:pt x="2862157" y="4355413"/>
                  <a:pt x="3393176" y="4355604"/>
                </a:cubicBezTo>
                <a:lnTo>
                  <a:pt x="3393176" y="5975426"/>
                </a:lnTo>
                <a:cubicBezTo>
                  <a:pt x="3343551" y="6077724"/>
                  <a:pt x="3272875" y="6135636"/>
                  <a:pt x="3159432" y="6110585"/>
                </a:cubicBezTo>
                <a:cubicBezTo>
                  <a:pt x="3076851" y="6092392"/>
                  <a:pt x="3019796" y="6022955"/>
                  <a:pt x="3012748" y="5940755"/>
                </a:cubicBezTo>
                <a:cubicBezTo>
                  <a:pt x="3011128" y="5922085"/>
                  <a:pt x="3012176" y="5904369"/>
                  <a:pt x="3015890" y="5887605"/>
                </a:cubicBezTo>
                <a:cubicBezTo>
                  <a:pt x="3005984" y="5886176"/>
                  <a:pt x="2996079" y="5884461"/>
                  <a:pt x="2986363" y="5882842"/>
                </a:cubicBezTo>
                <a:cubicBezTo>
                  <a:pt x="2992269" y="5908465"/>
                  <a:pt x="2992078" y="5936087"/>
                  <a:pt x="2985696" y="5966281"/>
                </a:cubicBezTo>
                <a:cubicBezTo>
                  <a:pt x="2967789" y="6051816"/>
                  <a:pt x="2890256" y="6112967"/>
                  <a:pt x="2802244" y="6111347"/>
                </a:cubicBezTo>
                <a:cubicBezTo>
                  <a:pt x="2716330" y="6109633"/>
                  <a:pt x="2642891" y="6049721"/>
                  <a:pt x="2625365" y="5966472"/>
                </a:cubicBezTo>
                <a:cubicBezTo>
                  <a:pt x="2612125" y="5904274"/>
                  <a:pt x="2624508" y="5852267"/>
                  <a:pt x="2664608" y="5808643"/>
                </a:cubicBezTo>
                <a:cubicBezTo>
                  <a:pt x="2589456" y="5786163"/>
                  <a:pt x="2515637" y="5759875"/>
                  <a:pt x="2443533" y="5730538"/>
                </a:cubicBezTo>
                <a:cubicBezTo>
                  <a:pt x="2432198" y="5731776"/>
                  <a:pt x="2420387" y="5731967"/>
                  <a:pt x="2408005" y="5730918"/>
                </a:cubicBezTo>
                <a:cubicBezTo>
                  <a:pt x="2341806" y="5725966"/>
                  <a:pt x="2292086" y="5696438"/>
                  <a:pt x="2255890" y="5645003"/>
                </a:cubicBezTo>
                <a:cubicBezTo>
                  <a:pt x="2238937" y="5636526"/>
                  <a:pt x="2222268" y="5627763"/>
                  <a:pt x="2205504" y="5618714"/>
                </a:cubicBezTo>
                <a:cubicBezTo>
                  <a:pt x="2157116" y="5692723"/>
                  <a:pt x="2092251" y="5733204"/>
                  <a:pt x="1999287" y="5714631"/>
                </a:cubicBezTo>
                <a:cubicBezTo>
                  <a:pt x="1917657" y="5698343"/>
                  <a:pt x="1864985" y="5644813"/>
                  <a:pt x="1849650" y="5562993"/>
                </a:cubicBezTo>
                <a:cubicBezTo>
                  <a:pt x="1838219" y="5503271"/>
                  <a:pt x="1851840" y="5454884"/>
                  <a:pt x="1884320" y="5414403"/>
                </a:cubicBezTo>
                <a:cubicBezTo>
                  <a:pt x="1837458" y="5379256"/>
                  <a:pt x="1791547" y="5342489"/>
                  <a:pt x="1747161" y="5303818"/>
                </a:cubicBezTo>
                <a:cubicBezTo>
                  <a:pt x="1705346" y="5334393"/>
                  <a:pt x="1655530" y="5344680"/>
                  <a:pt x="1595236" y="5332297"/>
                </a:cubicBezTo>
                <a:cubicBezTo>
                  <a:pt x="1517132" y="5316200"/>
                  <a:pt x="1464935" y="5263241"/>
                  <a:pt x="1449600" y="5184755"/>
                </a:cubicBezTo>
                <a:cubicBezTo>
                  <a:pt x="1438074" y="5125891"/>
                  <a:pt x="1448171" y="5076075"/>
                  <a:pt x="1478364" y="5034355"/>
                </a:cubicBezTo>
                <a:cubicBezTo>
                  <a:pt x="1442456" y="4992255"/>
                  <a:pt x="1407499" y="4949012"/>
                  <a:pt x="1374257" y="4904625"/>
                </a:cubicBezTo>
                <a:cubicBezTo>
                  <a:pt x="1326155" y="4945677"/>
                  <a:pt x="1268244" y="4962442"/>
                  <a:pt x="1193282" y="4938058"/>
                </a:cubicBezTo>
                <a:cubicBezTo>
                  <a:pt x="1119558" y="4913864"/>
                  <a:pt x="1066218" y="4845760"/>
                  <a:pt x="1064980" y="4768227"/>
                </a:cubicBezTo>
                <a:cubicBezTo>
                  <a:pt x="1063265" y="4685550"/>
                  <a:pt x="1100699" y="4628305"/>
                  <a:pt x="1172803" y="4589252"/>
                </a:cubicBezTo>
                <a:cubicBezTo>
                  <a:pt x="1161469" y="4568392"/>
                  <a:pt x="1150515" y="4547152"/>
                  <a:pt x="1139751" y="4525625"/>
                </a:cubicBezTo>
                <a:cubicBezTo>
                  <a:pt x="1096507" y="4494383"/>
                  <a:pt x="1066123" y="4451425"/>
                  <a:pt x="1051264" y="4386560"/>
                </a:cubicBezTo>
                <a:cubicBezTo>
                  <a:pt x="1024213" y="4445234"/>
                  <a:pt x="1000019" y="4490287"/>
                  <a:pt x="952109" y="4514671"/>
                </a:cubicBezTo>
                <a:cubicBezTo>
                  <a:pt x="904293" y="4538865"/>
                  <a:pt x="856001" y="4542389"/>
                  <a:pt x="806186" y="4523339"/>
                </a:cubicBezTo>
                <a:cubicBezTo>
                  <a:pt x="737320" y="4496669"/>
                  <a:pt x="689790" y="4421707"/>
                  <a:pt x="695601" y="4349984"/>
                </a:cubicBezTo>
                <a:cubicBezTo>
                  <a:pt x="701791" y="4271498"/>
                  <a:pt x="756560" y="4209109"/>
                  <a:pt x="834665" y="4191298"/>
                </a:cubicBezTo>
                <a:cubicBezTo>
                  <a:pt x="919533" y="4172152"/>
                  <a:pt x="983160" y="4209300"/>
                  <a:pt x="1047263" y="4320266"/>
                </a:cubicBezTo>
                <a:cubicBezTo>
                  <a:pt x="1022213" y="4256258"/>
                  <a:pt x="999448" y="4191107"/>
                  <a:pt x="979445" y="4124813"/>
                </a:cubicBezTo>
                <a:cubicBezTo>
                  <a:pt x="946393" y="4150435"/>
                  <a:pt x="907532" y="4163865"/>
                  <a:pt x="858954" y="4160722"/>
                </a:cubicBezTo>
                <a:cubicBezTo>
                  <a:pt x="806090" y="4157389"/>
                  <a:pt x="762085" y="4135672"/>
                  <a:pt x="728176" y="4095000"/>
                </a:cubicBezTo>
                <a:cubicBezTo>
                  <a:pt x="662072" y="4016038"/>
                  <a:pt x="674455" y="3895737"/>
                  <a:pt x="755227" y="3831919"/>
                </a:cubicBezTo>
                <a:cubicBezTo>
                  <a:pt x="801519" y="3795343"/>
                  <a:pt x="853144" y="3784008"/>
                  <a:pt x="904198" y="3797248"/>
                </a:cubicBezTo>
                <a:cubicBezTo>
                  <a:pt x="903150" y="3792676"/>
                  <a:pt x="902579" y="3788199"/>
                  <a:pt x="901912" y="3783628"/>
                </a:cubicBezTo>
                <a:cubicBezTo>
                  <a:pt x="874861" y="3788390"/>
                  <a:pt x="844286" y="3785723"/>
                  <a:pt x="809329" y="3772293"/>
                </a:cubicBezTo>
                <a:cubicBezTo>
                  <a:pt x="730652" y="3742098"/>
                  <a:pt x="684551" y="3685139"/>
                  <a:pt x="680836" y="3602653"/>
                </a:cubicBezTo>
                <a:cubicBezTo>
                  <a:pt x="676360" y="3504164"/>
                  <a:pt x="730081" y="3440061"/>
                  <a:pt x="831713" y="3403294"/>
                </a:cubicBezTo>
                <a:cubicBezTo>
                  <a:pt x="725890" y="3353479"/>
                  <a:pt x="660453" y="3284043"/>
                  <a:pt x="685409" y="3166697"/>
                </a:cubicBezTo>
                <a:cubicBezTo>
                  <a:pt x="702268" y="3087640"/>
                  <a:pt x="755036" y="3038014"/>
                  <a:pt x="833522" y="3022297"/>
                </a:cubicBezTo>
                <a:cubicBezTo>
                  <a:pt x="857240" y="3017536"/>
                  <a:pt x="879147" y="3016963"/>
                  <a:pt x="899626" y="3019821"/>
                </a:cubicBezTo>
                <a:cubicBezTo>
                  <a:pt x="901055" y="3010392"/>
                  <a:pt x="902579" y="3000866"/>
                  <a:pt x="904198" y="2991341"/>
                </a:cubicBezTo>
                <a:cubicBezTo>
                  <a:pt x="896102" y="2992770"/>
                  <a:pt x="887815" y="2993820"/>
                  <a:pt x="879147" y="2994008"/>
                </a:cubicBezTo>
                <a:cubicBezTo>
                  <a:pt x="826379" y="2995819"/>
                  <a:pt x="779897" y="2979912"/>
                  <a:pt x="741701" y="2943144"/>
                </a:cubicBezTo>
                <a:cubicBezTo>
                  <a:pt x="665692" y="2870184"/>
                  <a:pt x="667502" y="2744740"/>
                  <a:pt x="745416" y="2673683"/>
                </a:cubicBezTo>
                <a:cubicBezTo>
                  <a:pt x="815330" y="2609770"/>
                  <a:pt x="897721" y="2609390"/>
                  <a:pt x="977921" y="2669303"/>
                </a:cubicBezTo>
                <a:cubicBezTo>
                  <a:pt x="998781" y="2599387"/>
                  <a:pt x="1022689" y="2530809"/>
                  <a:pt x="1049169" y="2463657"/>
                </a:cubicBezTo>
                <a:cubicBezTo>
                  <a:pt x="1048978" y="2463087"/>
                  <a:pt x="1048978" y="2462705"/>
                  <a:pt x="1048787" y="2462040"/>
                </a:cubicBezTo>
                <a:cubicBezTo>
                  <a:pt x="1027356" y="2508901"/>
                  <a:pt x="1002972" y="2549000"/>
                  <a:pt x="960776" y="2573575"/>
                </a:cubicBezTo>
                <a:cubicBezTo>
                  <a:pt x="917818" y="2598817"/>
                  <a:pt x="872194" y="2607484"/>
                  <a:pt x="822568" y="2592624"/>
                </a:cubicBezTo>
                <a:cubicBezTo>
                  <a:pt x="745130" y="2569289"/>
                  <a:pt x="690743" y="2495757"/>
                  <a:pt x="695505" y="2417650"/>
                </a:cubicBezTo>
                <a:cubicBezTo>
                  <a:pt x="700268" y="2337070"/>
                  <a:pt x="757703" y="2271821"/>
                  <a:pt x="838666" y="2255248"/>
                </a:cubicBezTo>
                <a:cubicBezTo>
                  <a:pt x="925248" y="2237436"/>
                  <a:pt x="993638" y="2280871"/>
                  <a:pt x="1048026" y="2393647"/>
                </a:cubicBezTo>
                <a:cubicBezTo>
                  <a:pt x="1068505" y="2336022"/>
                  <a:pt x="1097080" y="2288301"/>
                  <a:pt x="1142704" y="2256677"/>
                </a:cubicBezTo>
                <a:cubicBezTo>
                  <a:pt x="1150705" y="2240769"/>
                  <a:pt x="1158992" y="2225053"/>
                  <a:pt x="1167279" y="2209528"/>
                </a:cubicBezTo>
                <a:cubicBezTo>
                  <a:pt x="1078886" y="2145426"/>
                  <a:pt x="1049549" y="2080371"/>
                  <a:pt x="1069171" y="1999982"/>
                </a:cubicBezTo>
                <a:cubicBezTo>
                  <a:pt x="1089364" y="1917972"/>
                  <a:pt x="1155277" y="1859680"/>
                  <a:pt x="1237954" y="1851393"/>
                </a:cubicBezTo>
                <a:cubicBezTo>
                  <a:pt x="1286341" y="1846440"/>
                  <a:pt x="1330347" y="1860346"/>
                  <a:pt x="1368161" y="1892350"/>
                </a:cubicBezTo>
                <a:cubicBezTo>
                  <a:pt x="1405784" y="1841677"/>
                  <a:pt x="1445218" y="1792527"/>
                  <a:pt x="1486557" y="1744999"/>
                </a:cubicBezTo>
                <a:cubicBezTo>
                  <a:pt x="1460077" y="1704327"/>
                  <a:pt x="1451218" y="1655272"/>
                  <a:pt x="1464649" y="1596218"/>
                </a:cubicBezTo>
                <a:cubicBezTo>
                  <a:pt x="1482365" y="1518493"/>
                  <a:pt x="1536086" y="1467725"/>
                  <a:pt x="1614858" y="1453437"/>
                </a:cubicBezTo>
                <a:cubicBezTo>
                  <a:pt x="1669818" y="1443246"/>
                  <a:pt x="1716109" y="1452771"/>
                  <a:pt x="1754971" y="1478202"/>
                </a:cubicBezTo>
                <a:cubicBezTo>
                  <a:pt x="1797452" y="1441626"/>
                  <a:pt x="1841077" y="1406670"/>
                  <a:pt x="1885940" y="1373237"/>
                </a:cubicBezTo>
                <a:cubicBezTo>
                  <a:pt x="1850982" y="1330279"/>
                  <a:pt x="1837172" y="1278654"/>
                  <a:pt x="1853079" y="1213313"/>
                </a:cubicBezTo>
                <a:cubicBezTo>
                  <a:pt x="1873272" y="1131398"/>
                  <a:pt x="1929279" y="1082059"/>
                  <a:pt x="2010908" y="1071105"/>
                </a:cubicBezTo>
                <a:cubicBezTo>
                  <a:pt x="2098348" y="1059294"/>
                  <a:pt x="2160545" y="1097299"/>
                  <a:pt x="2204741" y="1170450"/>
                </a:cubicBezTo>
                <a:cubicBezTo>
                  <a:pt x="2221219" y="1161305"/>
                  <a:pt x="2237983" y="1152638"/>
                  <a:pt x="2254938" y="1144161"/>
                </a:cubicBezTo>
                <a:cubicBezTo>
                  <a:pt x="2286085" y="1102633"/>
                  <a:pt x="2328471" y="1071867"/>
                  <a:pt x="2391908" y="1054911"/>
                </a:cubicBezTo>
                <a:cubicBezTo>
                  <a:pt x="2334472" y="1028433"/>
                  <a:pt x="2291419" y="1004428"/>
                  <a:pt x="2267892" y="958803"/>
                </a:cubicBezTo>
                <a:cubicBezTo>
                  <a:pt x="2243318" y="911559"/>
                  <a:pt x="2238079" y="863553"/>
                  <a:pt x="2257129" y="813166"/>
                </a:cubicBezTo>
                <a:cubicBezTo>
                  <a:pt x="2283322" y="743538"/>
                  <a:pt x="2355713" y="694961"/>
                  <a:pt x="2428198" y="698675"/>
                </a:cubicBezTo>
                <a:cubicBezTo>
                  <a:pt x="2508113" y="702962"/>
                  <a:pt x="2574216" y="760016"/>
                  <a:pt x="2592219" y="840598"/>
                </a:cubicBezTo>
                <a:cubicBezTo>
                  <a:pt x="2610412" y="921560"/>
                  <a:pt x="2574025" y="986235"/>
                  <a:pt x="2471536" y="1046816"/>
                </a:cubicBezTo>
                <a:cubicBezTo>
                  <a:pt x="2531640" y="1023289"/>
                  <a:pt x="2592789" y="1001761"/>
                  <a:pt x="2654988" y="982997"/>
                </a:cubicBezTo>
                <a:cubicBezTo>
                  <a:pt x="2632318" y="952993"/>
                  <a:pt x="2619269" y="917846"/>
                  <a:pt x="2619460" y="874888"/>
                </a:cubicBezTo>
                <a:cubicBezTo>
                  <a:pt x="2619651" y="822405"/>
                  <a:pt x="2638605" y="776495"/>
                  <a:pt x="2677087" y="739728"/>
                </a:cubicBezTo>
                <a:cubicBezTo>
                  <a:pt x="2755573" y="664957"/>
                  <a:pt x="2883683" y="674006"/>
                  <a:pt x="2950835" y="759159"/>
                </a:cubicBezTo>
                <a:cubicBezTo>
                  <a:pt x="2986745" y="804785"/>
                  <a:pt x="2998555" y="855647"/>
                  <a:pt x="2986745" y="905654"/>
                </a:cubicBezTo>
                <a:cubicBezTo>
                  <a:pt x="2995602" y="904225"/>
                  <a:pt x="3004556" y="902796"/>
                  <a:pt x="3013414" y="901558"/>
                </a:cubicBezTo>
                <a:cubicBezTo>
                  <a:pt x="3009890" y="875459"/>
                  <a:pt x="3012843" y="846980"/>
                  <a:pt x="3022748" y="815357"/>
                </a:cubicBezTo>
                <a:cubicBezTo>
                  <a:pt x="3046465" y="739919"/>
                  <a:pt x="3112379" y="689341"/>
                  <a:pt x="3189912" y="683532"/>
                </a:cubicBezTo>
                <a:close/>
                <a:moveTo>
                  <a:pt x="1251957" y="455878"/>
                </a:moveTo>
                <a:cubicBezTo>
                  <a:pt x="1273007" y="454354"/>
                  <a:pt x="1286817" y="467404"/>
                  <a:pt x="1288342" y="487978"/>
                </a:cubicBezTo>
                <a:cubicBezTo>
                  <a:pt x="1289866" y="509028"/>
                  <a:pt x="1276817" y="522839"/>
                  <a:pt x="1256242" y="524458"/>
                </a:cubicBezTo>
                <a:cubicBezTo>
                  <a:pt x="1235097" y="526078"/>
                  <a:pt x="1223476" y="512457"/>
                  <a:pt x="1219095" y="492359"/>
                </a:cubicBezTo>
                <a:cubicBezTo>
                  <a:pt x="1220333" y="471309"/>
                  <a:pt x="1231192" y="457402"/>
                  <a:pt x="1251957" y="455878"/>
                </a:cubicBezTo>
                <a:close/>
                <a:moveTo>
                  <a:pt x="1652482" y="414352"/>
                </a:moveTo>
                <a:cubicBezTo>
                  <a:pt x="1699250" y="419305"/>
                  <a:pt x="1728206" y="445117"/>
                  <a:pt x="1726777" y="493124"/>
                </a:cubicBezTo>
                <a:cubicBezTo>
                  <a:pt x="1725443" y="537510"/>
                  <a:pt x="1697059" y="565133"/>
                  <a:pt x="1652482" y="564847"/>
                </a:cubicBezTo>
                <a:cubicBezTo>
                  <a:pt x="1604571" y="564561"/>
                  <a:pt x="1576091" y="535033"/>
                  <a:pt x="1577425" y="487218"/>
                </a:cubicBezTo>
                <a:cubicBezTo>
                  <a:pt x="1578568" y="442736"/>
                  <a:pt x="1607238" y="418733"/>
                  <a:pt x="1652482" y="414352"/>
                </a:cubicBezTo>
                <a:close/>
                <a:moveTo>
                  <a:pt x="2039387" y="380729"/>
                </a:moveTo>
                <a:cubicBezTo>
                  <a:pt x="2098443" y="382443"/>
                  <a:pt x="2146544" y="432545"/>
                  <a:pt x="2145782" y="491409"/>
                </a:cubicBezTo>
                <a:cubicBezTo>
                  <a:pt x="2145019" y="553131"/>
                  <a:pt x="2091395" y="603138"/>
                  <a:pt x="2030053" y="599328"/>
                </a:cubicBezTo>
                <a:cubicBezTo>
                  <a:pt x="1971188" y="595803"/>
                  <a:pt x="1924421" y="544083"/>
                  <a:pt x="1927088" y="485409"/>
                </a:cubicBezTo>
                <a:cubicBezTo>
                  <a:pt x="1929659" y="426449"/>
                  <a:pt x="1980619" y="379014"/>
                  <a:pt x="2039387" y="380729"/>
                </a:cubicBezTo>
                <a:close/>
                <a:moveTo>
                  <a:pt x="2419053" y="358918"/>
                </a:moveTo>
                <a:cubicBezTo>
                  <a:pt x="2490872" y="357870"/>
                  <a:pt x="2550976" y="416449"/>
                  <a:pt x="2552023" y="488458"/>
                </a:cubicBezTo>
                <a:cubicBezTo>
                  <a:pt x="2553071" y="560181"/>
                  <a:pt x="2494492" y="620284"/>
                  <a:pt x="2422482" y="621427"/>
                </a:cubicBezTo>
                <a:cubicBezTo>
                  <a:pt x="2350665" y="622474"/>
                  <a:pt x="2290561" y="563896"/>
                  <a:pt x="2289514" y="491887"/>
                </a:cubicBezTo>
                <a:cubicBezTo>
                  <a:pt x="2288466" y="420068"/>
                  <a:pt x="2347045" y="359965"/>
                  <a:pt x="2419053" y="358918"/>
                </a:cubicBezTo>
                <a:close/>
                <a:moveTo>
                  <a:pt x="2804721" y="345489"/>
                </a:moveTo>
                <a:cubicBezTo>
                  <a:pt x="2883112" y="345203"/>
                  <a:pt x="2948549" y="409497"/>
                  <a:pt x="2949787" y="487983"/>
                </a:cubicBezTo>
                <a:cubicBezTo>
                  <a:pt x="2951026" y="566277"/>
                  <a:pt x="2887589" y="632476"/>
                  <a:pt x="2809008" y="634762"/>
                </a:cubicBezTo>
                <a:cubicBezTo>
                  <a:pt x="2728140" y="637048"/>
                  <a:pt x="2659750" y="569897"/>
                  <a:pt x="2660513" y="488839"/>
                </a:cubicBezTo>
                <a:cubicBezTo>
                  <a:pt x="2661275" y="410449"/>
                  <a:pt x="2726330" y="345774"/>
                  <a:pt x="2804721" y="345489"/>
                </a:cubicBezTo>
                <a:close/>
                <a:moveTo>
                  <a:pt x="3207915" y="338821"/>
                </a:moveTo>
                <a:cubicBezTo>
                  <a:pt x="3292115" y="341297"/>
                  <a:pt x="3357743" y="411973"/>
                  <a:pt x="3354409" y="496555"/>
                </a:cubicBezTo>
                <a:cubicBezTo>
                  <a:pt x="3351170" y="577994"/>
                  <a:pt x="3283733" y="642002"/>
                  <a:pt x="3201819" y="641335"/>
                </a:cubicBezTo>
                <a:cubicBezTo>
                  <a:pt x="3117332" y="640668"/>
                  <a:pt x="3050371" y="571707"/>
                  <a:pt x="3051895" y="487030"/>
                </a:cubicBezTo>
                <a:cubicBezTo>
                  <a:pt x="3053514" y="402734"/>
                  <a:pt x="3123237" y="336344"/>
                  <a:pt x="3207915" y="338821"/>
                </a:cubicBezTo>
                <a:close/>
                <a:moveTo>
                  <a:pt x="2032053" y="51067"/>
                </a:moveTo>
                <a:cubicBezTo>
                  <a:pt x="2058437" y="48781"/>
                  <a:pt x="2074249" y="62402"/>
                  <a:pt x="2078155" y="89072"/>
                </a:cubicBezTo>
                <a:cubicBezTo>
                  <a:pt x="2077487" y="115742"/>
                  <a:pt x="2064819" y="132411"/>
                  <a:pt x="2037673" y="133077"/>
                </a:cubicBezTo>
                <a:cubicBezTo>
                  <a:pt x="2010717" y="133744"/>
                  <a:pt x="1995572" y="118504"/>
                  <a:pt x="1995382" y="91548"/>
                </a:cubicBezTo>
                <a:cubicBezTo>
                  <a:pt x="1995191" y="67926"/>
                  <a:pt x="2008622" y="53067"/>
                  <a:pt x="2032053" y="51067"/>
                </a:cubicBezTo>
                <a:close/>
                <a:moveTo>
                  <a:pt x="1652768" y="49067"/>
                </a:moveTo>
                <a:cubicBezTo>
                  <a:pt x="1680486" y="51162"/>
                  <a:pt x="1695440" y="65736"/>
                  <a:pt x="1694774" y="93167"/>
                </a:cubicBezTo>
                <a:cubicBezTo>
                  <a:pt x="1694106" y="120695"/>
                  <a:pt x="1678390" y="135268"/>
                  <a:pt x="1651053" y="134792"/>
                </a:cubicBezTo>
                <a:cubicBezTo>
                  <a:pt x="1623526" y="134220"/>
                  <a:pt x="1609049" y="118409"/>
                  <a:pt x="1609524" y="91072"/>
                </a:cubicBezTo>
                <a:cubicBezTo>
                  <a:pt x="1610001" y="63354"/>
                  <a:pt x="1626193" y="50210"/>
                  <a:pt x="1652768" y="49067"/>
                </a:cubicBezTo>
                <a:close/>
                <a:moveTo>
                  <a:pt x="2420577" y="24111"/>
                </a:moveTo>
                <a:cubicBezTo>
                  <a:pt x="2461725" y="32112"/>
                  <a:pt x="2488205" y="53543"/>
                  <a:pt x="2486586" y="93167"/>
                </a:cubicBezTo>
                <a:cubicBezTo>
                  <a:pt x="2484967" y="135458"/>
                  <a:pt x="2457439" y="161461"/>
                  <a:pt x="2414577" y="157556"/>
                </a:cubicBezTo>
                <a:cubicBezTo>
                  <a:pt x="2376095" y="154127"/>
                  <a:pt x="2351998" y="127171"/>
                  <a:pt x="2354759" y="87547"/>
                </a:cubicBezTo>
                <a:cubicBezTo>
                  <a:pt x="2357522" y="48114"/>
                  <a:pt x="2385335" y="29254"/>
                  <a:pt x="2420577" y="24111"/>
                </a:cubicBezTo>
                <a:close/>
                <a:moveTo>
                  <a:pt x="2804340" y="10491"/>
                </a:moveTo>
                <a:cubicBezTo>
                  <a:pt x="2855870" y="9729"/>
                  <a:pt x="2881874" y="41543"/>
                  <a:pt x="2888446" y="91168"/>
                </a:cubicBezTo>
                <a:cubicBezTo>
                  <a:pt x="2882922" y="141079"/>
                  <a:pt x="2857489" y="173369"/>
                  <a:pt x="2805959" y="173654"/>
                </a:cubicBezTo>
                <a:cubicBezTo>
                  <a:pt x="2755000" y="173845"/>
                  <a:pt x="2724139" y="143841"/>
                  <a:pt x="2723663" y="92882"/>
                </a:cubicBezTo>
                <a:cubicBezTo>
                  <a:pt x="2723092" y="41924"/>
                  <a:pt x="2753382" y="11253"/>
                  <a:pt x="2804340" y="10491"/>
                </a:cubicBezTo>
                <a:close/>
                <a:moveTo>
                  <a:pt x="3201723" y="15"/>
                </a:moveTo>
                <a:cubicBezTo>
                  <a:pt x="3250586" y="-938"/>
                  <a:pt x="3294306" y="41353"/>
                  <a:pt x="3295258" y="90502"/>
                </a:cubicBezTo>
                <a:cubicBezTo>
                  <a:pt x="3296116" y="139461"/>
                  <a:pt x="3253920" y="183180"/>
                  <a:pt x="3204771" y="184038"/>
                </a:cubicBezTo>
                <a:cubicBezTo>
                  <a:pt x="3155907" y="184990"/>
                  <a:pt x="3112188" y="142699"/>
                  <a:pt x="3111236" y="93550"/>
                </a:cubicBezTo>
                <a:cubicBezTo>
                  <a:pt x="3110283" y="44687"/>
                  <a:pt x="3152574" y="967"/>
                  <a:pt x="3201723" y="1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36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xmlns="" id="{85242B15-45F9-4320-AE47-2F475F29AC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0308" y="-28"/>
            <a:ext cx="5593792" cy="6865389"/>
          </a:xfrm>
          <a:custGeom>
            <a:avLst/>
            <a:gdLst>
              <a:gd name="connsiteX0" fmla="*/ 100492 w 5594520"/>
              <a:gd name="connsiteY0" fmla="*/ 6654824 h 6863800"/>
              <a:gd name="connsiteX1" fmla="*/ 212669 w 5594520"/>
              <a:gd name="connsiteY1" fmla="*/ 6710509 h 6863800"/>
              <a:gd name="connsiteX2" fmla="*/ 203605 w 5594520"/>
              <a:gd name="connsiteY2" fmla="*/ 6839033 h 6863800"/>
              <a:gd name="connsiteX3" fmla="*/ 181267 w 5594520"/>
              <a:gd name="connsiteY3" fmla="*/ 6863476 h 6863800"/>
              <a:gd name="connsiteX4" fmla="*/ 47885 w 5594520"/>
              <a:gd name="connsiteY4" fmla="*/ 6863476 h 6863800"/>
              <a:gd name="connsiteX5" fmla="*/ 3532 w 5594520"/>
              <a:gd name="connsiteY5" fmla="*/ 6740940 h 6863800"/>
              <a:gd name="connsiteX6" fmla="*/ 100492 w 5594520"/>
              <a:gd name="connsiteY6" fmla="*/ 6654824 h 6863800"/>
              <a:gd name="connsiteX7" fmla="*/ 397927 w 5594520"/>
              <a:gd name="connsiteY7" fmla="*/ 6644903 h 6863800"/>
              <a:gd name="connsiteX8" fmla="*/ 488820 w 5594520"/>
              <a:gd name="connsiteY8" fmla="*/ 6694322 h 6863800"/>
              <a:gd name="connsiteX9" fmla="*/ 498370 w 5594520"/>
              <a:gd name="connsiteY9" fmla="*/ 6827703 h 6863800"/>
              <a:gd name="connsiteX10" fmla="*/ 476841 w 5594520"/>
              <a:gd name="connsiteY10" fmla="*/ 6863638 h 6863800"/>
              <a:gd name="connsiteX11" fmla="*/ 305258 w 5594520"/>
              <a:gd name="connsiteY11" fmla="*/ 6863638 h 6863800"/>
              <a:gd name="connsiteX12" fmla="*/ 268999 w 5594520"/>
              <a:gd name="connsiteY12" fmla="*/ 6750168 h 6863800"/>
              <a:gd name="connsiteX13" fmla="*/ 363046 w 5594520"/>
              <a:gd name="connsiteY13" fmla="*/ 6648512 h 6863800"/>
              <a:gd name="connsiteX14" fmla="*/ 397927 w 5594520"/>
              <a:gd name="connsiteY14" fmla="*/ 6644903 h 6863800"/>
              <a:gd name="connsiteX15" fmla="*/ 113927 w 5594520"/>
              <a:gd name="connsiteY15" fmla="*/ 6407973 h 6863800"/>
              <a:gd name="connsiteX16" fmla="*/ 208137 w 5594520"/>
              <a:gd name="connsiteY16" fmla="*/ 6501697 h 6863800"/>
              <a:gd name="connsiteX17" fmla="*/ 113280 w 5594520"/>
              <a:gd name="connsiteY17" fmla="*/ 6594772 h 6863800"/>
              <a:gd name="connsiteX18" fmla="*/ 21500 w 5594520"/>
              <a:gd name="connsiteY18" fmla="*/ 6503477 h 6863800"/>
              <a:gd name="connsiteX19" fmla="*/ 113927 w 5594520"/>
              <a:gd name="connsiteY19" fmla="*/ 6407973 h 6863800"/>
              <a:gd name="connsiteX20" fmla="*/ 391049 w 5594520"/>
              <a:gd name="connsiteY20" fmla="*/ 6395023 h 6863800"/>
              <a:gd name="connsiteX21" fmla="*/ 497399 w 5594520"/>
              <a:gd name="connsiteY21" fmla="*/ 6503962 h 6863800"/>
              <a:gd name="connsiteX22" fmla="*/ 390887 w 5594520"/>
              <a:gd name="connsiteY22" fmla="*/ 6607883 h 6863800"/>
              <a:gd name="connsiteX23" fmla="*/ 284539 w 5594520"/>
              <a:gd name="connsiteY23" fmla="*/ 6498944 h 6863800"/>
              <a:gd name="connsiteX24" fmla="*/ 391049 w 5594520"/>
              <a:gd name="connsiteY24" fmla="*/ 6395023 h 6863800"/>
              <a:gd name="connsiteX25" fmla="*/ 658620 w 5594520"/>
              <a:gd name="connsiteY25" fmla="*/ 6384340 h 6863800"/>
              <a:gd name="connsiteX26" fmla="*/ 775006 w 5594520"/>
              <a:gd name="connsiteY26" fmla="*/ 6502182 h 6863800"/>
              <a:gd name="connsiteX27" fmla="*/ 657163 w 5594520"/>
              <a:gd name="connsiteY27" fmla="*/ 6618567 h 6863800"/>
              <a:gd name="connsiteX28" fmla="*/ 540779 w 5594520"/>
              <a:gd name="connsiteY28" fmla="*/ 6500725 h 6863800"/>
              <a:gd name="connsiteX29" fmla="*/ 658620 w 5594520"/>
              <a:gd name="connsiteY29" fmla="*/ 6384340 h 6863800"/>
              <a:gd name="connsiteX30" fmla="*/ 115708 w 5594520"/>
              <a:gd name="connsiteY30" fmla="*/ 6131660 h 6863800"/>
              <a:gd name="connsiteX31" fmla="*/ 208137 w 5594520"/>
              <a:gd name="connsiteY31" fmla="*/ 6222471 h 6863800"/>
              <a:gd name="connsiteX32" fmla="*/ 116193 w 5594520"/>
              <a:gd name="connsiteY32" fmla="*/ 6318459 h 6863800"/>
              <a:gd name="connsiteX33" fmla="*/ 21338 w 5594520"/>
              <a:gd name="connsiteY33" fmla="*/ 6225384 h 6863800"/>
              <a:gd name="connsiteX34" fmla="*/ 115708 w 5594520"/>
              <a:gd name="connsiteY34" fmla="*/ 6131660 h 6863800"/>
              <a:gd name="connsiteX35" fmla="*/ 392991 w 5594520"/>
              <a:gd name="connsiteY35" fmla="*/ 6123406 h 6863800"/>
              <a:gd name="connsiteX36" fmla="*/ 492866 w 5594520"/>
              <a:gd name="connsiteY36" fmla="*/ 6224737 h 6863800"/>
              <a:gd name="connsiteX37" fmla="*/ 389106 w 5594520"/>
              <a:gd name="connsiteY37" fmla="*/ 6326877 h 6863800"/>
              <a:gd name="connsiteX38" fmla="*/ 289233 w 5594520"/>
              <a:gd name="connsiteY38" fmla="*/ 6225547 h 6863800"/>
              <a:gd name="connsiteX39" fmla="*/ 392991 w 5594520"/>
              <a:gd name="connsiteY39" fmla="*/ 6123406 h 6863800"/>
              <a:gd name="connsiteX40" fmla="*/ 657972 w 5594520"/>
              <a:gd name="connsiteY40" fmla="*/ 6111427 h 6863800"/>
              <a:gd name="connsiteX41" fmla="*/ 771768 w 5594520"/>
              <a:gd name="connsiteY41" fmla="*/ 6227651 h 6863800"/>
              <a:gd name="connsiteX42" fmla="*/ 657810 w 5594520"/>
              <a:gd name="connsiteY42" fmla="*/ 6339017 h 6863800"/>
              <a:gd name="connsiteX43" fmla="*/ 544016 w 5594520"/>
              <a:gd name="connsiteY43" fmla="*/ 6222795 h 6863800"/>
              <a:gd name="connsiteX44" fmla="*/ 657972 w 5594520"/>
              <a:gd name="connsiteY44" fmla="*/ 6111427 h 6863800"/>
              <a:gd name="connsiteX45" fmla="*/ 924411 w 5594520"/>
              <a:gd name="connsiteY45" fmla="*/ 6101877 h 6863800"/>
              <a:gd name="connsiteX46" fmla="*/ 1047919 w 5594520"/>
              <a:gd name="connsiteY46" fmla="*/ 6226032 h 6863800"/>
              <a:gd name="connsiteX47" fmla="*/ 922468 w 5594520"/>
              <a:gd name="connsiteY47" fmla="*/ 6348406 h 6863800"/>
              <a:gd name="connsiteX48" fmla="*/ 801390 w 5594520"/>
              <a:gd name="connsiteY48" fmla="*/ 6221823 h 6863800"/>
              <a:gd name="connsiteX49" fmla="*/ 924411 w 5594520"/>
              <a:gd name="connsiteY49" fmla="*/ 6101877 h 6863800"/>
              <a:gd name="connsiteX50" fmla="*/ 391049 w 5594520"/>
              <a:gd name="connsiteY50" fmla="*/ 5863280 h 6863800"/>
              <a:gd name="connsiteX51" fmla="*/ 486068 w 5594520"/>
              <a:gd name="connsiteY51" fmla="*/ 5960565 h 6863800"/>
              <a:gd name="connsiteX52" fmla="*/ 391211 w 5594520"/>
              <a:gd name="connsiteY52" fmla="*/ 6053316 h 6863800"/>
              <a:gd name="connsiteX53" fmla="*/ 296194 w 5594520"/>
              <a:gd name="connsiteY53" fmla="*/ 5956033 h 6863800"/>
              <a:gd name="connsiteX54" fmla="*/ 391049 w 5594520"/>
              <a:gd name="connsiteY54" fmla="*/ 5863280 h 6863800"/>
              <a:gd name="connsiteX55" fmla="*/ 655059 w 5594520"/>
              <a:gd name="connsiteY55" fmla="*/ 5850655 h 6863800"/>
              <a:gd name="connsiteX56" fmla="*/ 765455 w 5594520"/>
              <a:gd name="connsiteY56" fmla="*/ 5956680 h 6863800"/>
              <a:gd name="connsiteX57" fmla="*/ 658296 w 5594520"/>
              <a:gd name="connsiteY57" fmla="*/ 6065943 h 6863800"/>
              <a:gd name="connsiteX58" fmla="*/ 550329 w 5594520"/>
              <a:gd name="connsiteY58" fmla="*/ 5957490 h 6863800"/>
              <a:gd name="connsiteX59" fmla="*/ 655059 w 5594520"/>
              <a:gd name="connsiteY59" fmla="*/ 5850655 h 6863800"/>
              <a:gd name="connsiteX60" fmla="*/ 926191 w 5594520"/>
              <a:gd name="connsiteY60" fmla="*/ 5839809 h 6863800"/>
              <a:gd name="connsiteX61" fmla="*/ 1043224 w 5594520"/>
              <a:gd name="connsiteY61" fmla="*/ 5958622 h 6863800"/>
              <a:gd name="connsiteX62" fmla="*/ 925543 w 5594520"/>
              <a:gd name="connsiteY62" fmla="*/ 6076950 h 6863800"/>
              <a:gd name="connsiteX63" fmla="*/ 806245 w 5594520"/>
              <a:gd name="connsiteY63" fmla="*/ 5955709 h 6863800"/>
              <a:gd name="connsiteX64" fmla="*/ 926191 w 5594520"/>
              <a:gd name="connsiteY64" fmla="*/ 5839809 h 6863800"/>
              <a:gd name="connsiteX65" fmla="*/ 388783 w 5594520"/>
              <a:gd name="connsiteY65" fmla="*/ 5604450 h 6863800"/>
              <a:gd name="connsiteX66" fmla="*/ 478136 w 5594520"/>
              <a:gd name="connsiteY66" fmla="*/ 5689271 h 6863800"/>
              <a:gd name="connsiteX67" fmla="*/ 393315 w 5594520"/>
              <a:gd name="connsiteY67" fmla="*/ 5778623 h 6863800"/>
              <a:gd name="connsiteX68" fmla="*/ 303963 w 5594520"/>
              <a:gd name="connsiteY68" fmla="*/ 5693803 h 6863800"/>
              <a:gd name="connsiteX69" fmla="*/ 388783 w 5594520"/>
              <a:gd name="connsiteY69" fmla="*/ 5604450 h 6863800"/>
              <a:gd name="connsiteX70" fmla="*/ 656192 w 5594520"/>
              <a:gd name="connsiteY70" fmla="*/ 5588263 h 6863800"/>
              <a:gd name="connsiteX71" fmla="*/ 761247 w 5594520"/>
              <a:gd name="connsiteY71" fmla="*/ 5690080 h 6863800"/>
              <a:gd name="connsiteX72" fmla="*/ 659430 w 5594520"/>
              <a:gd name="connsiteY72" fmla="*/ 5795134 h 6863800"/>
              <a:gd name="connsiteX73" fmla="*/ 554376 w 5594520"/>
              <a:gd name="connsiteY73" fmla="*/ 5693480 h 6863800"/>
              <a:gd name="connsiteX74" fmla="*/ 656192 w 5594520"/>
              <a:gd name="connsiteY74" fmla="*/ 5588263 h 6863800"/>
              <a:gd name="connsiteX75" fmla="*/ 924087 w 5594520"/>
              <a:gd name="connsiteY75" fmla="*/ 5577095 h 6863800"/>
              <a:gd name="connsiteX76" fmla="*/ 1039016 w 5594520"/>
              <a:gd name="connsiteY76" fmla="*/ 5691214 h 6863800"/>
              <a:gd name="connsiteX77" fmla="*/ 924896 w 5594520"/>
              <a:gd name="connsiteY77" fmla="*/ 5806142 h 6863800"/>
              <a:gd name="connsiteX78" fmla="*/ 809969 w 5594520"/>
              <a:gd name="connsiteY78" fmla="*/ 5692023 h 6863800"/>
              <a:gd name="connsiteX79" fmla="*/ 924087 w 5594520"/>
              <a:gd name="connsiteY79" fmla="*/ 5577095 h 6863800"/>
              <a:gd name="connsiteX80" fmla="*/ 1202665 w 5594520"/>
              <a:gd name="connsiteY80" fmla="*/ 5567706 h 6863800"/>
              <a:gd name="connsiteX81" fmla="*/ 1324878 w 5594520"/>
              <a:gd name="connsiteY81" fmla="*/ 5693318 h 6863800"/>
              <a:gd name="connsiteX82" fmla="*/ 1199266 w 5594520"/>
              <a:gd name="connsiteY82" fmla="*/ 5815530 h 6863800"/>
              <a:gd name="connsiteX83" fmla="*/ 1077054 w 5594520"/>
              <a:gd name="connsiteY83" fmla="*/ 5689919 h 6863800"/>
              <a:gd name="connsiteX84" fmla="*/ 1202665 w 5594520"/>
              <a:gd name="connsiteY84" fmla="*/ 5567706 h 6863800"/>
              <a:gd name="connsiteX85" fmla="*/ 389268 w 5594520"/>
              <a:gd name="connsiteY85" fmla="*/ 5319883 h 6863800"/>
              <a:gd name="connsiteX86" fmla="*/ 486391 w 5594520"/>
              <a:gd name="connsiteY86" fmla="*/ 5414740 h 6863800"/>
              <a:gd name="connsiteX87" fmla="*/ 390401 w 5594520"/>
              <a:gd name="connsiteY87" fmla="*/ 5510728 h 6863800"/>
              <a:gd name="connsiteX88" fmla="*/ 295546 w 5594520"/>
              <a:gd name="connsiteY88" fmla="*/ 5413444 h 6863800"/>
              <a:gd name="connsiteX89" fmla="*/ 389268 w 5594520"/>
              <a:gd name="connsiteY89" fmla="*/ 5319883 h 6863800"/>
              <a:gd name="connsiteX90" fmla="*/ 658134 w 5594520"/>
              <a:gd name="connsiteY90" fmla="*/ 5319560 h 6863800"/>
              <a:gd name="connsiteX91" fmla="*/ 753638 w 5594520"/>
              <a:gd name="connsiteY91" fmla="*/ 5416683 h 6863800"/>
              <a:gd name="connsiteX92" fmla="*/ 655221 w 5594520"/>
              <a:gd name="connsiteY92" fmla="*/ 5511053 h 6863800"/>
              <a:gd name="connsiteX93" fmla="*/ 562145 w 5594520"/>
              <a:gd name="connsiteY93" fmla="*/ 5411503 h 6863800"/>
              <a:gd name="connsiteX94" fmla="*/ 658134 w 5594520"/>
              <a:gd name="connsiteY94" fmla="*/ 5319560 h 6863800"/>
              <a:gd name="connsiteX95" fmla="*/ 924086 w 5594520"/>
              <a:gd name="connsiteY95" fmla="*/ 5305800 h 6863800"/>
              <a:gd name="connsiteX96" fmla="*/ 1033997 w 5594520"/>
              <a:gd name="connsiteY96" fmla="*/ 5413606 h 6863800"/>
              <a:gd name="connsiteX97" fmla="*/ 922629 w 5594520"/>
              <a:gd name="connsiteY97" fmla="*/ 5524811 h 6863800"/>
              <a:gd name="connsiteX98" fmla="*/ 814986 w 5594520"/>
              <a:gd name="connsiteY98" fmla="*/ 5414578 h 6863800"/>
              <a:gd name="connsiteX99" fmla="*/ 924086 w 5594520"/>
              <a:gd name="connsiteY99" fmla="*/ 5305800 h 6863800"/>
              <a:gd name="connsiteX100" fmla="*/ 1204931 w 5594520"/>
              <a:gd name="connsiteY100" fmla="*/ 5294793 h 6863800"/>
              <a:gd name="connsiteX101" fmla="*/ 1321478 w 5594520"/>
              <a:gd name="connsiteY101" fmla="*/ 5415711 h 6863800"/>
              <a:gd name="connsiteX102" fmla="*/ 1199266 w 5594520"/>
              <a:gd name="connsiteY102" fmla="*/ 5535818 h 6863800"/>
              <a:gd name="connsiteX103" fmla="*/ 1080453 w 5594520"/>
              <a:gd name="connsiteY103" fmla="*/ 5412635 h 6863800"/>
              <a:gd name="connsiteX104" fmla="*/ 1204931 w 5594520"/>
              <a:gd name="connsiteY104" fmla="*/ 5294793 h 6863800"/>
              <a:gd name="connsiteX105" fmla="*/ 659753 w 5594520"/>
              <a:gd name="connsiteY105" fmla="*/ 5060567 h 6863800"/>
              <a:gd name="connsiteX106" fmla="*/ 745869 w 5594520"/>
              <a:gd name="connsiteY106" fmla="*/ 5149273 h 6863800"/>
              <a:gd name="connsiteX107" fmla="*/ 658297 w 5594520"/>
              <a:gd name="connsiteY107" fmla="*/ 5236521 h 6863800"/>
              <a:gd name="connsiteX108" fmla="*/ 569916 w 5594520"/>
              <a:gd name="connsiteY108" fmla="*/ 5145388 h 6863800"/>
              <a:gd name="connsiteX109" fmla="*/ 659753 w 5594520"/>
              <a:gd name="connsiteY109" fmla="*/ 5060567 h 6863800"/>
              <a:gd name="connsiteX110" fmla="*/ 922306 w 5594520"/>
              <a:gd name="connsiteY110" fmla="*/ 5043895 h 6863800"/>
              <a:gd name="connsiteX111" fmla="*/ 1028980 w 5594520"/>
              <a:gd name="connsiteY111" fmla="*/ 5148464 h 6863800"/>
              <a:gd name="connsiteX112" fmla="*/ 926839 w 5594520"/>
              <a:gd name="connsiteY112" fmla="*/ 5252870 h 6863800"/>
              <a:gd name="connsiteX113" fmla="*/ 820166 w 5594520"/>
              <a:gd name="connsiteY113" fmla="*/ 5148302 h 6863800"/>
              <a:gd name="connsiteX114" fmla="*/ 922306 w 5594520"/>
              <a:gd name="connsiteY114" fmla="*/ 5043895 h 6863800"/>
              <a:gd name="connsiteX115" fmla="*/ 1204445 w 5594520"/>
              <a:gd name="connsiteY115" fmla="*/ 5033374 h 6863800"/>
              <a:gd name="connsiteX116" fmla="*/ 1316136 w 5594520"/>
              <a:gd name="connsiteY116" fmla="*/ 5150892 h 6863800"/>
              <a:gd name="connsiteX117" fmla="*/ 1199751 w 5594520"/>
              <a:gd name="connsiteY117" fmla="*/ 5263715 h 6863800"/>
              <a:gd name="connsiteX118" fmla="*/ 1085794 w 5594520"/>
              <a:gd name="connsiteY118" fmla="*/ 5143932 h 6863800"/>
              <a:gd name="connsiteX119" fmla="*/ 1204445 w 5594520"/>
              <a:gd name="connsiteY119" fmla="*/ 5033374 h 6863800"/>
              <a:gd name="connsiteX120" fmla="*/ 1470074 w 5594520"/>
              <a:gd name="connsiteY120" fmla="*/ 5024147 h 6863800"/>
              <a:gd name="connsiteX121" fmla="*/ 1591963 w 5594520"/>
              <a:gd name="connsiteY121" fmla="*/ 5149759 h 6863800"/>
              <a:gd name="connsiteX122" fmla="*/ 1467646 w 5594520"/>
              <a:gd name="connsiteY122" fmla="*/ 5272780 h 6863800"/>
              <a:gd name="connsiteX123" fmla="*/ 1343330 w 5594520"/>
              <a:gd name="connsiteY123" fmla="*/ 5144903 h 6863800"/>
              <a:gd name="connsiteX124" fmla="*/ 1470074 w 5594520"/>
              <a:gd name="connsiteY124" fmla="*/ 5024147 h 6863800"/>
              <a:gd name="connsiteX125" fmla="*/ 662019 w 5594520"/>
              <a:gd name="connsiteY125" fmla="*/ 4795910 h 6863800"/>
              <a:gd name="connsiteX126" fmla="*/ 743602 w 5594520"/>
              <a:gd name="connsiteY126" fmla="*/ 4883483 h 6863800"/>
              <a:gd name="connsiteX127" fmla="*/ 653602 w 5594520"/>
              <a:gd name="connsiteY127" fmla="*/ 4967331 h 6863800"/>
              <a:gd name="connsiteX128" fmla="*/ 572019 w 5594520"/>
              <a:gd name="connsiteY128" fmla="*/ 4879760 h 6863800"/>
              <a:gd name="connsiteX129" fmla="*/ 662019 w 5594520"/>
              <a:gd name="connsiteY129" fmla="*/ 4795910 h 6863800"/>
              <a:gd name="connsiteX130" fmla="*/ 927162 w 5594520"/>
              <a:gd name="connsiteY130" fmla="*/ 4784579 h 6863800"/>
              <a:gd name="connsiteX131" fmla="*/ 1021695 w 5594520"/>
              <a:gd name="connsiteY131" fmla="*/ 4881702 h 6863800"/>
              <a:gd name="connsiteX132" fmla="*/ 922144 w 5594520"/>
              <a:gd name="connsiteY132" fmla="*/ 4978662 h 6863800"/>
              <a:gd name="connsiteX133" fmla="*/ 827612 w 5594520"/>
              <a:gd name="connsiteY133" fmla="*/ 4881540 h 6863800"/>
              <a:gd name="connsiteX134" fmla="*/ 927162 w 5594520"/>
              <a:gd name="connsiteY134" fmla="*/ 4784579 h 6863800"/>
              <a:gd name="connsiteX135" fmla="*/ 1199427 w 5594520"/>
              <a:gd name="connsiteY135" fmla="*/ 4769849 h 6863800"/>
              <a:gd name="connsiteX136" fmla="*/ 1312899 w 5594520"/>
              <a:gd name="connsiteY136" fmla="*/ 4881540 h 6863800"/>
              <a:gd name="connsiteX137" fmla="*/ 1200075 w 5594520"/>
              <a:gd name="connsiteY137" fmla="*/ 4993716 h 6863800"/>
              <a:gd name="connsiteX138" fmla="*/ 1089032 w 5594520"/>
              <a:gd name="connsiteY138" fmla="*/ 4879759 h 6863800"/>
              <a:gd name="connsiteX139" fmla="*/ 1199427 w 5594520"/>
              <a:gd name="connsiteY139" fmla="*/ 4769849 h 6863800"/>
              <a:gd name="connsiteX140" fmla="*/ 1467807 w 5594520"/>
              <a:gd name="connsiteY140" fmla="*/ 4759975 h 6863800"/>
              <a:gd name="connsiteX141" fmla="*/ 1589373 w 5594520"/>
              <a:gd name="connsiteY141" fmla="*/ 4881864 h 6863800"/>
              <a:gd name="connsiteX142" fmla="*/ 1467484 w 5594520"/>
              <a:gd name="connsiteY142" fmla="*/ 5003428 h 6863800"/>
              <a:gd name="connsiteX143" fmla="*/ 1345919 w 5594520"/>
              <a:gd name="connsiteY143" fmla="*/ 4881540 h 6863800"/>
              <a:gd name="connsiteX144" fmla="*/ 1467807 w 5594520"/>
              <a:gd name="connsiteY144" fmla="*/ 4759975 h 6863800"/>
              <a:gd name="connsiteX145" fmla="*/ 923278 w 5594520"/>
              <a:gd name="connsiteY145" fmla="*/ 4524292 h 6863800"/>
              <a:gd name="connsiteX146" fmla="*/ 1015221 w 5594520"/>
              <a:gd name="connsiteY146" fmla="*/ 4613645 h 6863800"/>
              <a:gd name="connsiteX147" fmla="*/ 925867 w 5594520"/>
              <a:gd name="connsiteY147" fmla="*/ 4705588 h 6863800"/>
              <a:gd name="connsiteX148" fmla="*/ 833925 w 5594520"/>
              <a:gd name="connsiteY148" fmla="*/ 4616235 h 6863800"/>
              <a:gd name="connsiteX149" fmla="*/ 923278 w 5594520"/>
              <a:gd name="connsiteY149" fmla="*/ 4524292 h 6863800"/>
              <a:gd name="connsiteX150" fmla="*/ 656030 w 5594520"/>
              <a:gd name="connsiteY150" fmla="*/ 4512638 h 6863800"/>
              <a:gd name="connsiteX151" fmla="*/ 760275 w 5594520"/>
              <a:gd name="connsiteY151" fmla="*/ 4614779 h 6863800"/>
              <a:gd name="connsiteX152" fmla="*/ 661210 w 5594520"/>
              <a:gd name="connsiteY152" fmla="*/ 4717404 h 6863800"/>
              <a:gd name="connsiteX153" fmla="*/ 558260 w 5594520"/>
              <a:gd name="connsiteY153" fmla="*/ 4630804 h 6863800"/>
              <a:gd name="connsiteX154" fmla="*/ 656030 w 5594520"/>
              <a:gd name="connsiteY154" fmla="*/ 4512638 h 6863800"/>
              <a:gd name="connsiteX155" fmla="*/ 1198780 w 5594520"/>
              <a:gd name="connsiteY155" fmla="*/ 4509562 h 6863800"/>
              <a:gd name="connsiteX156" fmla="*/ 1306262 w 5594520"/>
              <a:gd name="connsiteY156" fmla="*/ 4612836 h 6863800"/>
              <a:gd name="connsiteX157" fmla="*/ 1202988 w 5594520"/>
              <a:gd name="connsiteY157" fmla="*/ 4720317 h 6863800"/>
              <a:gd name="connsiteX158" fmla="*/ 1095507 w 5594520"/>
              <a:gd name="connsiteY158" fmla="*/ 4617044 h 6863800"/>
              <a:gd name="connsiteX159" fmla="*/ 1198780 w 5594520"/>
              <a:gd name="connsiteY159" fmla="*/ 4509562 h 6863800"/>
              <a:gd name="connsiteX160" fmla="*/ 1468617 w 5594520"/>
              <a:gd name="connsiteY160" fmla="*/ 4498717 h 6863800"/>
              <a:gd name="connsiteX161" fmla="*/ 1583708 w 5594520"/>
              <a:gd name="connsiteY161" fmla="*/ 4617045 h 6863800"/>
              <a:gd name="connsiteX162" fmla="*/ 1464246 w 5594520"/>
              <a:gd name="connsiteY162" fmla="*/ 4731001 h 6863800"/>
              <a:gd name="connsiteX163" fmla="*/ 1351423 w 5594520"/>
              <a:gd name="connsiteY163" fmla="*/ 4615102 h 6863800"/>
              <a:gd name="connsiteX164" fmla="*/ 1468617 w 5594520"/>
              <a:gd name="connsiteY164" fmla="*/ 4498717 h 6863800"/>
              <a:gd name="connsiteX165" fmla="*/ 1736026 w 5594520"/>
              <a:gd name="connsiteY165" fmla="*/ 4490138 h 6863800"/>
              <a:gd name="connsiteX166" fmla="*/ 1859210 w 5594520"/>
              <a:gd name="connsiteY166" fmla="*/ 4614131 h 6863800"/>
              <a:gd name="connsiteX167" fmla="*/ 1732950 w 5594520"/>
              <a:gd name="connsiteY167" fmla="*/ 4739742 h 6863800"/>
              <a:gd name="connsiteX168" fmla="*/ 1609767 w 5594520"/>
              <a:gd name="connsiteY168" fmla="*/ 4615750 h 6863800"/>
              <a:gd name="connsiteX169" fmla="*/ 1736026 w 5594520"/>
              <a:gd name="connsiteY169" fmla="*/ 4490138 h 6863800"/>
              <a:gd name="connsiteX170" fmla="*/ 923439 w 5594520"/>
              <a:gd name="connsiteY170" fmla="*/ 4255426 h 6863800"/>
              <a:gd name="connsiteX171" fmla="*/ 1007936 w 5594520"/>
              <a:gd name="connsiteY171" fmla="*/ 4339761 h 6863800"/>
              <a:gd name="connsiteX172" fmla="*/ 925867 w 5594520"/>
              <a:gd name="connsiteY172" fmla="*/ 4421830 h 6863800"/>
              <a:gd name="connsiteX173" fmla="*/ 841371 w 5594520"/>
              <a:gd name="connsiteY173" fmla="*/ 4337495 h 6863800"/>
              <a:gd name="connsiteX174" fmla="*/ 923439 w 5594520"/>
              <a:gd name="connsiteY174" fmla="*/ 4255426 h 6863800"/>
              <a:gd name="connsiteX175" fmla="*/ 1202341 w 5594520"/>
              <a:gd name="connsiteY175" fmla="*/ 4239401 h 6863800"/>
              <a:gd name="connsiteX176" fmla="*/ 1300112 w 5594520"/>
              <a:gd name="connsiteY176" fmla="*/ 4340086 h 6863800"/>
              <a:gd name="connsiteX177" fmla="*/ 1199428 w 5594520"/>
              <a:gd name="connsiteY177" fmla="*/ 4437855 h 6863800"/>
              <a:gd name="connsiteX178" fmla="*/ 1101658 w 5594520"/>
              <a:gd name="connsiteY178" fmla="*/ 4337172 h 6863800"/>
              <a:gd name="connsiteX179" fmla="*/ 1202341 w 5594520"/>
              <a:gd name="connsiteY179" fmla="*/ 4239401 h 6863800"/>
              <a:gd name="connsiteX180" fmla="*/ 1466837 w 5594520"/>
              <a:gd name="connsiteY180" fmla="*/ 4225804 h 6863800"/>
              <a:gd name="connsiteX181" fmla="*/ 1580632 w 5594520"/>
              <a:gd name="connsiteY181" fmla="*/ 4336686 h 6863800"/>
              <a:gd name="connsiteX182" fmla="*/ 1466189 w 5594520"/>
              <a:gd name="connsiteY182" fmla="*/ 4451613 h 6863800"/>
              <a:gd name="connsiteX183" fmla="*/ 1354823 w 5594520"/>
              <a:gd name="connsiteY183" fmla="*/ 4338466 h 6863800"/>
              <a:gd name="connsiteX184" fmla="*/ 1466837 w 5594520"/>
              <a:gd name="connsiteY184" fmla="*/ 4225804 h 6863800"/>
              <a:gd name="connsiteX185" fmla="*/ 1734894 w 5594520"/>
              <a:gd name="connsiteY185" fmla="*/ 4216092 h 6863800"/>
              <a:gd name="connsiteX186" fmla="*/ 1856945 w 5594520"/>
              <a:gd name="connsiteY186" fmla="*/ 4337819 h 6863800"/>
              <a:gd name="connsiteX187" fmla="*/ 1736351 w 5594520"/>
              <a:gd name="connsiteY187" fmla="*/ 4461002 h 6863800"/>
              <a:gd name="connsiteX188" fmla="*/ 1612034 w 5594520"/>
              <a:gd name="connsiteY188" fmla="*/ 4336848 h 6863800"/>
              <a:gd name="connsiteX189" fmla="*/ 1734894 w 5594520"/>
              <a:gd name="connsiteY189" fmla="*/ 4216092 h 6863800"/>
              <a:gd name="connsiteX190" fmla="*/ 927810 w 5594520"/>
              <a:gd name="connsiteY190" fmla="*/ 3983808 h 6863800"/>
              <a:gd name="connsiteX191" fmla="*/ 1012793 w 5594520"/>
              <a:gd name="connsiteY191" fmla="*/ 4072676 h 6863800"/>
              <a:gd name="connsiteX192" fmla="*/ 921497 w 5594520"/>
              <a:gd name="connsiteY192" fmla="*/ 4159924 h 6863800"/>
              <a:gd name="connsiteX193" fmla="*/ 836515 w 5594520"/>
              <a:gd name="connsiteY193" fmla="*/ 4071057 h 6863800"/>
              <a:gd name="connsiteX194" fmla="*/ 927810 w 5594520"/>
              <a:gd name="connsiteY194" fmla="*/ 3983808 h 6863800"/>
              <a:gd name="connsiteX195" fmla="*/ 1201046 w 5594520"/>
              <a:gd name="connsiteY195" fmla="*/ 3978305 h 6863800"/>
              <a:gd name="connsiteX196" fmla="*/ 1294608 w 5594520"/>
              <a:gd name="connsiteY196" fmla="*/ 4073162 h 6863800"/>
              <a:gd name="connsiteX197" fmla="*/ 1198456 w 5594520"/>
              <a:gd name="connsiteY197" fmla="*/ 4165428 h 6863800"/>
              <a:gd name="connsiteX198" fmla="*/ 1107323 w 5594520"/>
              <a:gd name="connsiteY198" fmla="*/ 4068306 h 6863800"/>
              <a:gd name="connsiteX199" fmla="*/ 1201046 w 5594520"/>
              <a:gd name="connsiteY199" fmla="*/ 3978305 h 6863800"/>
              <a:gd name="connsiteX200" fmla="*/ 1468293 w 5594520"/>
              <a:gd name="connsiteY200" fmla="*/ 3965517 h 6863800"/>
              <a:gd name="connsiteX201" fmla="*/ 1574157 w 5594520"/>
              <a:gd name="connsiteY201" fmla="*/ 4074618 h 6863800"/>
              <a:gd name="connsiteX202" fmla="*/ 1467322 w 5594520"/>
              <a:gd name="connsiteY202" fmla="*/ 4178215 h 6863800"/>
              <a:gd name="connsiteX203" fmla="*/ 1361459 w 5594520"/>
              <a:gd name="connsiteY203" fmla="*/ 4069115 h 6863800"/>
              <a:gd name="connsiteX204" fmla="*/ 1468293 w 5594520"/>
              <a:gd name="connsiteY204" fmla="*/ 3965517 h 6863800"/>
              <a:gd name="connsiteX205" fmla="*/ 1733112 w 5594520"/>
              <a:gd name="connsiteY205" fmla="*/ 3954671 h 6863800"/>
              <a:gd name="connsiteX206" fmla="*/ 1851602 w 5594520"/>
              <a:gd name="connsiteY206" fmla="*/ 4070571 h 6863800"/>
              <a:gd name="connsiteX207" fmla="*/ 1735702 w 5594520"/>
              <a:gd name="connsiteY207" fmla="*/ 4189060 h 6863800"/>
              <a:gd name="connsiteX208" fmla="*/ 1617213 w 5594520"/>
              <a:gd name="connsiteY208" fmla="*/ 4073161 h 6863800"/>
              <a:gd name="connsiteX209" fmla="*/ 1733112 w 5594520"/>
              <a:gd name="connsiteY209" fmla="*/ 3954671 h 6863800"/>
              <a:gd name="connsiteX210" fmla="*/ 1200236 w 5594520"/>
              <a:gd name="connsiteY210" fmla="*/ 3719799 h 6863800"/>
              <a:gd name="connsiteX211" fmla="*/ 1286352 w 5594520"/>
              <a:gd name="connsiteY211" fmla="*/ 3803163 h 6863800"/>
              <a:gd name="connsiteX212" fmla="*/ 1199427 w 5594520"/>
              <a:gd name="connsiteY212" fmla="*/ 3890411 h 6863800"/>
              <a:gd name="connsiteX213" fmla="*/ 1115740 w 5594520"/>
              <a:gd name="connsiteY213" fmla="*/ 3804782 h 6863800"/>
              <a:gd name="connsiteX214" fmla="*/ 1200236 w 5594520"/>
              <a:gd name="connsiteY214" fmla="*/ 3719799 h 6863800"/>
              <a:gd name="connsiteX215" fmla="*/ 1471855 w 5594520"/>
              <a:gd name="connsiteY215" fmla="*/ 3703287 h 6863800"/>
              <a:gd name="connsiteX216" fmla="*/ 1569463 w 5594520"/>
              <a:gd name="connsiteY216" fmla="*/ 3806885 h 6863800"/>
              <a:gd name="connsiteX217" fmla="*/ 1463437 w 5594520"/>
              <a:gd name="connsiteY217" fmla="*/ 3906759 h 6863800"/>
              <a:gd name="connsiteX218" fmla="*/ 1365830 w 5594520"/>
              <a:gd name="connsiteY218" fmla="*/ 3803162 h 6863800"/>
              <a:gd name="connsiteX219" fmla="*/ 1471855 w 5594520"/>
              <a:gd name="connsiteY219" fmla="*/ 3703287 h 6863800"/>
              <a:gd name="connsiteX220" fmla="*/ 1737807 w 5594520"/>
              <a:gd name="connsiteY220" fmla="*/ 3691309 h 6863800"/>
              <a:gd name="connsiteX221" fmla="*/ 1848365 w 5594520"/>
              <a:gd name="connsiteY221" fmla="*/ 3806076 h 6863800"/>
              <a:gd name="connsiteX222" fmla="*/ 1731170 w 5594520"/>
              <a:gd name="connsiteY222" fmla="*/ 3918899 h 6863800"/>
              <a:gd name="connsiteX223" fmla="*/ 1620613 w 5594520"/>
              <a:gd name="connsiteY223" fmla="*/ 3804133 h 6863800"/>
              <a:gd name="connsiteX224" fmla="*/ 1737807 w 5594520"/>
              <a:gd name="connsiteY224" fmla="*/ 3691309 h 6863800"/>
              <a:gd name="connsiteX225" fmla="*/ 2001332 w 5594520"/>
              <a:gd name="connsiteY225" fmla="*/ 3681759 h 6863800"/>
              <a:gd name="connsiteX226" fmla="*/ 2124515 w 5594520"/>
              <a:gd name="connsiteY226" fmla="*/ 3806399 h 6863800"/>
              <a:gd name="connsiteX227" fmla="*/ 1998742 w 5594520"/>
              <a:gd name="connsiteY227" fmla="*/ 3928287 h 6863800"/>
              <a:gd name="connsiteX228" fmla="*/ 1877986 w 5594520"/>
              <a:gd name="connsiteY228" fmla="*/ 3801382 h 6863800"/>
              <a:gd name="connsiteX229" fmla="*/ 2001332 w 5594520"/>
              <a:gd name="connsiteY229" fmla="*/ 3681759 h 6863800"/>
              <a:gd name="connsiteX230" fmla="*/ 1203474 w 5594520"/>
              <a:gd name="connsiteY230" fmla="*/ 3450447 h 6863800"/>
              <a:gd name="connsiteX231" fmla="*/ 1279230 w 5594520"/>
              <a:gd name="connsiteY231" fmla="*/ 3530088 h 6863800"/>
              <a:gd name="connsiteX232" fmla="*/ 1200722 w 5594520"/>
              <a:gd name="connsiteY232" fmla="*/ 3607138 h 6863800"/>
              <a:gd name="connsiteX233" fmla="*/ 1122539 w 5594520"/>
              <a:gd name="connsiteY233" fmla="*/ 3525070 h 6863800"/>
              <a:gd name="connsiteX234" fmla="*/ 1203474 w 5594520"/>
              <a:gd name="connsiteY234" fmla="*/ 3450447 h 6863800"/>
              <a:gd name="connsiteX235" fmla="*/ 1465703 w 5594520"/>
              <a:gd name="connsiteY235" fmla="*/ 3434098 h 6863800"/>
              <a:gd name="connsiteX236" fmla="*/ 1562341 w 5594520"/>
              <a:gd name="connsiteY236" fmla="*/ 3525717 h 6863800"/>
              <a:gd name="connsiteX237" fmla="*/ 1467160 w 5594520"/>
              <a:gd name="connsiteY237" fmla="*/ 3623487 h 6863800"/>
              <a:gd name="connsiteX238" fmla="*/ 1372790 w 5594520"/>
              <a:gd name="connsiteY238" fmla="*/ 3529440 h 6863800"/>
              <a:gd name="connsiteX239" fmla="*/ 1465703 w 5594520"/>
              <a:gd name="connsiteY239" fmla="*/ 3434098 h 6863800"/>
              <a:gd name="connsiteX240" fmla="*/ 1733598 w 5594520"/>
              <a:gd name="connsiteY240" fmla="*/ 3421472 h 6863800"/>
              <a:gd name="connsiteX241" fmla="*/ 1841728 w 5594520"/>
              <a:gd name="connsiteY241" fmla="*/ 3529278 h 6863800"/>
              <a:gd name="connsiteX242" fmla="*/ 1732789 w 5594520"/>
              <a:gd name="connsiteY242" fmla="*/ 3636113 h 6863800"/>
              <a:gd name="connsiteX243" fmla="*/ 1627088 w 5594520"/>
              <a:gd name="connsiteY243" fmla="*/ 3526041 h 6863800"/>
              <a:gd name="connsiteX244" fmla="*/ 1733598 w 5594520"/>
              <a:gd name="connsiteY244" fmla="*/ 3421472 h 6863800"/>
              <a:gd name="connsiteX245" fmla="*/ 2004083 w 5594520"/>
              <a:gd name="connsiteY245" fmla="*/ 3410467 h 6863800"/>
              <a:gd name="connsiteX246" fmla="*/ 2119497 w 5594520"/>
              <a:gd name="connsiteY246" fmla="*/ 3530249 h 6863800"/>
              <a:gd name="connsiteX247" fmla="*/ 2000845 w 5594520"/>
              <a:gd name="connsiteY247" fmla="*/ 3646958 h 6863800"/>
              <a:gd name="connsiteX248" fmla="*/ 1883004 w 5594520"/>
              <a:gd name="connsiteY248" fmla="*/ 3529440 h 6863800"/>
              <a:gd name="connsiteX249" fmla="*/ 2004083 w 5594520"/>
              <a:gd name="connsiteY249" fmla="*/ 3410467 h 6863800"/>
              <a:gd name="connsiteX250" fmla="*/ 1470074 w 5594520"/>
              <a:gd name="connsiteY250" fmla="*/ 3175755 h 6863800"/>
              <a:gd name="connsiteX251" fmla="*/ 1554085 w 5594520"/>
              <a:gd name="connsiteY251" fmla="*/ 3265593 h 6863800"/>
              <a:gd name="connsiteX252" fmla="*/ 1462951 w 5594520"/>
              <a:gd name="connsiteY252" fmla="*/ 3348309 h 6863800"/>
              <a:gd name="connsiteX253" fmla="*/ 1381369 w 5594520"/>
              <a:gd name="connsiteY253" fmla="*/ 3260899 h 6863800"/>
              <a:gd name="connsiteX254" fmla="*/ 1470074 w 5594520"/>
              <a:gd name="connsiteY254" fmla="*/ 3175755 h 6863800"/>
              <a:gd name="connsiteX255" fmla="*/ 1200398 w 5594520"/>
              <a:gd name="connsiteY255" fmla="*/ 3167177 h 6863800"/>
              <a:gd name="connsiteX256" fmla="*/ 1295579 w 5594520"/>
              <a:gd name="connsiteY256" fmla="*/ 3260253 h 6863800"/>
              <a:gd name="connsiteX257" fmla="*/ 1203798 w 5594520"/>
              <a:gd name="connsiteY257" fmla="*/ 3356727 h 6863800"/>
              <a:gd name="connsiteX258" fmla="*/ 1106190 w 5594520"/>
              <a:gd name="connsiteY258" fmla="*/ 3261224 h 6863800"/>
              <a:gd name="connsiteX259" fmla="*/ 1200398 w 5594520"/>
              <a:gd name="connsiteY259" fmla="*/ 3167177 h 6863800"/>
              <a:gd name="connsiteX260" fmla="*/ 1732950 w 5594520"/>
              <a:gd name="connsiteY260" fmla="*/ 3158761 h 6863800"/>
              <a:gd name="connsiteX261" fmla="*/ 1837681 w 5594520"/>
              <a:gd name="connsiteY261" fmla="*/ 3260416 h 6863800"/>
              <a:gd name="connsiteX262" fmla="*/ 1736026 w 5594520"/>
              <a:gd name="connsiteY262" fmla="*/ 3365144 h 6863800"/>
              <a:gd name="connsiteX263" fmla="*/ 1631296 w 5594520"/>
              <a:gd name="connsiteY263" fmla="*/ 3263492 h 6863800"/>
              <a:gd name="connsiteX264" fmla="*/ 1732950 w 5594520"/>
              <a:gd name="connsiteY264" fmla="*/ 3158761 h 6863800"/>
              <a:gd name="connsiteX265" fmla="*/ 2001008 w 5594520"/>
              <a:gd name="connsiteY265" fmla="*/ 3147434 h 6863800"/>
              <a:gd name="connsiteX266" fmla="*/ 2115774 w 5594520"/>
              <a:gd name="connsiteY266" fmla="*/ 3261552 h 6863800"/>
              <a:gd name="connsiteX267" fmla="*/ 2001655 w 5594520"/>
              <a:gd name="connsiteY267" fmla="*/ 3376316 h 6863800"/>
              <a:gd name="connsiteX268" fmla="*/ 1886889 w 5594520"/>
              <a:gd name="connsiteY268" fmla="*/ 3262198 h 6863800"/>
              <a:gd name="connsiteX269" fmla="*/ 2001008 w 5594520"/>
              <a:gd name="connsiteY269" fmla="*/ 3147434 h 6863800"/>
              <a:gd name="connsiteX270" fmla="*/ 2277806 w 5594520"/>
              <a:gd name="connsiteY270" fmla="*/ 3138210 h 6863800"/>
              <a:gd name="connsiteX271" fmla="*/ 2401313 w 5594520"/>
              <a:gd name="connsiteY271" fmla="*/ 3262200 h 6863800"/>
              <a:gd name="connsiteX272" fmla="*/ 2277320 w 5594520"/>
              <a:gd name="connsiteY272" fmla="*/ 3385704 h 6863800"/>
              <a:gd name="connsiteX273" fmla="*/ 2153813 w 5594520"/>
              <a:gd name="connsiteY273" fmla="*/ 3261715 h 6863800"/>
              <a:gd name="connsiteX274" fmla="*/ 2277806 w 5594520"/>
              <a:gd name="connsiteY274" fmla="*/ 3138210 h 6863800"/>
              <a:gd name="connsiteX275" fmla="*/ 1465218 w 5594520"/>
              <a:gd name="connsiteY275" fmla="*/ 2918057 h 6863800"/>
              <a:gd name="connsiteX276" fmla="*/ 1545020 w 5594520"/>
              <a:gd name="connsiteY276" fmla="*/ 2993974 h 6863800"/>
              <a:gd name="connsiteX277" fmla="*/ 1467969 w 5594520"/>
              <a:gd name="connsiteY277" fmla="*/ 3072482 h 6863800"/>
              <a:gd name="connsiteX278" fmla="*/ 1390595 w 5594520"/>
              <a:gd name="connsiteY278" fmla="*/ 2994298 h 6863800"/>
              <a:gd name="connsiteX279" fmla="*/ 1465218 w 5594520"/>
              <a:gd name="connsiteY279" fmla="*/ 2918057 h 6863800"/>
              <a:gd name="connsiteX280" fmla="*/ 1733113 w 5594520"/>
              <a:gd name="connsiteY280" fmla="*/ 2899446 h 6863800"/>
              <a:gd name="connsiteX281" fmla="*/ 1830236 w 5594520"/>
              <a:gd name="connsiteY281" fmla="*/ 2995111 h 6863800"/>
              <a:gd name="connsiteX282" fmla="*/ 1733437 w 5594520"/>
              <a:gd name="connsiteY282" fmla="*/ 3090938 h 6863800"/>
              <a:gd name="connsiteX283" fmla="*/ 1638581 w 5594520"/>
              <a:gd name="connsiteY283" fmla="*/ 2997701 h 6863800"/>
              <a:gd name="connsiteX284" fmla="*/ 1733113 w 5594520"/>
              <a:gd name="connsiteY284" fmla="*/ 2899446 h 6863800"/>
              <a:gd name="connsiteX285" fmla="*/ 2000683 w 5594520"/>
              <a:gd name="connsiteY285" fmla="*/ 2885689 h 6863800"/>
              <a:gd name="connsiteX286" fmla="*/ 2110756 w 5594520"/>
              <a:gd name="connsiteY286" fmla="*/ 2993494 h 6863800"/>
              <a:gd name="connsiteX287" fmla="*/ 2004245 w 5594520"/>
              <a:gd name="connsiteY287" fmla="*/ 3104700 h 6863800"/>
              <a:gd name="connsiteX288" fmla="*/ 1891745 w 5594520"/>
              <a:gd name="connsiteY288" fmla="*/ 2994628 h 6863800"/>
              <a:gd name="connsiteX289" fmla="*/ 2000683 w 5594520"/>
              <a:gd name="connsiteY289" fmla="*/ 2885689 h 6863800"/>
              <a:gd name="connsiteX290" fmla="*/ 2279748 w 5594520"/>
              <a:gd name="connsiteY290" fmla="*/ 2874522 h 6863800"/>
              <a:gd name="connsiteX291" fmla="*/ 2398237 w 5594520"/>
              <a:gd name="connsiteY291" fmla="*/ 2993659 h 6863800"/>
              <a:gd name="connsiteX292" fmla="*/ 2277806 w 5594520"/>
              <a:gd name="connsiteY292" fmla="*/ 3115708 h 6863800"/>
              <a:gd name="connsiteX293" fmla="*/ 2157050 w 5594520"/>
              <a:gd name="connsiteY293" fmla="*/ 2994144 h 6863800"/>
              <a:gd name="connsiteX294" fmla="*/ 2279748 w 5594520"/>
              <a:gd name="connsiteY294" fmla="*/ 2874522 h 6863800"/>
              <a:gd name="connsiteX295" fmla="*/ 1472340 w 5594520"/>
              <a:gd name="connsiteY295" fmla="*/ 2649353 h 6863800"/>
              <a:gd name="connsiteX296" fmla="*/ 1546801 w 5594520"/>
              <a:gd name="connsiteY296" fmla="*/ 2730612 h 6863800"/>
              <a:gd name="connsiteX297" fmla="*/ 1463114 w 5594520"/>
              <a:gd name="connsiteY297" fmla="*/ 2807339 h 6863800"/>
              <a:gd name="connsiteX298" fmla="*/ 1388653 w 5594520"/>
              <a:gd name="connsiteY298" fmla="*/ 2726080 h 6863800"/>
              <a:gd name="connsiteX299" fmla="*/ 1472340 w 5594520"/>
              <a:gd name="connsiteY299" fmla="*/ 2649353 h 6863800"/>
              <a:gd name="connsiteX300" fmla="*/ 1733274 w 5594520"/>
              <a:gd name="connsiteY300" fmla="*/ 2640452 h 6863800"/>
              <a:gd name="connsiteX301" fmla="*/ 1822304 w 5594520"/>
              <a:gd name="connsiteY301" fmla="*/ 2726244 h 6863800"/>
              <a:gd name="connsiteX302" fmla="*/ 1737807 w 5594520"/>
              <a:gd name="connsiteY302" fmla="*/ 2816406 h 6863800"/>
              <a:gd name="connsiteX303" fmla="*/ 1646350 w 5594520"/>
              <a:gd name="connsiteY303" fmla="*/ 2728186 h 6863800"/>
              <a:gd name="connsiteX304" fmla="*/ 1733274 w 5594520"/>
              <a:gd name="connsiteY304" fmla="*/ 2640452 h 6863800"/>
              <a:gd name="connsiteX305" fmla="*/ 2000684 w 5594520"/>
              <a:gd name="connsiteY305" fmla="*/ 2624107 h 6863800"/>
              <a:gd name="connsiteX306" fmla="*/ 2105738 w 5594520"/>
              <a:gd name="connsiteY306" fmla="*/ 2730132 h 6863800"/>
              <a:gd name="connsiteX307" fmla="*/ 2001979 w 5594520"/>
              <a:gd name="connsiteY307" fmla="*/ 2832757 h 6863800"/>
              <a:gd name="connsiteX308" fmla="*/ 1896925 w 5594520"/>
              <a:gd name="connsiteY308" fmla="*/ 2726732 h 6863800"/>
              <a:gd name="connsiteX309" fmla="*/ 2000684 w 5594520"/>
              <a:gd name="connsiteY309" fmla="*/ 2624107 h 6863800"/>
              <a:gd name="connsiteX310" fmla="*/ 2279263 w 5594520"/>
              <a:gd name="connsiteY310" fmla="*/ 2613263 h 6863800"/>
              <a:gd name="connsiteX311" fmla="*/ 2392734 w 5594520"/>
              <a:gd name="connsiteY311" fmla="*/ 2729000 h 6863800"/>
              <a:gd name="connsiteX312" fmla="*/ 2278130 w 5594520"/>
              <a:gd name="connsiteY312" fmla="*/ 2843604 h 6863800"/>
              <a:gd name="connsiteX313" fmla="*/ 2162230 w 5594520"/>
              <a:gd name="connsiteY313" fmla="*/ 2725601 h 6863800"/>
              <a:gd name="connsiteX314" fmla="*/ 2279263 w 5594520"/>
              <a:gd name="connsiteY314" fmla="*/ 2613263 h 6863800"/>
              <a:gd name="connsiteX315" fmla="*/ 2546024 w 5594520"/>
              <a:gd name="connsiteY315" fmla="*/ 2604041 h 6863800"/>
              <a:gd name="connsiteX316" fmla="*/ 2668560 w 5594520"/>
              <a:gd name="connsiteY316" fmla="*/ 2728842 h 6863800"/>
              <a:gd name="connsiteX317" fmla="*/ 2540197 w 5594520"/>
              <a:gd name="connsiteY317" fmla="*/ 2852672 h 6863800"/>
              <a:gd name="connsiteX318" fmla="*/ 2419926 w 5594520"/>
              <a:gd name="connsiteY318" fmla="*/ 2725442 h 6863800"/>
              <a:gd name="connsiteX319" fmla="*/ 2546024 w 5594520"/>
              <a:gd name="connsiteY319" fmla="*/ 2604041 h 6863800"/>
              <a:gd name="connsiteX320" fmla="*/ 1735055 w 5594520"/>
              <a:gd name="connsiteY320" fmla="*/ 2373041 h 6863800"/>
              <a:gd name="connsiteX321" fmla="*/ 1813401 w 5594520"/>
              <a:gd name="connsiteY321" fmla="*/ 2451387 h 6863800"/>
              <a:gd name="connsiteX322" fmla="*/ 1736350 w 5594520"/>
              <a:gd name="connsiteY322" fmla="*/ 2531028 h 6863800"/>
              <a:gd name="connsiteX323" fmla="*/ 1655577 w 5594520"/>
              <a:gd name="connsiteY323" fmla="*/ 2454948 h 6863800"/>
              <a:gd name="connsiteX324" fmla="*/ 1735055 w 5594520"/>
              <a:gd name="connsiteY324" fmla="*/ 2373041 h 6863800"/>
              <a:gd name="connsiteX325" fmla="*/ 2010073 w 5594520"/>
              <a:gd name="connsiteY325" fmla="*/ 2354916 h 6863800"/>
              <a:gd name="connsiteX326" fmla="*/ 2107843 w 5594520"/>
              <a:gd name="connsiteY326" fmla="*/ 2453819 h 6863800"/>
              <a:gd name="connsiteX327" fmla="*/ 2011368 w 5594520"/>
              <a:gd name="connsiteY327" fmla="*/ 2549325 h 6863800"/>
              <a:gd name="connsiteX328" fmla="*/ 1913598 w 5594520"/>
              <a:gd name="connsiteY328" fmla="*/ 2450420 h 6863800"/>
              <a:gd name="connsiteX329" fmla="*/ 2010073 w 5594520"/>
              <a:gd name="connsiteY329" fmla="*/ 2354916 h 6863800"/>
              <a:gd name="connsiteX330" fmla="*/ 2278615 w 5594520"/>
              <a:gd name="connsiteY330" fmla="*/ 2340349 h 6863800"/>
              <a:gd name="connsiteX331" fmla="*/ 2389334 w 5594520"/>
              <a:gd name="connsiteY331" fmla="*/ 2449452 h 6863800"/>
              <a:gd name="connsiteX332" fmla="*/ 2279101 w 5594520"/>
              <a:gd name="connsiteY332" fmla="*/ 2563734 h 6863800"/>
              <a:gd name="connsiteX333" fmla="*/ 2165953 w 5594520"/>
              <a:gd name="connsiteY333" fmla="*/ 2452364 h 6863800"/>
              <a:gd name="connsiteX334" fmla="*/ 2278615 w 5594520"/>
              <a:gd name="connsiteY334" fmla="*/ 2340349 h 6863800"/>
              <a:gd name="connsiteX335" fmla="*/ 2546024 w 5594520"/>
              <a:gd name="connsiteY335" fmla="*/ 2330636 h 6863800"/>
              <a:gd name="connsiteX336" fmla="*/ 2665808 w 5594520"/>
              <a:gd name="connsiteY336" fmla="*/ 2453823 h 6863800"/>
              <a:gd name="connsiteX337" fmla="*/ 2542625 w 5594520"/>
              <a:gd name="connsiteY337" fmla="*/ 2573610 h 6863800"/>
              <a:gd name="connsiteX338" fmla="*/ 2422840 w 5594520"/>
              <a:gd name="connsiteY338" fmla="*/ 2450424 h 6863800"/>
              <a:gd name="connsiteX339" fmla="*/ 2546024 w 5594520"/>
              <a:gd name="connsiteY339" fmla="*/ 2330636 h 6863800"/>
              <a:gd name="connsiteX340" fmla="*/ 1731332 w 5594520"/>
              <a:gd name="connsiteY340" fmla="*/ 2113079 h 6863800"/>
              <a:gd name="connsiteX341" fmla="*/ 1806765 w 5594520"/>
              <a:gd name="connsiteY341" fmla="*/ 2183330 h 6863800"/>
              <a:gd name="connsiteX342" fmla="*/ 1735217 w 5594520"/>
              <a:gd name="connsiteY342" fmla="*/ 2257629 h 6863800"/>
              <a:gd name="connsiteX343" fmla="*/ 1662214 w 5594520"/>
              <a:gd name="connsiteY343" fmla="*/ 2184949 h 6863800"/>
              <a:gd name="connsiteX344" fmla="*/ 1731332 w 5594520"/>
              <a:gd name="connsiteY344" fmla="*/ 2113079 h 6863800"/>
              <a:gd name="connsiteX345" fmla="*/ 2009587 w 5594520"/>
              <a:gd name="connsiteY345" fmla="*/ 2094303 h 6863800"/>
              <a:gd name="connsiteX346" fmla="*/ 2101853 w 5594520"/>
              <a:gd name="connsiteY346" fmla="*/ 2184142 h 6863800"/>
              <a:gd name="connsiteX347" fmla="*/ 2012015 w 5594520"/>
              <a:gd name="connsiteY347" fmla="*/ 2276405 h 6863800"/>
              <a:gd name="connsiteX348" fmla="*/ 1919748 w 5594520"/>
              <a:gd name="connsiteY348" fmla="*/ 2186570 h 6863800"/>
              <a:gd name="connsiteX349" fmla="*/ 2009587 w 5594520"/>
              <a:gd name="connsiteY349" fmla="*/ 2094303 h 6863800"/>
              <a:gd name="connsiteX350" fmla="*/ 2276997 w 5594520"/>
              <a:gd name="connsiteY350" fmla="*/ 2080062 h 6863800"/>
              <a:gd name="connsiteX351" fmla="*/ 2382698 w 5594520"/>
              <a:gd name="connsiteY351" fmla="*/ 2184793 h 6863800"/>
              <a:gd name="connsiteX352" fmla="*/ 2277968 w 5594520"/>
              <a:gd name="connsiteY352" fmla="*/ 2290494 h 6863800"/>
              <a:gd name="connsiteX353" fmla="*/ 2172266 w 5594520"/>
              <a:gd name="connsiteY353" fmla="*/ 2185765 h 6863800"/>
              <a:gd name="connsiteX354" fmla="*/ 2276997 w 5594520"/>
              <a:gd name="connsiteY354" fmla="*/ 2080062 h 6863800"/>
              <a:gd name="connsiteX355" fmla="*/ 2542625 w 5594520"/>
              <a:gd name="connsiteY355" fmla="*/ 2069543 h 6863800"/>
              <a:gd name="connsiteX356" fmla="*/ 2660305 w 5594520"/>
              <a:gd name="connsiteY356" fmla="*/ 2184956 h 6863800"/>
              <a:gd name="connsiteX357" fmla="*/ 2543597 w 5594520"/>
              <a:gd name="connsiteY357" fmla="*/ 2301337 h 6863800"/>
              <a:gd name="connsiteX358" fmla="*/ 2428344 w 5594520"/>
              <a:gd name="connsiteY358" fmla="*/ 2183661 h 6863800"/>
              <a:gd name="connsiteX359" fmla="*/ 2542625 w 5594520"/>
              <a:gd name="connsiteY359" fmla="*/ 2069543 h 6863800"/>
              <a:gd name="connsiteX360" fmla="*/ 2813110 w 5594520"/>
              <a:gd name="connsiteY360" fmla="*/ 2060642 h 6863800"/>
              <a:gd name="connsiteX361" fmla="*/ 2935969 w 5594520"/>
              <a:gd name="connsiteY361" fmla="*/ 2184960 h 6863800"/>
              <a:gd name="connsiteX362" fmla="*/ 2809225 w 5594520"/>
              <a:gd name="connsiteY362" fmla="*/ 2310083 h 6863800"/>
              <a:gd name="connsiteX363" fmla="*/ 2686365 w 5594520"/>
              <a:gd name="connsiteY363" fmla="*/ 2185768 h 6863800"/>
              <a:gd name="connsiteX364" fmla="*/ 2813110 w 5594520"/>
              <a:gd name="connsiteY364" fmla="*/ 2060642 h 6863800"/>
              <a:gd name="connsiteX365" fmla="*/ 2011368 w 5594520"/>
              <a:gd name="connsiteY365" fmla="*/ 1834987 h 6863800"/>
              <a:gd name="connsiteX366" fmla="*/ 2094245 w 5594520"/>
              <a:gd name="connsiteY366" fmla="*/ 1916731 h 6863800"/>
              <a:gd name="connsiteX367" fmla="*/ 2010073 w 5594520"/>
              <a:gd name="connsiteY367" fmla="*/ 2002036 h 6863800"/>
              <a:gd name="connsiteX368" fmla="*/ 1927195 w 5594520"/>
              <a:gd name="connsiteY368" fmla="*/ 1920292 h 6863800"/>
              <a:gd name="connsiteX369" fmla="*/ 2011368 w 5594520"/>
              <a:gd name="connsiteY369" fmla="*/ 1834987 h 6863800"/>
              <a:gd name="connsiteX370" fmla="*/ 1733275 w 5594520"/>
              <a:gd name="connsiteY370" fmla="*/ 1832073 h 6863800"/>
              <a:gd name="connsiteX371" fmla="*/ 1820848 w 5594520"/>
              <a:gd name="connsiteY371" fmla="*/ 1918511 h 6863800"/>
              <a:gd name="connsiteX372" fmla="*/ 1733275 w 5594520"/>
              <a:gd name="connsiteY372" fmla="*/ 2004789 h 6863800"/>
              <a:gd name="connsiteX373" fmla="*/ 1648131 w 5594520"/>
              <a:gd name="connsiteY373" fmla="*/ 1916083 h 6863800"/>
              <a:gd name="connsiteX374" fmla="*/ 1733275 w 5594520"/>
              <a:gd name="connsiteY374" fmla="*/ 1832073 h 6863800"/>
              <a:gd name="connsiteX375" fmla="*/ 2275540 w 5594520"/>
              <a:gd name="connsiteY375" fmla="*/ 1819288 h 6863800"/>
              <a:gd name="connsiteX376" fmla="*/ 2376871 w 5594520"/>
              <a:gd name="connsiteY376" fmla="*/ 1916411 h 6863800"/>
              <a:gd name="connsiteX377" fmla="*/ 2279749 w 5594520"/>
              <a:gd name="connsiteY377" fmla="*/ 2017742 h 6863800"/>
              <a:gd name="connsiteX378" fmla="*/ 2178417 w 5594520"/>
              <a:gd name="connsiteY378" fmla="*/ 1920620 h 6863800"/>
              <a:gd name="connsiteX379" fmla="*/ 2275540 w 5594520"/>
              <a:gd name="connsiteY379" fmla="*/ 1819288 h 6863800"/>
              <a:gd name="connsiteX380" fmla="*/ 2547967 w 5594520"/>
              <a:gd name="connsiteY380" fmla="*/ 1805532 h 6863800"/>
              <a:gd name="connsiteX381" fmla="*/ 2657229 w 5594520"/>
              <a:gd name="connsiteY381" fmla="*/ 1921108 h 6863800"/>
              <a:gd name="connsiteX382" fmla="*/ 2538254 w 5594520"/>
              <a:gd name="connsiteY382" fmla="*/ 2031342 h 6863800"/>
              <a:gd name="connsiteX383" fmla="*/ 2431420 w 5594520"/>
              <a:gd name="connsiteY383" fmla="*/ 1913501 h 6863800"/>
              <a:gd name="connsiteX384" fmla="*/ 2547967 w 5594520"/>
              <a:gd name="connsiteY384" fmla="*/ 1805532 h 6863800"/>
              <a:gd name="connsiteX385" fmla="*/ 2811977 w 5594520"/>
              <a:gd name="connsiteY385" fmla="*/ 1795985 h 6863800"/>
              <a:gd name="connsiteX386" fmla="*/ 2933703 w 5594520"/>
              <a:gd name="connsiteY386" fmla="*/ 1917875 h 6863800"/>
              <a:gd name="connsiteX387" fmla="*/ 2812948 w 5594520"/>
              <a:gd name="connsiteY387" fmla="*/ 2040895 h 6863800"/>
              <a:gd name="connsiteX388" fmla="*/ 2688955 w 5594520"/>
              <a:gd name="connsiteY388" fmla="*/ 1916580 h 6863800"/>
              <a:gd name="connsiteX389" fmla="*/ 2811977 w 5594520"/>
              <a:gd name="connsiteY389" fmla="*/ 1795985 h 6863800"/>
              <a:gd name="connsiteX390" fmla="*/ 2009749 w 5594520"/>
              <a:gd name="connsiteY390" fmla="*/ 1568871 h 6863800"/>
              <a:gd name="connsiteX391" fmla="*/ 2084048 w 5594520"/>
              <a:gd name="connsiteY391" fmla="*/ 1641065 h 6863800"/>
              <a:gd name="connsiteX392" fmla="*/ 2011854 w 5594520"/>
              <a:gd name="connsiteY392" fmla="*/ 1715365 h 6863800"/>
              <a:gd name="connsiteX393" fmla="*/ 1937554 w 5594520"/>
              <a:gd name="connsiteY393" fmla="*/ 1643170 h 6863800"/>
              <a:gd name="connsiteX394" fmla="*/ 2009749 w 5594520"/>
              <a:gd name="connsiteY394" fmla="*/ 1568871 h 6863800"/>
              <a:gd name="connsiteX395" fmla="*/ 2281367 w 5594520"/>
              <a:gd name="connsiteY395" fmla="*/ 1548963 h 6863800"/>
              <a:gd name="connsiteX396" fmla="*/ 2371043 w 5594520"/>
              <a:gd name="connsiteY396" fmla="*/ 1642363 h 6863800"/>
              <a:gd name="connsiteX397" fmla="*/ 2276348 w 5594520"/>
              <a:gd name="connsiteY397" fmla="*/ 1735600 h 6863800"/>
              <a:gd name="connsiteX398" fmla="*/ 2184406 w 5594520"/>
              <a:gd name="connsiteY398" fmla="*/ 1639935 h 6863800"/>
              <a:gd name="connsiteX399" fmla="*/ 2281367 w 5594520"/>
              <a:gd name="connsiteY399" fmla="*/ 1548963 h 6863800"/>
              <a:gd name="connsiteX400" fmla="*/ 2548291 w 5594520"/>
              <a:gd name="connsiteY400" fmla="*/ 1536179 h 6863800"/>
              <a:gd name="connsiteX401" fmla="*/ 2650431 w 5594520"/>
              <a:gd name="connsiteY401" fmla="*/ 1644956 h 6863800"/>
              <a:gd name="connsiteX402" fmla="*/ 2538092 w 5594520"/>
              <a:gd name="connsiteY402" fmla="*/ 1748230 h 6863800"/>
              <a:gd name="connsiteX403" fmla="*/ 2438380 w 5594520"/>
              <a:gd name="connsiteY403" fmla="*/ 1637186 h 6863800"/>
              <a:gd name="connsiteX404" fmla="*/ 2548291 w 5594520"/>
              <a:gd name="connsiteY404" fmla="*/ 1536179 h 6863800"/>
              <a:gd name="connsiteX405" fmla="*/ 2815214 w 5594520"/>
              <a:gd name="connsiteY405" fmla="*/ 1525336 h 6863800"/>
              <a:gd name="connsiteX406" fmla="*/ 2928037 w 5594520"/>
              <a:gd name="connsiteY406" fmla="*/ 1646254 h 6863800"/>
              <a:gd name="connsiteX407" fmla="*/ 2807120 w 5594520"/>
              <a:gd name="connsiteY407" fmla="*/ 1759078 h 6863800"/>
              <a:gd name="connsiteX408" fmla="*/ 2694296 w 5594520"/>
              <a:gd name="connsiteY408" fmla="*/ 1638160 h 6863800"/>
              <a:gd name="connsiteX409" fmla="*/ 2815214 w 5594520"/>
              <a:gd name="connsiteY409" fmla="*/ 1525336 h 6863800"/>
              <a:gd name="connsiteX410" fmla="*/ 3091526 w 5594520"/>
              <a:gd name="connsiteY410" fmla="*/ 1516921 h 6863800"/>
              <a:gd name="connsiteX411" fmla="*/ 3212767 w 5594520"/>
              <a:gd name="connsiteY411" fmla="*/ 1647390 h 6863800"/>
              <a:gd name="connsiteX412" fmla="*/ 3081165 w 5594520"/>
              <a:gd name="connsiteY412" fmla="*/ 1767498 h 6863800"/>
              <a:gd name="connsiteX413" fmla="*/ 2962191 w 5594520"/>
              <a:gd name="connsiteY413" fmla="*/ 1639458 h 6863800"/>
              <a:gd name="connsiteX414" fmla="*/ 3091526 w 5594520"/>
              <a:gd name="connsiteY414" fmla="*/ 1516921 h 6863800"/>
              <a:gd name="connsiteX415" fmla="*/ 2015415 w 5594520"/>
              <a:gd name="connsiteY415" fmla="*/ 1305184 h 6863800"/>
              <a:gd name="connsiteX416" fmla="*/ 2080973 w 5594520"/>
              <a:gd name="connsiteY416" fmla="*/ 1377703 h 6863800"/>
              <a:gd name="connsiteX417" fmla="*/ 2006026 w 5594520"/>
              <a:gd name="connsiteY417" fmla="*/ 1445527 h 6863800"/>
              <a:gd name="connsiteX418" fmla="*/ 1940468 w 5594520"/>
              <a:gd name="connsiteY418" fmla="*/ 1373009 h 6863800"/>
              <a:gd name="connsiteX419" fmla="*/ 2015415 w 5594520"/>
              <a:gd name="connsiteY419" fmla="*/ 1305184 h 6863800"/>
              <a:gd name="connsiteX420" fmla="*/ 2277805 w 5594520"/>
              <a:gd name="connsiteY420" fmla="*/ 1290295 h 6863800"/>
              <a:gd name="connsiteX421" fmla="*/ 2362788 w 5594520"/>
              <a:gd name="connsiteY421" fmla="*/ 1375600 h 6863800"/>
              <a:gd name="connsiteX422" fmla="*/ 2277481 w 5594520"/>
              <a:gd name="connsiteY422" fmla="*/ 1460583 h 6863800"/>
              <a:gd name="connsiteX423" fmla="*/ 2192500 w 5594520"/>
              <a:gd name="connsiteY423" fmla="*/ 1375276 h 6863800"/>
              <a:gd name="connsiteX424" fmla="*/ 2277805 w 5594520"/>
              <a:gd name="connsiteY424" fmla="*/ 1290295 h 6863800"/>
              <a:gd name="connsiteX425" fmla="*/ 2545701 w 5594520"/>
              <a:gd name="connsiteY425" fmla="*/ 1273786 h 6863800"/>
              <a:gd name="connsiteX426" fmla="*/ 2645898 w 5594520"/>
              <a:gd name="connsiteY426" fmla="*/ 1379165 h 6863800"/>
              <a:gd name="connsiteX427" fmla="*/ 2542949 w 5594520"/>
              <a:gd name="connsiteY427" fmla="*/ 1476935 h 6863800"/>
              <a:gd name="connsiteX428" fmla="*/ 2442750 w 5594520"/>
              <a:gd name="connsiteY428" fmla="*/ 1371558 h 6863800"/>
              <a:gd name="connsiteX429" fmla="*/ 2545701 w 5594520"/>
              <a:gd name="connsiteY429" fmla="*/ 1273786 h 6863800"/>
              <a:gd name="connsiteX430" fmla="*/ 2811814 w 5594520"/>
              <a:gd name="connsiteY430" fmla="*/ 1261810 h 6863800"/>
              <a:gd name="connsiteX431" fmla="*/ 2924962 w 5594520"/>
              <a:gd name="connsiteY431" fmla="*/ 1378358 h 6863800"/>
              <a:gd name="connsiteX432" fmla="*/ 2810681 w 5594520"/>
              <a:gd name="connsiteY432" fmla="*/ 1489076 h 6863800"/>
              <a:gd name="connsiteX433" fmla="*/ 2697533 w 5594520"/>
              <a:gd name="connsiteY433" fmla="*/ 1372530 h 6863800"/>
              <a:gd name="connsiteX434" fmla="*/ 2811814 w 5594520"/>
              <a:gd name="connsiteY434" fmla="*/ 1261810 h 6863800"/>
              <a:gd name="connsiteX435" fmla="*/ 3088288 w 5594520"/>
              <a:gd name="connsiteY435" fmla="*/ 1252101 h 6863800"/>
              <a:gd name="connsiteX436" fmla="*/ 3210662 w 5594520"/>
              <a:gd name="connsiteY436" fmla="*/ 1377551 h 6863800"/>
              <a:gd name="connsiteX437" fmla="*/ 3084080 w 5594520"/>
              <a:gd name="connsiteY437" fmla="*/ 1498631 h 6863800"/>
              <a:gd name="connsiteX438" fmla="*/ 2964133 w 5594520"/>
              <a:gd name="connsiteY438" fmla="*/ 1370915 h 6863800"/>
              <a:gd name="connsiteX439" fmla="*/ 3088288 w 5594520"/>
              <a:gd name="connsiteY439" fmla="*/ 1252101 h 6863800"/>
              <a:gd name="connsiteX440" fmla="*/ 2276997 w 5594520"/>
              <a:gd name="connsiteY440" fmla="*/ 1032920 h 6863800"/>
              <a:gd name="connsiteX441" fmla="*/ 2353238 w 5594520"/>
              <a:gd name="connsiteY441" fmla="*/ 1108190 h 6863800"/>
              <a:gd name="connsiteX442" fmla="*/ 2277968 w 5594520"/>
              <a:gd name="connsiteY442" fmla="*/ 1184432 h 6863800"/>
              <a:gd name="connsiteX443" fmla="*/ 2201726 w 5594520"/>
              <a:gd name="connsiteY443" fmla="*/ 1109161 h 6863800"/>
              <a:gd name="connsiteX444" fmla="*/ 2276997 w 5594520"/>
              <a:gd name="connsiteY444" fmla="*/ 1032920 h 6863800"/>
              <a:gd name="connsiteX445" fmla="*/ 2012663 w 5594520"/>
              <a:gd name="connsiteY445" fmla="*/ 1014307 h 6863800"/>
              <a:gd name="connsiteX446" fmla="*/ 2105252 w 5594520"/>
              <a:gd name="connsiteY446" fmla="*/ 1109810 h 6863800"/>
              <a:gd name="connsiteX447" fmla="*/ 2010557 w 5594520"/>
              <a:gd name="connsiteY447" fmla="*/ 1203210 h 6863800"/>
              <a:gd name="connsiteX448" fmla="*/ 1918453 w 5594520"/>
              <a:gd name="connsiteY448" fmla="*/ 1123409 h 6863800"/>
              <a:gd name="connsiteX449" fmla="*/ 2012663 w 5594520"/>
              <a:gd name="connsiteY449" fmla="*/ 1014307 h 6863800"/>
              <a:gd name="connsiteX450" fmla="*/ 2545863 w 5594520"/>
              <a:gd name="connsiteY450" fmla="*/ 1013984 h 6863800"/>
              <a:gd name="connsiteX451" fmla="*/ 2639100 w 5594520"/>
              <a:gd name="connsiteY451" fmla="*/ 1109002 h 6863800"/>
              <a:gd name="connsiteX452" fmla="*/ 2545215 w 5594520"/>
              <a:gd name="connsiteY452" fmla="*/ 1203374 h 6863800"/>
              <a:gd name="connsiteX453" fmla="*/ 2449711 w 5594520"/>
              <a:gd name="connsiteY453" fmla="*/ 1106089 h 6863800"/>
              <a:gd name="connsiteX454" fmla="*/ 2545863 w 5594520"/>
              <a:gd name="connsiteY454" fmla="*/ 1013984 h 6863800"/>
              <a:gd name="connsiteX455" fmla="*/ 2815538 w 5594520"/>
              <a:gd name="connsiteY455" fmla="*/ 1001521 h 6863800"/>
              <a:gd name="connsiteX456" fmla="*/ 2918488 w 5594520"/>
              <a:gd name="connsiteY456" fmla="*/ 1109491 h 6863800"/>
              <a:gd name="connsiteX457" fmla="*/ 2809225 w 5594520"/>
              <a:gd name="connsiteY457" fmla="*/ 1216002 h 6863800"/>
              <a:gd name="connsiteX458" fmla="*/ 2703847 w 5594520"/>
              <a:gd name="connsiteY458" fmla="*/ 1105768 h 6863800"/>
              <a:gd name="connsiteX459" fmla="*/ 2815538 w 5594520"/>
              <a:gd name="connsiteY459" fmla="*/ 1001521 h 6863800"/>
              <a:gd name="connsiteX460" fmla="*/ 3087317 w 5594520"/>
              <a:gd name="connsiteY460" fmla="*/ 989546 h 6863800"/>
              <a:gd name="connsiteX461" fmla="*/ 3206454 w 5594520"/>
              <a:gd name="connsiteY461" fmla="*/ 1110951 h 6863800"/>
              <a:gd name="connsiteX462" fmla="*/ 3087479 w 5594520"/>
              <a:gd name="connsiteY462" fmla="*/ 1227660 h 6863800"/>
              <a:gd name="connsiteX463" fmla="*/ 2968342 w 5594520"/>
              <a:gd name="connsiteY463" fmla="*/ 1106255 h 6863800"/>
              <a:gd name="connsiteX464" fmla="*/ 3087317 w 5594520"/>
              <a:gd name="connsiteY464" fmla="*/ 989546 h 6863800"/>
              <a:gd name="connsiteX465" fmla="*/ 2278615 w 5594520"/>
              <a:gd name="connsiteY465" fmla="*/ 776365 h 6863800"/>
              <a:gd name="connsiteX466" fmla="*/ 2342877 w 5594520"/>
              <a:gd name="connsiteY466" fmla="*/ 840465 h 6863800"/>
              <a:gd name="connsiteX467" fmla="*/ 2276511 w 5594520"/>
              <a:gd name="connsiteY467" fmla="*/ 907157 h 6863800"/>
              <a:gd name="connsiteX468" fmla="*/ 2212247 w 5594520"/>
              <a:gd name="connsiteY468" fmla="*/ 843055 h 6863800"/>
              <a:gd name="connsiteX469" fmla="*/ 2278615 w 5594520"/>
              <a:gd name="connsiteY469" fmla="*/ 776365 h 6863800"/>
              <a:gd name="connsiteX470" fmla="*/ 2541653 w 5594520"/>
              <a:gd name="connsiteY470" fmla="*/ 755638 h 6863800"/>
              <a:gd name="connsiteX471" fmla="*/ 2630682 w 5594520"/>
              <a:gd name="connsiteY471" fmla="*/ 840296 h 6863800"/>
              <a:gd name="connsiteX472" fmla="*/ 2544729 w 5594520"/>
              <a:gd name="connsiteY472" fmla="*/ 928193 h 6863800"/>
              <a:gd name="connsiteX473" fmla="*/ 2458128 w 5594520"/>
              <a:gd name="connsiteY473" fmla="*/ 841106 h 6863800"/>
              <a:gd name="connsiteX474" fmla="*/ 2541653 w 5594520"/>
              <a:gd name="connsiteY474" fmla="*/ 755638 h 6863800"/>
              <a:gd name="connsiteX475" fmla="*/ 2813272 w 5594520"/>
              <a:gd name="connsiteY475" fmla="*/ 738643 h 6863800"/>
              <a:gd name="connsiteX476" fmla="*/ 2914440 w 5594520"/>
              <a:gd name="connsiteY476" fmla="*/ 844022 h 6863800"/>
              <a:gd name="connsiteX477" fmla="*/ 2809063 w 5594520"/>
              <a:gd name="connsiteY477" fmla="*/ 945190 h 6863800"/>
              <a:gd name="connsiteX478" fmla="*/ 2707893 w 5594520"/>
              <a:gd name="connsiteY478" fmla="*/ 839813 h 6863800"/>
              <a:gd name="connsiteX479" fmla="*/ 2813272 w 5594520"/>
              <a:gd name="connsiteY479" fmla="*/ 738643 h 6863800"/>
              <a:gd name="connsiteX480" fmla="*/ 3085213 w 5594520"/>
              <a:gd name="connsiteY480" fmla="*/ 727316 h 6863800"/>
              <a:gd name="connsiteX481" fmla="*/ 3202083 w 5594520"/>
              <a:gd name="connsiteY481" fmla="*/ 839654 h 6863800"/>
              <a:gd name="connsiteX482" fmla="*/ 3089745 w 5594520"/>
              <a:gd name="connsiteY482" fmla="*/ 956524 h 6863800"/>
              <a:gd name="connsiteX483" fmla="*/ 2972874 w 5594520"/>
              <a:gd name="connsiteY483" fmla="*/ 844186 h 6863800"/>
              <a:gd name="connsiteX484" fmla="*/ 3085213 w 5594520"/>
              <a:gd name="connsiteY484" fmla="*/ 727316 h 6863800"/>
              <a:gd name="connsiteX485" fmla="*/ 3353917 w 5594520"/>
              <a:gd name="connsiteY485" fmla="*/ 718092 h 6863800"/>
              <a:gd name="connsiteX486" fmla="*/ 3478072 w 5594520"/>
              <a:gd name="connsiteY486" fmla="*/ 841436 h 6863800"/>
              <a:gd name="connsiteX487" fmla="*/ 3354727 w 5594520"/>
              <a:gd name="connsiteY487" fmla="*/ 965592 h 6863800"/>
              <a:gd name="connsiteX488" fmla="*/ 3230572 w 5594520"/>
              <a:gd name="connsiteY488" fmla="*/ 842246 h 6863800"/>
              <a:gd name="connsiteX489" fmla="*/ 3353917 w 5594520"/>
              <a:gd name="connsiteY489" fmla="*/ 718092 h 6863800"/>
              <a:gd name="connsiteX490" fmla="*/ 2275702 w 5594520"/>
              <a:gd name="connsiteY490" fmla="*/ 489037 h 6863800"/>
              <a:gd name="connsiteX491" fmla="*/ 2354047 w 5594520"/>
              <a:gd name="connsiteY491" fmla="*/ 565926 h 6863800"/>
              <a:gd name="connsiteX492" fmla="*/ 2279587 w 5594520"/>
              <a:gd name="connsiteY492" fmla="*/ 642006 h 6863800"/>
              <a:gd name="connsiteX493" fmla="*/ 2201240 w 5594520"/>
              <a:gd name="connsiteY493" fmla="*/ 565116 h 6863800"/>
              <a:gd name="connsiteX494" fmla="*/ 2275702 w 5594520"/>
              <a:gd name="connsiteY494" fmla="*/ 489037 h 6863800"/>
              <a:gd name="connsiteX495" fmla="*/ 2543759 w 5594520"/>
              <a:gd name="connsiteY495" fmla="*/ 488714 h 6863800"/>
              <a:gd name="connsiteX496" fmla="*/ 2621294 w 5594520"/>
              <a:gd name="connsiteY496" fmla="*/ 566087 h 6863800"/>
              <a:gd name="connsiteX497" fmla="*/ 2542625 w 5594520"/>
              <a:gd name="connsiteY497" fmla="*/ 642490 h 6863800"/>
              <a:gd name="connsiteX498" fmla="*/ 2467517 w 5594520"/>
              <a:gd name="connsiteY498" fmla="*/ 562688 h 6863800"/>
              <a:gd name="connsiteX499" fmla="*/ 2543759 w 5594520"/>
              <a:gd name="connsiteY499" fmla="*/ 488714 h 6863800"/>
              <a:gd name="connsiteX500" fmla="*/ 2812462 w 5594520"/>
              <a:gd name="connsiteY500" fmla="*/ 470102 h 6863800"/>
              <a:gd name="connsiteX501" fmla="*/ 2906509 w 5594520"/>
              <a:gd name="connsiteY501" fmla="*/ 568195 h 6863800"/>
              <a:gd name="connsiteX502" fmla="*/ 2807281 w 5594520"/>
              <a:gd name="connsiteY502" fmla="*/ 661109 h 6863800"/>
              <a:gd name="connsiteX503" fmla="*/ 2715501 w 5594520"/>
              <a:gd name="connsiteY503" fmla="*/ 565443 h 6863800"/>
              <a:gd name="connsiteX504" fmla="*/ 2812462 w 5594520"/>
              <a:gd name="connsiteY504" fmla="*/ 470102 h 6863800"/>
              <a:gd name="connsiteX505" fmla="*/ 3089422 w 5594520"/>
              <a:gd name="connsiteY505" fmla="*/ 455535 h 6863800"/>
              <a:gd name="connsiteX506" fmla="*/ 3197227 w 5594520"/>
              <a:gd name="connsiteY506" fmla="*/ 566255 h 6863800"/>
              <a:gd name="connsiteX507" fmla="*/ 3087803 w 5594520"/>
              <a:gd name="connsiteY507" fmla="*/ 675355 h 6863800"/>
              <a:gd name="connsiteX508" fmla="*/ 2977569 w 5594520"/>
              <a:gd name="connsiteY508" fmla="*/ 562207 h 6863800"/>
              <a:gd name="connsiteX509" fmla="*/ 3089422 w 5594520"/>
              <a:gd name="connsiteY509" fmla="*/ 455535 h 6863800"/>
              <a:gd name="connsiteX510" fmla="*/ 3354242 w 5594520"/>
              <a:gd name="connsiteY510" fmla="*/ 445177 h 6863800"/>
              <a:gd name="connsiteX511" fmla="*/ 3474511 w 5594520"/>
              <a:gd name="connsiteY511" fmla="*/ 566743 h 6863800"/>
              <a:gd name="connsiteX512" fmla="*/ 3351813 w 5594520"/>
              <a:gd name="connsiteY512" fmla="*/ 685879 h 6863800"/>
              <a:gd name="connsiteX513" fmla="*/ 3233971 w 5594520"/>
              <a:gd name="connsiteY513" fmla="*/ 566743 h 6863800"/>
              <a:gd name="connsiteX514" fmla="*/ 3354242 w 5594520"/>
              <a:gd name="connsiteY514" fmla="*/ 445177 h 6863800"/>
              <a:gd name="connsiteX515" fmla="*/ 2544891 w 5594520"/>
              <a:gd name="connsiteY515" fmla="*/ 232149 h 6863800"/>
              <a:gd name="connsiteX516" fmla="*/ 2611096 w 5594520"/>
              <a:gd name="connsiteY516" fmla="*/ 298193 h 6863800"/>
              <a:gd name="connsiteX517" fmla="*/ 2546186 w 5594520"/>
              <a:gd name="connsiteY517" fmla="*/ 365531 h 6863800"/>
              <a:gd name="connsiteX518" fmla="*/ 2477714 w 5594520"/>
              <a:gd name="connsiteY518" fmla="*/ 297222 h 6863800"/>
              <a:gd name="connsiteX519" fmla="*/ 2544891 w 5594520"/>
              <a:gd name="connsiteY519" fmla="*/ 232149 h 6863800"/>
              <a:gd name="connsiteX520" fmla="*/ 2814729 w 5594520"/>
              <a:gd name="connsiteY520" fmla="*/ 211270 h 6863800"/>
              <a:gd name="connsiteX521" fmla="*/ 2898577 w 5594520"/>
              <a:gd name="connsiteY521" fmla="*/ 301270 h 6863800"/>
              <a:gd name="connsiteX522" fmla="*/ 2809711 w 5594520"/>
              <a:gd name="connsiteY522" fmla="*/ 386252 h 6863800"/>
              <a:gd name="connsiteX523" fmla="*/ 2723433 w 5594520"/>
              <a:gd name="connsiteY523" fmla="*/ 298681 h 6863800"/>
              <a:gd name="connsiteX524" fmla="*/ 2814729 w 5594520"/>
              <a:gd name="connsiteY524" fmla="*/ 211270 h 6863800"/>
              <a:gd name="connsiteX525" fmla="*/ 3090716 w 5594520"/>
              <a:gd name="connsiteY525" fmla="*/ 194114 h 6863800"/>
              <a:gd name="connsiteX526" fmla="*/ 3191885 w 5594520"/>
              <a:gd name="connsiteY526" fmla="*/ 299654 h 6863800"/>
              <a:gd name="connsiteX527" fmla="*/ 3084079 w 5594520"/>
              <a:gd name="connsiteY527" fmla="*/ 403251 h 6863800"/>
              <a:gd name="connsiteX528" fmla="*/ 2982910 w 5594520"/>
              <a:gd name="connsiteY528" fmla="*/ 297712 h 6863800"/>
              <a:gd name="connsiteX529" fmla="*/ 3090716 w 5594520"/>
              <a:gd name="connsiteY529" fmla="*/ 194114 h 6863800"/>
              <a:gd name="connsiteX530" fmla="*/ 3355536 w 5594520"/>
              <a:gd name="connsiteY530" fmla="*/ 183596 h 6863800"/>
              <a:gd name="connsiteX531" fmla="*/ 3469331 w 5594520"/>
              <a:gd name="connsiteY531" fmla="*/ 298685 h 6863800"/>
              <a:gd name="connsiteX532" fmla="*/ 3355374 w 5594520"/>
              <a:gd name="connsiteY532" fmla="*/ 413775 h 6863800"/>
              <a:gd name="connsiteX533" fmla="*/ 3239151 w 5594520"/>
              <a:gd name="connsiteY533" fmla="*/ 296257 h 6863800"/>
              <a:gd name="connsiteX534" fmla="*/ 3355536 w 5594520"/>
              <a:gd name="connsiteY534" fmla="*/ 183596 h 6863800"/>
              <a:gd name="connsiteX535" fmla="*/ 3620841 w 5594520"/>
              <a:gd name="connsiteY535" fmla="*/ 172105 h 6863800"/>
              <a:gd name="connsiteX536" fmla="*/ 3745157 w 5594520"/>
              <a:gd name="connsiteY536" fmla="*/ 297393 h 6863800"/>
              <a:gd name="connsiteX537" fmla="*/ 3623431 w 5594520"/>
              <a:gd name="connsiteY537" fmla="*/ 423004 h 6863800"/>
              <a:gd name="connsiteX538" fmla="*/ 3496685 w 5594520"/>
              <a:gd name="connsiteY538" fmla="*/ 302249 h 6863800"/>
              <a:gd name="connsiteX539" fmla="*/ 3620841 w 5594520"/>
              <a:gd name="connsiteY539" fmla="*/ 172105 h 6863800"/>
              <a:gd name="connsiteX540" fmla="*/ 3256430 w 5594520"/>
              <a:gd name="connsiteY540" fmla="*/ 38 h 6863800"/>
              <a:gd name="connsiteX541" fmla="*/ 3295805 w 5594520"/>
              <a:gd name="connsiteY541" fmla="*/ 3923 h 6863800"/>
              <a:gd name="connsiteX542" fmla="*/ 5534628 w 5594520"/>
              <a:gd name="connsiteY542" fmla="*/ 2305 h 6863800"/>
              <a:gd name="connsiteX543" fmla="*/ 5594520 w 5594520"/>
              <a:gd name="connsiteY543" fmla="*/ 61063 h 6863800"/>
              <a:gd name="connsiteX544" fmla="*/ 5593225 w 5594520"/>
              <a:gd name="connsiteY544" fmla="*/ 6863800 h 6863800"/>
              <a:gd name="connsiteX545" fmla="*/ 819680 w 5594520"/>
              <a:gd name="connsiteY545" fmla="*/ 6863800 h 6863800"/>
              <a:gd name="connsiteX546" fmla="*/ 788601 w 5594520"/>
              <a:gd name="connsiteY546" fmla="*/ 6795168 h 6863800"/>
              <a:gd name="connsiteX547" fmla="*/ 752990 w 5594520"/>
              <a:gd name="connsiteY547" fmla="*/ 6863800 h 6863800"/>
              <a:gd name="connsiteX548" fmla="*/ 562469 w 5594520"/>
              <a:gd name="connsiteY548" fmla="*/ 6863800 h 6863800"/>
              <a:gd name="connsiteX549" fmla="*/ 528800 w 5594520"/>
              <a:gd name="connsiteY549" fmla="*/ 6752919 h 6863800"/>
              <a:gd name="connsiteX550" fmla="*/ 645670 w 5594520"/>
              <a:gd name="connsiteY550" fmla="*/ 6638963 h 6863800"/>
              <a:gd name="connsiteX551" fmla="*/ 787468 w 5594520"/>
              <a:gd name="connsiteY551" fmla="*/ 6743369 h 6863800"/>
              <a:gd name="connsiteX552" fmla="*/ 968762 w 5594520"/>
              <a:gd name="connsiteY552" fmla="*/ 6630870 h 6863800"/>
              <a:gd name="connsiteX553" fmla="*/ 860310 w 5594520"/>
              <a:gd name="connsiteY553" fmla="*/ 6610474 h 6863800"/>
              <a:gd name="connsiteX554" fmla="*/ 799932 w 5594520"/>
              <a:gd name="connsiteY554" fmla="*/ 6518208 h 6863800"/>
              <a:gd name="connsiteX555" fmla="*/ 882162 w 5594520"/>
              <a:gd name="connsiteY555" fmla="*/ 6382885 h 6863800"/>
              <a:gd name="connsiteX556" fmla="*/ 1048402 w 5594520"/>
              <a:gd name="connsiteY556" fmla="*/ 6458963 h 6863800"/>
              <a:gd name="connsiteX557" fmla="*/ 1103438 w 5594520"/>
              <a:gd name="connsiteY557" fmla="*/ 6341932 h 6863800"/>
              <a:gd name="connsiteX558" fmla="*/ 1100039 w 5594520"/>
              <a:gd name="connsiteY558" fmla="*/ 6307130 h 6863800"/>
              <a:gd name="connsiteX559" fmla="*/ 1188582 w 5594520"/>
              <a:gd name="connsiteY559" fmla="*/ 6094109 h 6863800"/>
              <a:gd name="connsiteX560" fmla="*/ 1215128 w 5594520"/>
              <a:gd name="connsiteY560" fmla="*/ 6086501 h 6863800"/>
              <a:gd name="connsiteX561" fmla="*/ 1120111 w 5594520"/>
              <a:gd name="connsiteY561" fmla="*/ 6056717 h 6863800"/>
              <a:gd name="connsiteX562" fmla="*/ 1075920 w 5594520"/>
              <a:gd name="connsiteY562" fmla="*/ 5980152 h 6863800"/>
              <a:gd name="connsiteX563" fmla="*/ 1139211 w 5594520"/>
              <a:gd name="connsiteY563" fmla="*/ 5847095 h 6863800"/>
              <a:gd name="connsiteX564" fmla="*/ 1311117 w 5594520"/>
              <a:gd name="connsiteY564" fmla="*/ 5886429 h 6863800"/>
              <a:gd name="connsiteX565" fmla="*/ 1356279 w 5594520"/>
              <a:gd name="connsiteY565" fmla="*/ 5789146 h 6863800"/>
              <a:gd name="connsiteX566" fmla="*/ 1355632 w 5594520"/>
              <a:gd name="connsiteY566" fmla="*/ 5758229 h 6863800"/>
              <a:gd name="connsiteX567" fmla="*/ 1449192 w 5594520"/>
              <a:gd name="connsiteY567" fmla="*/ 5561233 h 6863800"/>
              <a:gd name="connsiteX568" fmla="*/ 1461333 w 5594520"/>
              <a:gd name="connsiteY568" fmla="*/ 5554435 h 6863800"/>
              <a:gd name="connsiteX569" fmla="*/ 1436405 w 5594520"/>
              <a:gd name="connsiteY569" fmla="*/ 5539219 h 6863800"/>
              <a:gd name="connsiteX570" fmla="*/ 1342682 w 5594520"/>
              <a:gd name="connsiteY570" fmla="*/ 5436593 h 6863800"/>
              <a:gd name="connsiteX571" fmla="*/ 1397556 w 5594520"/>
              <a:gd name="connsiteY571" fmla="*/ 5309040 h 6863800"/>
              <a:gd name="connsiteX572" fmla="*/ 1536117 w 5594520"/>
              <a:gd name="connsiteY572" fmla="*/ 5308716 h 6863800"/>
              <a:gd name="connsiteX573" fmla="*/ 1582573 w 5594520"/>
              <a:gd name="connsiteY573" fmla="*/ 5296575 h 6863800"/>
              <a:gd name="connsiteX574" fmla="*/ 1606044 w 5594520"/>
              <a:gd name="connsiteY574" fmla="*/ 5158339 h 6863800"/>
              <a:gd name="connsiteX575" fmla="*/ 1714983 w 5594520"/>
              <a:gd name="connsiteY575" fmla="*/ 5014760 h 6863800"/>
              <a:gd name="connsiteX576" fmla="*/ 1677267 w 5594520"/>
              <a:gd name="connsiteY576" fmla="*/ 4996469 h 6863800"/>
              <a:gd name="connsiteX577" fmla="*/ 1616890 w 5594520"/>
              <a:gd name="connsiteY577" fmla="*/ 4830390 h 6863800"/>
              <a:gd name="connsiteX578" fmla="*/ 1783616 w 5594520"/>
              <a:gd name="connsiteY578" fmla="*/ 4764347 h 6863800"/>
              <a:gd name="connsiteX579" fmla="*/ 1834767 w 5594520"/>
              <a:gd name="connsiteY579" fmla="*/ 4745246 h 6863800"/>
              <a:gd name="connsiteX580" fmla="*/ 1870216 w 5594520"/>
              <a:gd name="connsiteY580" fmla="*/ 4611056 h 6863800"/>
              <a:gd name="connsiteX581" fmla="*/ 1926547 w 5594520"/>
              <a:gd name="connsiteY581" fmla="*/ 4506974 h 6863800"/>
              <a:gd name="connsiteX582" fmla="*/ 1928004 w 5594520"/>
              <a:gd name="connsiteY582" fmla="*/ 4443035 h 6863800"/>
              <a:gd name="connsiteX583" fmla="*/ 1882842 w 5594520"/>
              <a:gd name="connsiteY583" fmla="*/ 4287640 h 6863800"/>
              <a:gd name="connsiteX584" fmla="*/ 2021564 w 5594520"/>
              <a:gd name="connsiteY584" fmla="*/ 4213503 h 6863800"/>
              <a:gd name="connsiteX585" fmla="*/ 2100557 w 5594520"/>
              <a:gd name="connsiteY585" fmla="*/ 4156040 h 6863800"/>
              <a:gd name="connsiteX586" fmla="*/ 2005701 w 5594520"/>
              <a:gd name="connsiteY586" fmla="*/ 4197478 h 6863800"/>
              <a:gd name="connsiteX587" fmla="*/ 1911331 w 5594520"/>
              <a:gd name="connsiteY587" fmla="*/ 4159763 h 6863800"/>
              <a:gd name="connsiteX588" fmla="*/ 1891421 w 5594520"/>
              <a:gd name="connsiteY588" fmla="*/ 4010195 h 6863800"/>
              <a:gd name="connsiteX589" fmla="*/ 2029658 w 5594520"/>
              <a:gd name="connsiteY589" fmla="*/ 3948684 h 6863800"/>
              <a:gd name="connsiteX590" fmla="*/ 2131798 w 5594520"/>
              <a:gd name="connsiteY590" fmla="*/ 4089187 h 6863800"/>
              <a:gd name="connsiteX591" fmla="*/ 2203992 w 5594520"/>
              <a:gd name="connsiteY591" fmla="*/ 3938648 h 6863800"/>
              <a:gd name="connsiteX592" fmla="*/ 2193309 w 5594520"/>
              <a:gd name="connsiteY592" fmla="*/ 3903522 h 6863800"/>
              <a:gd name="connsiteX593" fmla="*/ 2161420 w 5594520"/>
              <a:gd name="connsiteY593" fmla="*/ 3747965 h 6863800"/>
              <a:gd name="connsiteX594" fmla="*/ 2299333 w 5594520"/>
              <a:gd name="connsiteY594" fmla="*/ 3678038 h 6863800"/>
              <a:gd name="connsiteX595" fmla="*/ 2333812 w 5594520"/>
              <a:gd name="connsiteY595" fmla="*/ 3647768 h 6863800"/>
              <a:gd name="connsiteX596" fmla="*/ 2201888 w 5594520"/>
              <a:gd name="connsiteY596" fmla="*/ 3630772 h 6863800"/>
              <a:gd name="connsiteX597" fmla="*/ 2154945 w 5594520"/>
              <a:gd name="connsiteY597" fmla="*/ 3561006 h 6863800"/>
              <a:gd name="connsiteX598" fmla="*/ 2228758 w 5594520"/>
              <a:gd name="connsiteY598" fmla="*/ 3412248 h 6863800"/>
              <a:gd name="connsiteX599" fmla="*/ 2406329 w 5594520"/>
              <a:gd name="connsiteY599" fmla="*/ 3494477 h 6863800"/>
              <a:gd name="connsiteX600" fmla="*/ 2437085 w 5594520"/>
              <a:gd name="connsiteY600" fmla="*/ 3431349 h 6863800"/>
              <a:gd name="connsiteX601" fmla="*/ 2433685 w 5594520"/>
              <a:gd name="connsiteY601" fmla="*/ 3326138 h 6863800"/>
              <a:gd name="connsiteX602" fmla="*/ 2509441 w 5594520"/>
              <a:gd name="connsiteY602" fmla="*/ 3137078 h 6863800"/>
              <a:gd name="connsiteX603" fmla="*/ 2557354 w 5594520"/>
              <a:gd name="connsiteY603" fmla="*/ 3124128 h 6863800"/>
              <a:gd name="connsiteX604" fmla="*/ 2420898 w 5594520"/>
              <a:gd name="connsiteY604" fmla="*/ 3026360 h 6863800"/>
              <a:gd name="connsiteX605" fmla="*/ 2482408 w 5594520"/>
              <a:gd name="connsiteY605" fmla="*/ 2883752 h 6863800"/>
              <a:gd name="connsiteX606" fmla="*/ 2664512 w 5594520"/>
              <a:gd name="connsiteY606" fmla="*/ 2932961 h 6863800"/>
              <a:gd name="connsiteX607" fmla="*/ 2706274 w 5594520"/>
              <a:gd name="connsiteY607" fmla="*/ 2842636 h 6863800"/>
              <a:gd name="connsiteX608" fmla="*/ 2707731 w 5594520"/>
              <a:gd name="connsiteY608" fmla="*/ 2807673 h 6863800"/>
              <a:gd name="connsiteX609" fmla="*/ 2810033 w 5594520"/>
              <a:gd name="connsiteY609" fmla="*/ 2595464 h 6863800"/>
              <a:gd name="connsiteX610" fmla="*/ 2829781 w 5594520"/>
              <a:gd name="connsiteY610" fmla="*/ 2585430 h 6863800"/>
              <a:gd name="connsiteX611" fmla="*/ 2688145 w 5594520"/>
              <a:gd name="connsiteY611" fmla="*/ 2485555 h 6863800"/>
              <a:gd name="connsiteX612" fmla="*/ 2702390 w 5594520"/>
              <a:gd name="connsiteY612" fmla="*/ 2384703 h 6863800"/>
              <a:gd name="connsiteX613" fmla="*/ 2919619 w 5594520"/>
              <a:gd name="connsiteY613" fmla="*/ 2373372 h 6863800"/>
              <a:gd name="connsiteX614" fmla="*/ 2958630 w 5594520"/>
              <a:gd name="connsiteY614" fmla="*/ 2203252 h 6863800"/>
              <a:gd name="connsiteX615" fmla="*/ 3063360 w 5594520"/>
              <a:gd name="connsiteY615" fmla="*/ 2049800 h 6863800"/>
              <a:gd name="connsiteX616" fmla="*/ 3030986 w 5594520"/>
              <a:gd name="connsiteY616" fmla="*/ 2034422 h 6863800"/>
              <a:gd name="connsiteX617" fmla="*/ 2970446 w 5594520"/>
              <a:gd name="connsiteY617" fmla="*/ 1864621 h 6863800"/>
              <a:gd name="connsiteX618" fmla="*/ 3138143 w 5594520"/>
              <a:gd name="connsiteY618" fmla="*/ 1801006 h 6863800"/>
              <a:gd name="connsiteX619" fmla="*/ 3194798 w 5594520"/>
              <a:gd name="connsiteY619" fmla="*/ 1776563 h 6863800"/>
              <a:gd name="connsiteX620" fmla="*/ 3222963 w 5594520"/>
              <a:gd name="connsiteY620" fmla="*/ 1642210 h 6863800"/>
              <a:gd name="connsiteX621" fmla="*/ 3283017 w 5594520"/>
              <a:gd name="connsiteY621" fmla="*/ 1530519 h 6863800"/>
              <a:gd name="connsiteX622" fmla="*/ 3315877 w 5594520"/>
              <a:gd name="connsiteY622" fmla="*/ 1505753 h 6863800"/>
              <a:gd name="connsiteX623" fmla="*/ 3230085 w 5594520"/>
              <a:gd name="connsiteY623" fmla="*/ 1339674 h 6863800"/>
              <a:gd name="connsiteX624" fmla="*/ 3376254 w 5594520"/>
              <a:gd name="connsiteY624" fmla="*/ 1247247 h 6863800"/>
              <a:gd name="connsiteX625" fmla="*/ 3458646 w 5594520"/>
              <a:gd name="connsiteY625" fmla="*/ 1187194 h 6863800"/>
              <a:gd name="connsiteX626" fmla="*/ 3366056 w 5594520"/>
              <a:gd name="connsiteY626" fmla="*/ 1234622 h 6863800"/>
              <a:gd name="connsiteX627" fmla="*/ 3269582 w 5594520"/>
              <a:gd name="connsiteY627" fmla="*/ 1202571 h 6863800"/>
              <a:gd name="connsiteX628" fmla="*/ 3242064 w 5594520"/>
              <a:gd name="connsiteY628" fmla="*/ 1049929 h 6863800"/>
              <a:gd name="connsiteX629" fmla="*/ 3387585 w 5594520"/>
              <a:gd name="connsiteY629" fmla="*/ 985825 h 6863800"/>
              <a:gd name="connsiteX630" fmla="*/ 3483412 w 5594520"/>
              <a:gd name="connsiteY630" fmla="*/ 1133129 h 6863800"/>
              <a:gd name="connsiteX631" fmla="*/ 3547836 w 5594520"/>
              <a:gd name="connsiteY631" fmla="*/ 995376 h 6863800"/>
              <a:gd name="connsiteX632" fmla="*/ 3545084 w 5594520"/>
              <a:gd name="connsiteY632" fmla="*/ 946491 h 6863800"/>
              <a:gd name="connsiteX633" fmla="*/ 3503322 w 5594520"/>
              <a:gd name="connsiteY633" fmla="*/ 785916 h 6863800"/>
              <a:gd name="connsiteX634" fmla="*/ 3649329 w 5594520"/>
              <a:gd name="connsiteY634" fmla="*/ 715503 h 6863800"/>
              <a:gd name="connsiteX635" fmla="*/ 3695462 w 5594520"/>
              <a:gd name="connsiteY635" fmla="*/ 677625 h 6863800"/>
              <a:gd name="connsiteX636" fmla="*/ 3499113 w 5594520"/>
              <a:gd name="connsiteY636" fmla="*/ 602841 h 6863800"/>
              <a:gd name="connsiteX637" fmla="*/ 3579077 w 5594520"/>
              <a:gd name="connsiteY637" fmla="*/ 444694 h 6863800"/>
              <a:gd name="connsiteX638" fmla="*/ 3753735 w 5594520"/>
              <a:gd name="connsiteY638" fmla="*/ 551852 h 6863800"/>
              <a:gd name="connsiteX639" fmla="*/ 3813141 w 5594520"/>
              <a:gd name="connsiteY639" fmla="*/ 425432 h 6863800"/>
              <a:gd name="connsiteX640" fmla="*/ 3810066 w 5594520"/>
              <a:gd name="connsiteY640" fmla="*/ 395971 h 6863800"/>
              <a:gd name="connsiteX641" fmla="*/ 3851666 w 5594520"/>
              <a:gd name="connsiteY641" fmla="*/ 171621 h 6863800"/>
              <a:gd name="connsiteX642" fmla="*/ 3796468 w 5594520"/>
              <a:gd name="connsiteY642" fmla="*/ 131639 h 6863800"/>
              <a:gd name="connsiteX643" fmla="*/ 3758915 w 5594520"/>
              <a:gd name="connsiteY643" fmla="*/ 71585 h 6863800"/>
              <a:gd name="connsiteX644" fmla="*/ 3484059 w 5594520"/>
              <a:gd name="connsiteY644" fmla="*/ 67538 h 6863800"/>
              <a:gd name="connsiteX645" fmla="*/ 3415750 w 5594520"/>
              <a:gd name="connsiteY645" fmla="*/ 148311 h 6863800"/>
              <a:gd name="connsiteX646" fmla="*/ 3309887 w 5594520"/>
              <a:gd name="connsiteY646" fmla="*/ 155919 h 6863800"/>
              <a:gd name="connsiteX647" fmla="*/ 3246758 w 5594520"/>
              <a:gd name="connsiteY647" fmla="*/ 107682 h 6863800"/>
              <a:gd name="connsiteX648" fmla="*/ 3225553 w 5594520"/>
              <a:gd name="connsiteY648" fmla="*/ 14607 h 6863800"/>
              <a:gd name="connsiteX649" fmla="*/ 3256430 w 5594520"/>
              <a:gd name="connsiteY649" fmla="*/ 38 h 68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</a:cxnLst>
            <a:rect l="l" t="t" r="r" b="b"/>
            <a:pathLst>
              <a:path w="5594520" h="6863800">
                <a:moveTo>
                  <a:pt x="100492" y="6654824"/>
                </a:moveTo>
                <a:cubicBezTo>
                  <a:pt x="149215" y="6649806"/>
                  <a:pt x="187256" y="6669069"/>
                  <a:pt x="212669" y="6710509"/>
                </a:cubicBezTo>
                <a:cubicBezTo>
                  <a:pt x="237921" y="6751300"/>
                  <a:pt x="234036" y="6799861"/>
                  <a:pt x="203605" y="6839033"/>
                </a:cubicBezTo>
                <a:cubicBezTo>
                  <a:pt x="196806" y="6847613"/>
                  <a:pt x="188713" y="6855382"/>
                  <a:pt x="181267" y="6863476"/>
                </a:cubicBezTo>
                <a:cubicBezTo>
                  <a:pt x="136751" y="6863476"/>
                  <a:pt x="92399" y="6863476"/>
                  <a:pt x="47885" y="6863476"/>
                </a:cubicBezTo>
                <a:cubicBezTo>
                  <a:pt x="12273" y="6830131"/>
                  <a:pt x="-8770" y="6791282"/>
                  <a:pt x="3532" y="6740940"/>
                </a:cubicBezTo>
                <a:cubicBezTo>
                  <a:pt x="14701" y="6695292"/>
                  <a:pt x="54521" y="6659681"/>
                  <a:pt x="100492" y="6654824"/>
                </a:cubicBezTo>
                <a:close/>
                <a:moveTo>
                  <a:pt x="397927" y="6644903"/>
                </a:moveTo>
                <a:cubicBezTo>
                  <a:pt x="433005" y="6646762"/>
                  <a:pt x="467332" y="6664578"/>
                  <a:pt x="488820" y="6694322"/>
                </a:cubicBezTo>
                <a:cubicBezTo>
                  <a:pt x="519413" y="6736570"/>
                  <a:pt x="523298" y="6781408"/>
                  <a:pt x="498370" y="6827703"/>
                </a:cubicBezTo>
                <a:cubicBezTo>
                  <a:pt x="491733" y="6840005"/>
                  <a:pt x="484126" y="6851660"/>
                  <a:pt x="476841" y="6863638"/>
                </a:cubicBezTo>
                <a:cubicBezTo>
                  <a:pt x="419538" y="6863638"/>
                  <a:pt x="362398" y="6863638"/>
                  <a:pt x="305258" y="6863638"/>
                </a:cubicBezTo>
                <a:cubicBezTo>
                  <a:pt x="284377" y="6828674"/>
                  <a:pt x="259935" y="6794520"/>
                  <a:pt x="268999" y="6750168"/>
                </a:cubicBezTo>
                <a:cubicBezTo>
                  <a:pt x="279683" y="6697398"/>
                  <a:pt x="310600" y="6662595"/>
                  <a:pt x="363046" y="6648512"/>
                </a:cubicBezTo>
                <a:cubicBezTo>
                  <a:pt x="374458" y="6645437"/>
                  <a:pt x="386234" y="6644283"/>
                  <a:pt x="397927" y="6644903"/>
                </a:cubicBezTo>
                <a:close/>
                <a:moveTo>
                  <a:pt x="113927" y="6407973"/>
                </a:moveTo>
                <a:cubicBezTo>
                  <a:pt x="163945" y="6407488"/>
                  <a:pt x="208299" y="6451517"/>
                  <a:pt x="208137" y="6501697"/>
                </a:cubicBezTo>
                <a:cubicBezTo>
                  <a:pt x="207975" y="6551877"/>
                  <a:pt x="163298" y="6595743"/>
                  <a:pt x="113280" y="6594772"/>
                </a:cubicBezTo>
                <a:cubicBezTo>
                  <a:pt x="64719" y="6593963"/>
                  <a:pt x="22633" y="6552038"/>
                  <a:pt x="21500" y="6503477"/>
                </a:cubicBezTo>
                <a:cubicBezTo>
                  <a:pt x="20043" y="6453460"/>
                  <a:pt x="63748" y="6408621"/>
                  <a:pt x="113927" y="6407973"/>
                </a:cubicBezTo>
                <a:close/>
                <a:moveTo>
                  <a:pt x="391049" y="6395023"/>
                </a:moveTo>
                <a:cubicBezTo>
                  <a:pt x="452399" y="6395023"/>
                  <a:pt x="498532" y="6442452"/>
                  <a:pt x="497399" y="6503962"/>
                </a:cubicBezTo>
                <a:cubicBezTo>
                  <a:pt x="496427" y="6563045"/>
                  <a:pt x="450456" y="6607883"/>
                  <a:pt x="390887" y="6607883"/>
                </a:cubicBezTo>
                <a:cubicBezTo>
                  <a:pt x="329539" y="6607883"/>
                  <a:pt x="283406" y="6560617"/>
                  <a:pt x="284539" y="6498944"/>
                </a:cubicBezTo>
                <a:cubicBezTo>
                  <a:pt x="285510" y="6439861"/>
                  <a:pt x="331481" y="6395023"/>
                  <a:pt x="391049" y="6395023"/>
                </a:cubicBezTo>
                <a:close/>
                <a:moveTo>
                  <a:pt x="658620" y="6384340"/>
                </a:moveTo>
                <a:cubicBezTo>
                  <a:pt x="724988" y="6384663"/>
                  <a:pt x="775329" y="6435653"/>
                  <a:pt x="775006" y="6502182"/>
                </a:cubicBezTo>
                <a:cubicBezTo>
                  <a:pt x="774682" y="6568549"/>
                  <a:pt x="723693" y="6618890"/>
                  <a:pt x="657163" y="6618567"/>
                </a:cubicBezTo>
                <a:cubicBezTo>
                  <a:pt x="590635" y="6618243"/>
                  <a:pt x="540293" y="6567254"/>
                  <a:pt x="540779" y="6500725"/>
                </a:cubicBezTo>
                <a:cubicBezTo>
                  <a:pt x="541102" y="6434359"/>
                  <a:pt x="592091" y="6384016"/>
                  <a:pt x="658620" y="6384340"/>
                </a:cubicBezTo>
                <a:close/>
                <a:moveTo>
                  <a:pt x="115708" y="6131660"/>
                </a:moveTo>
                <a:cubicBezTo>
                  <a:pt x="164107" y="6132308"/>
                  <a:pt x="206518" y="6173910"/>
                  <a:pt x="208137" y="6222471"/>
                </a:cubicBezTo>
                <a:cubicBezTo>
                  <a:pt x="209755" y="6272326"/>
                  <a:pt x="166536" y="6317488"/>
                  <a:pt x="116193" y="6318459"/>
                </a:cubicBezTo>
                <a:cubicBezTo>
                  <a:pt x="66176" y="6319431"/>
                  <a:pt x="21500" y="6275564"/>
                  <a:pt x="21338" y="6225384"/>
                </a:cubicBezTo>
                <a:cubicBezTo>
                  <a:pt x="21176" y="6175204"/>
                  <a:pt x="65690" y="6131013"/>
                  <a:pt x="115708" y="6131660"/>
                </a:cubicBezTo>
                <a:close/>
                <a:moveTo>
                  <a:pt x="392991" y="6123406"/>
                </a:moveTo>
                <a:cubicBezTo>
                  <a:pt x="447057" y="6124701"/>
                  <a:pt x="492542" y="6170835"/>
                  <a:pt x="492866" y="6224737"/>
                </a:cubicBezTo>
                <a:cubicBezTo>
                  <a:pt x="493028" y="6280259"/>
                  <a:pt x="444466" y="6328172"/>
                  <a:pt x="389106" y="6326877"/>
                </a:cubicBezTo>
                <a:cubicBezTo>
                  <a:pt x="335204" y="6325744"/>
                  <a:pt x="289556" y="6279449"/>
                  <a:pt x="289233" y="6225547"/>
                </a:cubicBezTo>
                <a:cubicBezTo>
                  <a:pt x="289071" y="6170026"/>
                  <a:pt x="337632" y="6122111"/>
                  <a:pt x="392991" y="6123406"/>
                </a:cubicBezTo>
                <a:close/>
                <a:moveTo>
                  <a:pt x="657972" y="6111427"/>
                </a:moveTo>
                <a:cubicBezTo>
                  <a:pt x="720779" y="6111427"/>
                  <a:pt x="773225" y="6165007"/>
                  <a:pt x="771768" y="6227651"/>
                </a:cubicBezTo>
                <a:cubicBezTo>
                  <a:pt x="770311" y="6288514"/>
                  <a:pt x="718675" y="6339017"/>
                  <a:pt x="657810" y="6339017"/>
                </a:cubicBezTo>
                <a:cubicBezTo>
                  <a:pt x="595005" y="6338856"/>
                  <a:pt x="542559" y="6285277"/>
                  <a:pt x="544016" y="6222795"/>
                </a:cubicBezTo>
                <a:cubicBezTo>
                  <a:pt x="545473" y="6161932"/>
                  <a:pt x="597109" y="6111427"/>
                  <a:pt x="657972" y="6111427"/>
                </a:cubicBezTo>
                <a:close/>
                <a:moveTo>
                  <a:pt x="924411" y="6101877"/>
                </a:moveTo>
                <a:cubicBezTo>
                  <a:pt x="992073" y="6101715"/>
                  <a:pt x="1048566" y="6158532"/>
                  <a:pt x="1047919" y="6226032"/>
                </a:cubicBezTo>
                <a:cubicBezTo>
                  <a:pt x="1047271" y="6293694"/>
                  <a:pt x="989969" y="6349700"/>
                  <a:pt x="922468" y="6348406"/>
                </a:cubicBezTo>
                <a:cubicBezTo>
                  <a:pt x="854969" y="6347110"/>
                  <a:pt x="799447" y="6289161"/>
                  <a:pt x="801390" y="6221823"/>
                </a:cubicBezTo>
                <a:cubicBezTo>
                  <a:pt x="803332" y="6155942"/>
                  <a:pt x="858692" y="6102039"/>
                  <a:pt x="924411" y="6101877"/>
                </a:cubicBezTo>
                <a:close/>
                <a:moveTo>
                  <a:pt x="391049" y="5863280"/>
                </a:moveTo>
                <a:cubicBezTo>
                  <a:pt x="443658" y="5863280"/>
                  <a:pt x="487363" y="5907958"/>
                  <a:pt x="486068" y="5960565"/>
                </a:cubicBezTo>
                <a:cubicBezTo>
                  <a:pt x="484773" y="6011392"/>
                  <a:pt x="442039" y="6053316"/>
                  <a:pt x="391211" y="6053316"/>
                </a:cubicBezTo>
                <a:cubicBezTo>
                  <a:pt x="338603" y="6053316"/>
                  <a:pt x="294737" y="6008641"/>
                  <a:pt x="296194" y="5956033"/>
                </a:cubicBezTo>
                <a:cubicBezTo>
                  <a:pt x="297488" y="5905206"/>
                  <a:pt x="340222" y="5863280"/>
                  <a:pt x="391049" y="5863280"/>
                </a:cubicBezTo>
                <a:close/>
                <a:moveTo>
                  <a:pt x="655059" y="5850655"/>
                </a:moveTo>
                <a:cubicBezTo>
                  <a:pt x="716570" y="5849360"/>
                  <a:pt x="764646" y="5895493"/>
                  <a:pt x="765455" y="5956680"/>
                </a:cubicBezTo>
                <a:cubicBezTo>
                  <a:pt x="766264" y="6018191"/>
                  <a:pt x="719646" y="6065781"/>
                  <a:pt x="658296" y="6065943"/>
                </a:cubicBezTo>
                <a:cubicBezTo>
                  <a:pt x="596947" y="6066267"/>
                  <a:pt x="549843" y="6019001"/>
                  <a:pt x="550329" y="5957490"/>
                </a:cubicBezTo>
                <a:cubicBezTo>
                  <a:pt x="550653" y="5898084"/>
                  <a:pt x="595814" y="5851950"/>
                  <a:pt x="655059" y="5850655"/>
                </a:cubicBezTo>
                <a:close/>
                <a:moveTo>
                  <a:pt x="926191" y="5839809"/>
                </a:moveTo>
                <a:cubicBezTo>
                  <a:pt x="991749" y="5840618"/>
                  <a:pt x="1043385" y="5893065"/>
                  <a:pt x="1043224" y="5958622"/>
                </a:cubicBezTo>
                <a:cubicBezTo>
                  <a:pt x="1043062" y="6024342"/>
                  <a:pt x="991101" y="6076464"/>
                  <a:pt x="925543" y="6076950"/>
                </a:cubicBezTo>
                <a:cubicBezTo>
                  <a:pt x="858205" y="6077435"/>
                  <a:pt x="804626" y="6023047"/>
                  <a:pt x="806245" y="5955709"/>
                </a:cubicBezTo>
                <a:cubicBezTo>
                  <a:pt x="807702" y="5890151"/>
                  <a:pt x="860633" y="5839000"/>
                  <a:pt x="926191" y="5839809"/>
                </a:cubicBezTo>
                <a:close/>
                <a:moveTo>
                  <a:pt x="388783" y="5604450"/>
                </a:moveTo>
                <a:cubicBezTo>
                  <a:pt x="438316" y="5603479"/>
                  <a:pt x="477003" y="5640061"/>
                  <a:pt x="478136" y="5689271"/>
                </a:cubicBezTo>
                <a:cubicBezTo>
                  <a:pt x="479107" y="5738803"/>
                  <a:pt x="442525" y="5777490"/>
                  <a:pt x="393315" y="5778623"/>
                </a:cubicBezTo>
                <a:cubicBezTo>
                  <a:pt x="343783" y="5779756"/>
                  <a:pt x="305096" y="5743012"/>
                  <a:pt x="303963" y="5693803"/>
                </a:cubicBezTo>
                <a:cubicBezTo>
                  <a:pt x="302992" y="5644271"/>
                  <a:pt x="339575" y="5605583"/>
                  <a:pt x="388783" y="5604450"/>
                </a:cubicBezTo>
                <a:close/>
                <a:moveTo>
                  <a:pt x="656192" y="5588263"/>
                </a:moveTo>
                <a:cubicBezTo>
                  <a:pt x="711391" y="5587130"/>
                  <a:pt x="760276" y="5634559"/>
                  <a:pt x="761247" y="5690080"/>
                </a:cubicBezTo>
                <a:cubicBezTo>
                  <a:pt x="762380" y="5745278"/>
                  <a:pt x="714952" y="5794163"/>
                  <a:pt x="659430" y="5795134"/>
                </a:cubicBezTo>
                <a:cubicBezTo>
                  <a:pt x="604232" y="5796105"/>
                  <a:pt x="555347" y="5748839"/>
                  <a:pt x="554376" y="5693480"/>
                </a:cubicBezTo>
                <a:cubicBezTo>
                  <a:pt x="553243" y="5638120"/>
                  <a:pt x="600671" y="5589234"/>
                  <a:pt x="656192" y="5588263"/>
                </a:cubicBezTo>
                <a:close/>
                <a:moveTo>
                  <a:pt x="924087" y="5577095"/>
                </a:moveTo>
                <a:cubicBezTo>
                  <a:pt x="987541" y="5576933"/>
                  <a:pt x="1038854" y="5627923"/>
                  <a:pt x="1039016" y="5691214"/>
                </a:cubicBezTo>
                <a:cubicBezTo>
                  <a:pt x="1039178" y="5754667"/>
                  <a:pt x="988188" y="5805979"/>
                  <a:pt x="924896" y="5806142"/>
                </a:cubicBezTo>
                <a:cubicBezTo>
                  <a:pt x="861605" y="5806304"/>
                  <a:pt x="810292" y="5755314"/>
                  <a:pt x="809969" y="5692023"/>
                </a:cubicBezTo>
                <a:cubicBezTo>
                  <a:pt x="809807" y="5628570"/>
                  <a:pt x="860796" y="5577256"/>
                  <a:pt x="924087" y="5577095"/>
                </a:cubicBezTo>
                <a:close/>
                <a:moveTo>
                  <a:pt x="1202665" y="5567706"/>
                </a:moveTo>
                <a:cubicBezTo>
                  <a:pt x="1271137" y="5568516"/>
                  <a:pt x="1325687" y="5624686"/>
                  <a:pt x="1324878" y="5693318"/>
                </a:cubicBezTo>
                <a:cubicBezTo>
                  <a:pt x="1324069" y="5761790"/>
                  <a:pt x="1267900" y="5816340"/>
                  <a:pt x="1199266" y="5815530"/>
                </a:cubicBezTo>
                <a:cubicBezTo>
                  <a:pt x="1130795" y="5814721"/>
                  <a:pt x="1076083" y="5758552"/>
                  <a:pt x="1077054" y="5689919"/>
                </a:cubicBezTo>
                <a:cubicBezTo>
                  <a:pt x="1077863" y="5621448"/>
                  <a:pt x="1134032" y="5566897"/>
                  <a:pt x="1202665" y="5567706"/>
                </a:cubicBezTo>
                <a:close/>
                <a:moveTo>
                  <a:pt x="389268" y="5319883"/>
                </a:moveTo>
                <a:cubicBezTo>
                  <a:pt x="442686" y="5318911"/>
                  <a:pt x="486068" y="5361322"/>
                  <a:pt x="486391" y="5414740"/>
                </a:cubicBezTo>
                <a:cubicBezTo>
                  <a:pt x="486715" y="5468157"/>
                  <a:pt x="443820" y="5511052"/>
                  <a:pt x="390401" y="5510728"/>
                </a:cubicBezTo>
                <a:cubicBezTo>
                  <a:pt x="336984" y="5510405"/>
                  <a:pt x="294736" y="5466862"/>
                  <a:pt x="295546" y="5413444"/>
                </a:cubicBezTo>
                <a:cubicBezTo>
                  <a:pt x="296517" y="5361970"/>
                  <a:pt x="337794" y="5320692"/>
                  <a:pt x="389268" y="5319883"/>
                </a:cubicBezTo>
                <a:close/>
                <a:moveTo>
                  <a:pt x="658134" y="5319560"/>
                </a:moveTo>
                <a:cubicBezTo>
                  <a:pt x="712200" y="5319560"/>
                  <a:pt x="754286" y="5362456"/>
                  <a:pt x="753638" y="5416683"/>
                </a:cubicBezTo>
                <a:cubicBezTo>
                  <a:pt x="752829" y="5470747"/>
                  <a:pt x="709448" y="5512348"/>
                  <a:pt x="655221" y="5511053"/>
                </a:cubicBezTo>
                <a:cubicBezTo>
                  <a:pt x="601318" y="5509758"/>
                  <a:pt x="560203" y="5465729"/>
                  <a:pt x="562145" y="5411503"/>
                </a:cubicBezTo>
                <a:cubicBezTo>
                  <a:pt x="563926" y="5359542"/>
                  <a:pt x="605850" y="5319398"/>
                  <a:pt x="658134" y="5319560"/>
                </a:cubicBezTo>
                <a:close/>
                <a:moveTo>
                  <a:pt x="924086" y="5305800"/>
                </a:moveTo>
                <a:cubicBezTo>
                  <a:pt x="984141" y="5305476"/>
                  <a:pt x="1033026" y="5353390"/>
                  <a:pt x="1033997" y="5413606"/>
                </a:cubicBezTo>
                <a:cubicBezTo>
                  <a:pt x="1034968" y="5475602"/>
                  <a:pt x="984627" y="5525944"/>
                  <a:pt x="922629" y="5524811"/>
                </a:cubicBezTo>
                <a:cubicBezTo>
                  <a:pt x="862576" y="5523678"/>
                  <a:pt x="814662" y="5474631"/>
                  <a:pt x="814986" y="5414578"/>
                </a:cubicBezTo>
                <a:cubicBezTo>
                  <a:pt x="815471" y="5354523"/>
                  <a:pt x="864032" y="5306123"/>
                  <a:pt x="924086" y="5305800"/>
                </a:cubicBezTo>
                <a:close/>
                <a:moveTo>
                  <a:pt x="1204931" y="5294793"/>
                </a:moveTo>
                <a:cubicBezTo>
                  <a:pt x="1269033" y="5297383"/>
                  <a:pt x="1321802" y="5351934"/>
                  <a:pt x="1321478" y="5415711"/>
                </a:cubicBezTo>
                <a:cubicBezTo>
                  <a:pt x="1321155" y="5481268"/>
                  <a:pt x="1264662" y="5536951"/>
                  <a:pt x="1199266" y="5535818"/>
                </a:cubicBezTo>
                <a:cubicBezTo>
                  <a:pt x="1133546" y="5534847"/>
                  <a:pt x="1078511" y="5477707"/>
                  <a:pt x="1080453" y="5412635"/>
                </a:cubicBezTo>
                <a:cubicBezTo>
                  <a:pt x="1082234" y="5346591"/>
                  <a:pt x="1139860" y="5292203"/>
                  <a:pt x="1204931" y="5294793"/>
                </a:cubicBezTo>
                <a:close/>
                <a:moveTo>
                  <a:pt x="659753" y="5060567"/>
                </a:moveTo>
                <a:cubicBezTo>
                  <a:pt x="709287" y="5061538"/>
                  <a:pt x="746193" y="5099417"/>
                  <a:pt x="745869" y="5149273"/>
                </a:cubicBezTo>
                <a:cubicBezTo>
                  <a:pt x="745384" y="5198967"/>
                  <a:pt x="707992" y="5236359"/>
                  <a:pt x="658297" y="5236521"/>
                </a:cubicBezTo>
                <a:cubicBezTo>
                  <a:pt x="606660" y="5236683"/>
                  <a:pt x="568297" y="5197187"/>
                  <a:pt x="569916" y="5145388"/>
                </a:cubicBezTo>
                <a:cubicBezTo>
                  <a:pt x="571372" y="5096017"/>
                  <a:pt x="609897" y="5059596"/>
                  <a:pt x="659753" y="5060567"/>
                </a:cubicBezTo>
                <a:close/>
                <a:moveTo>
                  <a:pt x="922306" y="5043895"/>
                </a:moveTo>
                <a:cubicBezTo>
                  <a:pt x="980257" y="5042600"/>
                  <a:pt x="1028980" y="5090353"/>
                  <a:pt x="1028980" y="5148464"/>
                </a:cubicBezTo>
                <a:cubicBezTo>
                  <a:pt x="1028980" y="5204795"/>
                  <a:pt x="983008" y="5251575"/>
                  <a:pt x="926839" y="5252870"/>
                </a:cubicBezTo>
                <a:cubicBezTo>
                  <a:pt x="868889" y="5254165"/>
                  <a:pt x="820166" y="5206414"/>
                  <a:pt x="820166" y="5148302"/>
                </a:cubicBezTo>
                <a:cubicBezTo>
                  <a:pt x="820166" y="5091971"/>
                  <a:pt x="866137" y="5045190"/>
                  <a:pt x="922306" y="5043895"/>
                </a:cubicBezTo>
                <a:close/>
                <a:moveTo>
                  <a:pt x="1204445" y="5033374"/>
                </a:moveTo>
                <a:cubicBezTo>
                  <a:pt x="1268385" y="5034992"/>
                  <a:pt x="1317269" y="5086306"/>
                  <a:pt x="1316136" y="5150892"/>
                </a:cubicBezTo>
                <a:cubicBezTo>
                  <a:pt x="1315003" y="5214993"/>
                  <a:pt x="1264338" y="5264201"/>
                  <a:pt x="1199751" y="5263715"/>
                </a:cubicBezTo>
                <a:cubicBezTo>
                  <a:pt x="1133546" y="5263068"/>
                  <a:pt x="1083528" y="5210461"/>
                  <a:pt x="1085794" y="5143932"/>
                </a:cubicBezTo>
                <a:cubicBezTo>
                  <a:pt x="1087899" y="5079992"/>
                  <a:pt x="1139697" y="5031755"/>
                  <a:pt x="1204445" y="5033374"/>
                </a:cubicBezTo>
                <a:close/>
                <a:moveTo>
                  <a:pt x="1470074" y="5024147"/>
                </a:moveTo>
                <a:cubicBezTo>
                  <a:pt x="1538870" y="5025280"/>
                  <a:pt x="1592611" y="5080640"/>
                  <a:pt x="1591963" y="5149759"/>
                </a:cubicBezTo>
                <a:cubicBezTo>
                  <a:pt x="1591477" y="5218554"/>
                  <a:pt x="1536604" y="5272780"/>
                  <a:pt x="1467646" y="5272780"/>
                </a:cubicBezTo>
                <a:cubicBezTo>
                  <a:pt x="1396909" y="5272780"/>
                  <a:pt x="1341711" y="5215964"/>
                  <a:pt x="1343330" y="5144903"/>
                </a:cubicBezTo>
                <a:cubicBezTo>
                  <a:pt x="1344949" y="5076269"/>
                  <a:pt x="1400956" y="5023014"/>
                  <a:pt x="1470074" y="5024147"/>
                </a:cubicBezTo>
                <a:close/>
                <a:moveTo>
                  <a:pt x="662019" y="4795910"/>
                </a:moveTo>
                <a:cubicBezTo>
                  <a:pt x="707991" y="4798177"/>
                  <a:pt x="744574" y="4837350"/>
                  <a:pt x="743602" y="4883483"/>
                </a:cubicBezTo>
                <a:cubicBezTo>
                  <a:pt x="742631" y="4931396"/>
                  <a:pt x="701515" y="4969759"/>
                  <a:pt x="653602" y="4967331"/>
                </a:cubicBezTo>
                <a:cubicBezTo>
                  <a:pt x="607630" y="4965065"/>
                  <a:pt x="571048" y="4925893"/>
                  <a:pt x="572019" y="4879760"/>
                </a:cubicBezTo>
                <a:cubicBezTo>
                  <a:pt x="573152" y="4831845"/>
                  <a:pt x="614105" y="4793644"/>
                  <a:pt x="662019" y="4795910"/>
                </a:cubicBezTo>
                <a:close/>
                <a:moveTo>
                  <a:pt x="927162" y="4784579"/>
                </a:moveTo>
                <a:cubicBezTo>
                  <a:pt x="981389" y="4785712"/>
                  <a:pt x="1021695" y="4827152"/>
                  <a:pt x="1021695" y="4881702"/>
                </a:cubicBezTo>
                <a:cubicBezTo>
                  <a:pt x="1021533" y="4938033"/>
                  <a:pt x="978799" y="4979795"/>
                  <a:pt x="922144" y="4978662"/>
                </a:cubicBezTo>
                <a:cubicBezTo>
                  <a:pt x="867917" y="4977529"/>
                  <a:pt x="827450" y="4936090"/>
                  <a:pt x="827612" y="4881540"/>
                </a:cubicBezTo>
                <a:cubicBezTo>
                  <a:pt x="827774" y="4825208"/>
                  <a:pt x="870507" y="4783446"/>
                  <a:pt x="927162" y="4784579"/>
                </a:cubicBezTo>
                <a:close/>
                <a:moveTo>
                  <a:pt x="1199427" y="4769849"/>
                </a:moveTo>
                <a:cubicBezTo>
                  <a:pt x="1259806" y="4768877"/>
                  <a:pt x="1312737" y="4821000"/>
                  <a:pt x="1312899" y="4881540"/>
                </a:cubicBezTo>
                <a:cubicBezTo>
                  <a:pt x="1313061" y="4942079"/>
                  <a:pt x="1260615" y="4994363"/>
                  <a:pt x="1200075" y="4993716"/>
                </a:cubicBezTo>
                <a:cubicBezTo>
                  <a:pt x="1139536" y="4993068"/>
                  <a:pt x="1087575" y="4939651"/>
                  <a:pt x="1089032" y="4879759"/>
                </a:cubicBezTo>
                <a:cubicBezTo>
                  <a:pt x="1090327" y="4820839"/>
                  <a:pt x="1140507" y="4770820"/>
                  <a:pt x="1199427" y="4769849"/>
                </a:cubicBezTo>
                <a:close/>
                <a:moveTo>
                  <a:pt x="1467807" y="4759975"/>
                </a:moveTo>
                <a:cubicBezTo>
                  <a:pt x="1533042" y="4760137"/>
                  <a:pt x="1589535" y="4816630"/>
                  <a:pt x="1589373" y="4881864"/>
                </a:cubicBezTo>
                <a:cubicBezTo>
                  <a:pt x="1589211" y="4947097"/>
                  <a:pt x="1532718" y="5003590"/>
                  <a:pt x="1467484" y="5003428"/>
                </a:cubicBezTo>
                <a:cubicBezTo>
                  <a:pt x="1402250" y="5003266"/>
                  <a:pt x="1345919" y="4946774"/>
                  <a:pt x="1345919" y="4881540"/>
                </a:cubicBezTo>
                <a:cubicBezTo>
                  <a:pt x="1346081" y="4816307"/>
                  <a:pt x="1402574" y="4759813"/>
                  <a:pt x="1467807" y="4759975"/>
                </a:cubicBezTo>
                <a:close/>
                <a:moveTo>
                  <a:pt x="923278" y="4524292"/>
                </a:moveTo>
                <a:cubicBezTo>
                  <a:pt x="973296" y="4523483"/>
                  <a:pt x="1014411" y="4563466"/>
                  <a:pt x="1015221" y="4613645"/>
                </a:cubicBezTo>
                <a:cubicBezTo>
                  <a:pt x="1016030" y="4663663"/>
                  <a:pt x="976048" y="4704778"/>
                  <a:pt x="925867" y="4705588"/>
                </a:cubicBezTo>
                <a:cubicBezTo>
                  <a:pt x="875850" y="4706235"/>
                  <a:pt x="834735" y="4666253"/>
                  <a:pt x="833925" y="4616235"/>
                </a:cubicBezTo>
                <a:cubicBezTo>
                  <a:pt x="833116" y="4566056"/>
                  <a:pt x="873098" y="4525101"/>
                  <a:pt x="923278" y="4524292"/>
                </a:cubicBezTo>
                <a:close/>
                <a:moveTo>
                  <a:pt x="656030" y="4512638"/>
                </a:moveTo>
                <a:cubicBezTo>
                  <a:pt x="711066" y="4511343"/>
                  <a:pt x="760113" y="4559419"/>
                  <a:pt x="760275" y="4614779"/>
                </a:cubicBezTo>
                <a:cubicBezTo>
                  <a:pt x="760437" y="4668196"/>
                  <a:pt x="715113" y="4715138"/>
                  <a:pt x="661210" y="4717404"/>
                </a:cubicBezTo>
                <a:cubicBezTo>
                  <a:pt x="611839" y="4719347"/>
                  <a:pt x="558422" y="4674347"/>
                  <a:pt x="558260" y="4630804"/>
                </a:cubicBezTo>
                <a:cubicBezTo>
                  <a:pt x="558260" y="4568808"/>
                  <a:pt x="603746" y="4513771"/>
                  <a:pt x="656030" y="4512638"/>
                </a:cubicBezTo>
                <a:close/>
                <a:moveTo>
                  <a:pt x="1198780" y="4509562"/>
                </a:moveTo>
                <a:cubicBezTo>
                  <a:pt x="1257863" y="4508590"/>
                  <a:pt x="1305291" y="4554076"/>
                  <a:pt x="1306262" y="4612836"/>
                </a:cubicBezTo>
                <a:cubicBezTo>
                  <a:pt x="1307233" y="4671918"/>
                  <a:pt x="1261748" y="4719346"/>
                  <a:pt x="1202988" y="4720317"/>
                </a:cubicBezTo>
                <a:cubicBezTo>
                  <a:pt x="1143906" y="4721289"/>
                  <a:pt x="1096478" y="4675803"/>
                  <a:pt x="1095507" y="4617044"/>
                </a:cubicBezTo>
                <a:cubicBezTo>
                  <a:pt x="1094535" y="4557961"/>
                  <a:pt x="1140021" y="4510533"/>
                  <a:pt x="1198780" y="4509562"/>
                </a:cubicBezTo>
                <a:close/>
                <a:moveTo>
                  <a:pt x="1468617" y="4498717"/>
                </a:moveTo>
                <a:cubicBezTo>
                  <a:pt x="1534823" y="4499202"/>
                  <a:pt x="1584679" y="4550354"/>
                  <a:pt x="1583708" y="4617045"/>
                </a:cubicBezTo>
                <a:cubicBezTo>
                  <a:pt x="1582736" y="4683249"/>
                  <a:pt x="1531100" y="4732457"/>
                  <a:pt x="1464246" y="4731001"/>
                </a:cubicBezTo>
                <a:cubicBezTo>
                  <a:pt x="1400146" y="4729544"/>
                  <a:pt x="1351585" y="4679688"/>
                  <a:pt x="1351423" y="4615102"/>
                </a:cubicBezTo>
                <a:cubicBezTo>
                  <a:pt x="1351423" y="4548573"/>
                  <a:pt x="1401927" y="4498231"/>
                  <a:pt x="1468617" y="4498717"/>
                </a:cubicBezTo>
                <a:close/>
                <a:moveTo>
                  <a:pt x="1736026" y="4490138"/>
                </a:moveTo>
                <a:cubicBezTo>
                  <a:pt x="1805145" y="4490785"/>
                  <a:pt x="1858886" y="4544851"/>
                  <a:pt x="1859210" y="4614131"/>
                </a:cubicBezTo>
                <a:cubicBezTo>
                  <a:pt x="1859696" y="4685192"/>
                  <a:pt x="1804174" y="4740390"/>
                  <a:pt x="1732950" y="4739742"/>
                </a:cubicBezTo>
                <a:cubicBezTo>
                  <a:pt x="1663832" y="4739094"/>
                  <a:pt x="1610091" y="4685030"/>
                  <a:pt x="1609767" y="4615750"/>
                </a:cubicBezTo>
                <a:cubicBezTo>
                  <a:pt x="1609282" y="4544689"/>
                  <a:pt x="1664803" y="4489490"/>
                  <a:pt x="1736026" y="4490138"/>
                </a:cubicBezTo>
                <a:close/>
                <a:moveTo>
                  <a:pt x="923439" y="4255426"/>
                </a:moveTo>
                <a:cubicBezTo>
                  <a:pt x="968278" y="4254617"/>
                  <a:pt x="1008584" y="4294923"/>
                  <a:pt x="1007936" y="4339761"/>
                </a:cubicBezTo>
                <a:cubicBezTo>
                  <a:pt x="1007127" y="4383142"/>
                  <a:pt x="969249" y="4421020"/>
                  <a:pt x="925867" y="4421830"/>
                </a:cubicBezTo>
                <a:cubicBezTo>
                  <a:pt x="880867" y="4422639"/>
                  <a:pt x="840562" y="4382333"/>
                  <a:pt x="841371" y="4337495"/>
                </a:cubicBezTo>
                <a:cubicBezTo>
                  <a:pt x="842181" y="4294114"/>
                  <a:pt x="880058" y="4256235"/>
                  <a:pt x="923439" y="4255426"/>
                </a:cubicBezTo>
                <a:close/>
                <a:moveTo>
                  <a:pt x="1202341" y="4239401"/>
                </a:moveTo>
                <a:cubicBezTo>
                  <a:pt x="1257702" y="4240211"/>
                  <a:pt x="1300921" y="4284726"/>
                  <a:pt x="1300112" y="4340086"/>
                </a:cubicBezTo>
                <a:cubicBezTo>
                  <a:pt x="1299303" y="4395445"/>
                  <a:pt x="1254950" y="4438664"/>
                  <a:pt x="1199428" y="4437855"/>
                </a:cubicBezTo>
                <a:cubicBezTo>
                  <a:pt x="1144068" y="4437046"/>
                  <a:pt x="1100849" y="4392531"/>
                  <a:pt x="1101658" y="4337172"/>
                </a:cubicBezTo>
                <a:cubicBezTo>
                  <a:pt x="1102468" y="4281812"/>
                  <a:pt x="1146982" y="4238592"/>
                  <a:pt x="1202341" y="4239401"/>
                </a:cubicBezTo>
                <a:close/>
                <a:moveTo>
                  <a:pt x="1466837" y="4225804"/>
                </a:moveTo>
                <a:cubicBezTo>
                  <a:pt x="1526730" y="4225318"/>
                  <a:pt x="1579337" y="4276470"/>
                  <a:pt x="1580632" y="4336686"/>
                </a:cubicBezTo>
                <a:cubicBezTo>
                  <a:pt x="1581927" y="4398358"/>
                  <a:pt x="1528025" y="4452585"/>
                  <a:pt x="1466189" y="4451613"/>
                </a:cubicBezTo>
                <a:cubicBezTo>
                  <a:pt x="1405812" y="4450642"/>
                  <a:pt x="1354499" y="4398520"/>
                  <a:pt x="1354823" y="4338466"/>
                </a:cubicBezTo>
                <a:cubicBezTo>
                  <a:pt x="1354985" y="4278089"/>
                  <a:pt x="1406459" y="4226451"/>
                  <a:pt x="1466837" y="4225804"/>
                </a:cubicBezTo>
                <a:close/>
                <a:moveTo>
                  <a:pt x="1734894" y="4216092"/>
                </a:moveTo>
                <a:cubicBezTo>
                  <a:pt x="1800290" y="4216416"/>
                  <a:pt x="1856459" y="4272424"/>
                  <a:pt x="1856945" y="4337819"/>
                </a:cubicBezTo>
                <a:cubicBezTo>
                  <a:pt x="1857430" y="4403053"/>
                  <a:pt x="1801747" y="4459707"/>
                  <a:pt x="1736351" y="4461002"/>
                </a:cubicBezTo>
                <a:cubicBezTo>
                  <a:pt x="1669498" y="4462297"/>
                  <a:pt x="1610901" y="4403862"/>
                  <a:pt x="1612034" y="4336848"/>
                </a:cubicBezTo>
                <a:cubicBezTo>
                  <a:pt x="1613006" y="4271452"/>
                  <a:pt x="1669660" y="4215768"/>
                  <a:pt x="1734894" y="4216092"/>
                </a:cubicBezTo>
                <a:close/>
                <a:moveTo>
                  <a:pt x="927810" y="3983808"/>
                </a:moveTo>
                <a:cubicBezTo>
                  <a:pt x="976858" y="3985265"/>
                  <a:pt x="1013117" y="4023305"/>
                  <a:pt x="1012793" y="4072676"/>
                </a:cubicBezTo>
                <a:cubicBezTo>
                  <a:pt x="1012307" y="4123827"/>
                  <a:pt x="972973" y="4161543"/>
                  <a:pt x="921497" y="4159924"/>
                </a:cubicBezTo>
                <a:cubicBezTo>
                  <a:pt x="872451" y="4158467"/>
                  <a:pt x="836192" y="4120428"/>
                  <a:pt x="836515" y="4071057"/>
                </a:cubicBezTo>
                <a:cubicBezTo>
                  <a:pt x="837001" y="4019905"/>
                  <a:pt x="876335" y="3982190"/>
                  <a:pt x="927810" y="3983808"/>
                </a:cubicBezTo>
                <a:close/>
                <a:moveTo>
                  <a:pt x="1201046" y="3978305"/>
                </a:moveTo>
                <a:cubicBezTo>
                  <a:pt x="1251388" y="3978305"/>
                  <a:pt x="1295417" y="4022981"/>
                  <a:pt x="1294608" y="4073162"/>
                </a:cubicBezTo>
                <a:cubicBezTo>
                  <a:pt x="1293636" y="4123504"/>
                  <a:pt x="1248474" y="4167046"/>
                  <a:pt x="1198456" y="4165428"/>
                </a:cubicBezTo>
                <a:cubicBezTo>
                  <a:pt x="1147953" y="4163809"/>
                  <a:pt x="1105057" y="4118000"/>
                  <a:pt x="1107323" y="4068306"/>
                </a:cubicBezTo>
                <a:cubicBezTo>
                  <a:pt x="1109589" y="4019582"/>
                  <a:pt x="1152647" y="3978305"/>
                  <a:pt x="1201046" y="3978305"/>
                </a:cubicBezTo>
                <a:close/>
                <a:moveTo>
                  <a:pt x="1468293" y="3965517"/>
                </a:moveTo>
                <a:cubicBezTo>
                  <a:pt x="1529481" y="3965679"/>
                  <a:pt x="1575452" y="4013106"/>
                  <a:pt x="1574157" y="4074618"/>
                </a:cubicBezTo>
                <a:cubicBezTo>
                  <a:pt x="1572862" y="4133863"/>
                  <a:pt x="1526891" y="4178377"/>
                  <a:pt x="1467322" y="4178215"/>
                </a:cubicBezTo>
                <a:cubicBezTo>
                  <a:pt x="1406135" y="4177891"/>
                  <a:pt x="1360002" y="4130463"/>
                  <a:pt x="1361459" y="4069115"/>
                </a:cubicBezTo>
                <a:cubicBezTo>
                  <a:pt x="1362754" y="4009869"/>
                  <a:pt x="1408725" y="3965355"/>
                  <a:pt x="1468293" y="3965517"/>
                </a:cubicBezTo>
                <a:close/>
                <a:moveTo>
                  <a:pt x="1733112" y="3954671"/>
                </a:moveTo>
                <a:cubicBezTo>
                  <a:pt x="1799642" y="3954024"/>
                  <a:pt x="1850955" y="4004366"/>
                  <a:pt x="1851602" y="4070571"/>
                </a:cubicBezTo>
                <a:cubicBezTo>
                  <a:pt x="1852250" y="4137100"/>
                  <a:pt x="1801908" y="4188413"/>
                  <a:pt x="1735702" y="4189060"/>
                </a:cubicBezTo>
                <a:cubicBezTo>
                  <a:pt x="1669336" y="4189707"/>
                  <a:pt x="1618023" y="4139366"/>
                  <a:pt x="1617213" y="4073161"/>
                </a:cubicBezTo>
                <a:cubicBezTo>
                  <a:pt x="1616566" y="4006632"/>
                  <a:pt x="1666907" y="3955319"/>
                  <a:pt x="1733112" y="3954671"/>
                </a:cubicBezTo>
                <a:close/>
                <a:moveTo>
                  <a:pt x="1200236" y="3719799"/>
                </a:moveTo>
                <a:cubicBezTo>
                  <a:pt x="1246046" y="3719313"/>
                  <a:pt x="1285219" y="3757353"/>
                  <a:pt x="1286352" y="3803163"/>
                </a:cubicBezTo>
                <a:cubicBezTo>
                  <a:pt x="1287485" y="3850753"/>
                  <a:pt x="1247017" y="3891382"/>
                  <a:pt x="1199427" y="3890411"/>
                </a:cubicBezTo>
                <a:cubicBezTo>
                  <a:pt x="1153456" y="3889439"/>
                  <a:pt x="1115417" y="3850429"/>
                  <a:pt x="1115740" y="3804782"/>
                </a:cubicBezTo>
                <a:cubicBezTo>
                  <a:pt x="1115902" y="3758810"/>
                  <a:pt x="1154427" y="3720284"/>
                  <a:pt x="1200236" y="3719799"/>
                </a:cubicBezTo>
                <a:close/>
                <a:moveTo>
                  <a:pt x="1471855" y="3703287"/>
                </a:moveTo>
                <a:cubicBezTo>
                  <a:pt x="1526082" y="3706039"/>
                  <a:pt x="1570596" y="3753305"/>
                  <a:pt x="1569463" y="3806885"/>
                </a:cubicBezTo>
                <a:cubicBezTo>
                  <a:pt x="1568168" y="3862568"/>
                  <a:pt x="1518473" y="3909511"/>
                  <a:pt x="1463437" y="3906759"/>
                </a:cubicBezTo>
                <a:cubicBezTo>
                  <a:pt x="1409373" y="3904007"/>
                  <a:pt x="1364859" y="3856741"/>
                  <a:pt x="1365830" y="3803162"/>
                </a:cubicBezTo>
                <a:cubicBezTo>
                  <a:pt x="1367125" y="3747478"/>
                  <a:pt x="1416819" y="3700536"/>
                  <a:pt x="1471855" y="3703287"/>
                </a:cubicBezTo>
                <a:close/>
                <a:moveTo>
                  <a:pt x="1737807" y="3691309"/>
                </a:moveTo>
                <a:cubicBezTo>
                  <a:pt x="1798833" y="3693251"/>
                  <a:pt x="1848850" y="3745212"/>
                  <a:pt x="1848365" y="3806076"/>
                </a:cubicBezTo>
                <a:cubicBezTo>
                  <a:pt x="1847717" y="3868719"/>
                  <a:pt x="1793653" y="3920842"/>
                  <a:pt x="1731170" y="3918899"/>
                </a:cubicBezTo>
                <a:cubicBezTo>
                  <a:pt x="1670307" y="3916957"/>
                  <a:pt x="1620127" y="3864996"/>
                  <a:pt x="1620613" y="3804133"/>
                </a:cubicBezTo>
                <a:cubicBezTo>
                  <a:pt x="1621260" y="3741489"/>
                  <a:pt x="1675325" y="3689366"/>
                  <a:pt x="1737807" y="3691309"/>
                </a:cubicBezTo>
                <a:close/>
                <a:moveTo>
                  <a:pt x="2001332" y="3681759"/>
                </a:moveTo>
                <a:cubicBezTo>
                  <a:pt x="2068994" y="3681921"/>
                  <a:pt x="2125325" y="3738899"/>
                  <a:pt x="2124515" y="3806399"/>
                </a:cubicBezTo>
                <a:cubicBezTo>
                  <a:pt x="2123706" y="3873899"/>
                  <a:pt x="2066080" y="3929745"/>
                  <a:pt x="1998742" y="3928287"/>
                </a:cubicBezTo>
                <a:cubicBezTo>
                  <a:pt x="1931080" y="3926831"/>
                  <a:pt x="1875882" y="3868558"/>
                  <a:pt x="1877986" y="3801382"/>
                </a:cubicBezTo>
                <a:cubicBezTo>
                  <a:pt x="1880091" y="3735500"/>
                  <a:pt x="1935612" y="3681597"/>
                  <a:pt x="2001332" y="3681759"/>
                </a:cubicBezTo>
                <a:close/>
                <a:moveTo>
                  <a:pt x="1203474" y="3450447"/>
                </a:moveTo>
                <a:cubicBezTo>
                  <a:pt x="1247504" y="3451580"/>
                  <a:pt x="1279878" y="3485735"/>
                  <a:pt x="1279230" y="3530088"/>
                </a:cubicBezTo>
                <a:cubicBezTo>
                  <a:pt x="1278583" y="3574279"/>
                  <a:pt x="1245076" y="3607300"/>
                  <a:pt x="1200722" y="3607138"/>
                </a:cubicBezTo>
                <a:cubicBezTo>
                  <a:pt x="1154751" y="3606976"/>
                  <a:pt x="1120759" y="3571365"/>
                  <a:pt x="1122539" y="3525070"/>
                </a:cubicBezTo>
                <a:cubicBezTo>
                  <a:pt x="1124320" y="3481202"/>
                  <a:pt x="1158960" y="3449152"/>
                  <a:pt x="1203474" y="3450447"/>
                </a:cubicBezTo>
                <a:close/>
                <a:moveTo>
                  <a:pt x="1465703" y="3434098"/>
                </a:moveTo>
                <a:cubicBezTo>
                  <a:pt x="1516531" y="3432965"/>
                  <a:pt x="1560560" y="3474889"/>
                  <a:pt x="1562341" y="3525717"/>
                </a:cubicBezTo>
                <a:cubicBezTo>
                  <a:pt x="1564283" y="3578163"/>
                  <a:pt x="1519769" y="3623810"/>
                  <a:pt x="1467160" y="3623487"/>
                </a:cubicBezTo>
                <a:cubicBezTo>
                  <a:pt x="1416495" y="3623163"/>
                  <a:pt x="1373437" y="3580105"/>
                  <a:pt x="1372790" y="3529440"/>
                </a:cubicBezTo>
                <a:cubicBezTo>
                  <a:pt x="1372466" y="3478774"/>
                  <a:pt x="1414876" y="3435231"/>
                  <a:pt x="1465703" y="3434098"/>
                </a:cubicBezTo>
                <a:close/>
                <a:moveTo>
                  <a:pt x="1733598" y="3421472"/>
                </a:moveTo>
                <a:cubicBezTo>
                  <a:pt x="1794948" y="3421149"/>
                  <a:pt x="1841890" y="3467929"/>
                  <a:pt x="1841728" y="3529278"/>
                </a:cubicBezTo>
                <a:cubicBezTo>
                  <a:pt x="1841567" y="3590465"/>
                  <a:pt x="1794139" y="3636922"/>
                  <a:pt x="1732789" y="3636113"/>
                </a:cubicBezTo>
                <a:cubicBezTo>
                  <a:pt x="1671764" y="3635303"/>
                  <a:pt x="1625793" y="3587390"/>
                  <a:pt x="1627088" y="3526041"/>
                </a:cubicBezTo>
                <a:cubicBezTo>
                  <a:pt x="1628383" y="3466796"/>
                  <a:pt x="1674192" y="3421797"/>
                  <a:pt x="1733598" y="3421472"/>
                </a:cubicBezTo>
                <a:close/>
                <a:moveTo>
                  <a:pt x="2004083" y="3410467"/>
                </a:moveTo>
                <a:cubicBezTo>
                  <a:pt x="2069641" y="3411922"/>
                  <a:pt x="2120306" y="3464529"/>
                  <a:pt x="2119497" y="3530249"/>
                </a:cubicBezTo>
                <a:cubicBezTo>
                  <a:pt x="2118687" y="3595968"/>
                  <a:pt x="2066565" y="3647119"/>
                  <a:pt x="2000845" y="3646958"/>
                </a:cubicBezTo>
                <a:cubicBezTo>
                  <a:pt x="1935126" y="3646796"/>
                  <a:pt x="1883489" y="3595321"/>
                  <a:pt x="1883004" y="3529440"/>
                </a:cubicBezTo>
                <a:cubicBezTo>
                  <a:pt x="1882680" y="3461939"/>
                  <a:pt x="1936583" y="3409009"/>
                  <a:pt x="2004083" y="3410467"/>
                </a:cubicBezTo>
                <a:close/>
                <a:moveTo>
                  <a:pt x="1470074" y="3175755"/>
                </a:moveTo>
                <a:cubicBezTo>
                  <a:pt x="1518797" y="3176888"/>
                  <a:pt x="1555866" y="3216547"/>
                  <a:pt x="1554085" y="3265593"/>
                </a:cubicBezTo>
                <a:cubicBezTo>
                  <a:pt x="1552305" y="3314154"/>
                  <a:pt x="1511998" y="3350737"/>
                  <a:pt x="1462951" y="3348309"/>
                </a:cubicBezTo>
                <a:cubicBezTo>
                  <a:pt x="1416333" y="3346042"/>
                  <a:pt x="1380721" y="3307841"/>
                  <a:pt x="1381369" y="3260899"/>
                </a:cubicBezTo>
                <a:cubicBezTo>
                  <a:pt x="1382016" y="3212176"/>
                  <a:pt x="1421189" y="3174622"/>
                  <a:pt x="1470074" y="3175755"/>
                </a:cubicBezTo>
                <a:close/>
                <a:moveTo>
                  <a:pt x="1200398" y="3167177"/>
                </a:moveTo>
                <a:cubicBezTo>
                  <a:pt x="1251065" y="3166854"/>
                  <a:pt x="1294608" y="3209425"/>
                  <a:pt x="1295579" y="3260253"/>
                </a:cubicBezTo>
                <a:cubicBezTo>
                  <a:pt x="1296550" y="3311079"/>
                  <a:pt x="1254626" y="3355107"/>
                  <a:pt x="1203798" y="3356727"/>
                </a:cubicBezTo>
                <a:cubicBezTo>
                  <a:pt x="1151352" y="3358345"/>
                  <a:pt x="1105866" y="3313831"/>
                  <a:pt x="1106190" y="3261224"/>
                </a:cubicBezTo>
                <a:cubicBezTo>
                  <a:pt x="1106514" y="3210558"/>
                  <a:pt x="1149733" y="3167502"/>
                  <a:pt x="1200398" y="3167177"/>
                </a:cubicBezTo>
                <a:close/>
                <a:moveTo>
                  <a:pt x="1732950" y="3158761"/>
                </a:moveTo>
                <a:cubicBezTo>
                  <a:pt x="1787825" y="3157790"/>
                  <a:pt x="1836710" y="3205218"/>
                  <a:pt x="1837681" y="3260416"/>
                </a:cubicBezTo>
                <a:cubicBezTo>
                  <a:pt x="1838652" y="3315288"/>
                  <a:pt x="1791224" y="3364174"/>
                  <a:pt x="1736026" y="3365144"/>
                </a:cubicBezTo>
                <a:cubicBezTo>
                  <a:pt x="1681152" y="3366278"/>
                  <a:pt x="1632267" y="3318850"/>
                  <a:pt x="1631296" y="3263492"/>
                </a:cubicBezTo>
                <a:cubicBezTo>
                  <a:pt x="1630325" y="3208617"/>
                  <a:pt x="1677753" y="3159733"/>
                  <a:pt x="1732950" y="3158761"/>
                </a:cubicBezTo>
                <a:close/>
                <a:moveTo>
                  <a:pt x="2001008" y="3147434"/>
                </a:moveTo>
                <a:cubicBezTo>
                  <a:pt x="2063975" y="3147272"/>
                  <a:pt x="2115612" y="3198584"/>
                  <a:pt x="2115774" y="3261552"/>
                </a:cubicBezTo>
                <a:cubicBezTo>
                  <a:pt x="2115936" y="3324517"/>
                  <a:pt x="2064623" y="3376153"/>
                  <a:pt x="2001655" y="3376316"/>
                </a:cubicBezTo>
                <a:cubicBezTo>
                  <a:pt x="1938525" y="3376639"/>
                  <a:pt x="1887051" y="3325327"/>
                  <a:pt x="1886889" y="3262198"/>
                </a:cubicBezTo>
                <a:cubicBezTo>
                  <a:pt x="1886727" y="3199231"/>
                  <a:pt x="1938040" y="3147595"/>
                  <a:pt x="2001008" y="3147434"/>
                </a:cubicBezTo>
                <a:close/>
                <a:moveTo>
                  <a:pt x="2277806" y="3138210"/>
                </a:moveTo>
                <a:cubicBezTo>
                  <a:pt x="2346115" y="3138371"/>
                  <a:pt x="2401475" y="3193891"/>
                  <a:pt x="2401313" y="3262200"/>
                </a:cubicBezTo>
                <a:cubicBezTo>
                  <a:pt x="2401313" y="3330507"/>
                  <a:pt x="2345629" y="3385866"/>
                  <a:pt x="2277320" y="3385704"/>
                </a:cubicBezTo>
                <a:cubicBezTo>
                  <a:pt x="2209010" y="3385542"/>
                  <a:pt x="2153651" y="3330022"/>
                  <a:pt x="2153813" y="3261715"/>
                </a:cubicBezTo>
                <a:cubicBezTo>
                  <a:pt x="2153974" y="3193406"/>
                  <a:pt x="2209496" y="3138048"/>
                  <a:pt x="2277806" y="3138210"/>
                </a:cubicBezTo>
                <a:close/>
                <a:moveTo>
                  <a:pt x="1465218" y="2918057"/>
                </a:moveTo>
                <a:cubicBezTo>
                  <a:pt x="1509732" y="2916762"/>
                  <a:pt x="1544211" y="2949622"/>
                  <a:pt x="1545020" y="2993974"/>
                </a:cubicBezTo>
                <a:cubicBezTo>
                  <a:pt x="1545668" y="3038489"/>
                  <a:pt x="1512323" y="3072320"/>
                  <a:pt x="1467969" y="3072482"/>
                </a:cubicBezTo>
                <a:cubicBezTo>
                  <a:pt x="1423455" y="3072644"/>
                  <a:pt x="1390110" y="3038813"/>
                  <a:pt x="1390595" y="2994298"/>
                </a:cubicBezTo>
                <a:cubicBezTo>
                  <a:pt x="1391081" y="2951727"/>
                  <a:pt x="1422969" y="2919190"/>
                  <a:pt x="1465218" y="2918057"/>
                </a:cubicBezTo>
                <a:close/>
                <a:moveTo>
                  <a:pt x="1733113" y="2899446"/>
                </a:moveTo>
                <a:cubicBezTo>
                  <a:pt x="1787340" y="2898797"/>
                  <a:pt x="1830236" y="2941046"/>
                  <a:pt x="1830236" y="2995111"/>
                </a:cubicBezTo>
                <a:cubicBezTo>
                  <a:pt x="1830398" y="3049174"/>
                  <a:pt x="1787664" y="3091423"/>
                  <a:pt x="1733437" y="3090938"/>
                </a:cubicBezTo>
                <a:cubicBezTo>
                  <a:pt x="1681153" y="3090453"/>
                  <a:pt x="1639876" y="3049822"/>
                  <a:pt x="1638581" y="2997701"/>
                </a:cubicBezTo>
                <a:cubicBezTo>
                  <a:pt x="1637448" y="2943474"/>
                  <a:pt x="1679048" y="2900093"/>
                  <a:pt x="1733113" y="2899446"/>
                </a:cubicBezTo>
                <a:close/>
                <a:moveTo>
                  <a:pt x="2000683" y="2885689"/>
                </a:moveTo>
                <a:cubicBezTo>
                  <a:pt x="2060738" y="2885365"/>
                  <a:pt x="2109785" y="2933280"/>
                  <a:pt x="2110756" y="2993494"/>
                </a:cubicBezTo>
                <a:cubicBezTo>
                  <a:pt x="2111727" y="3053547"/>
                  <a:pt x="2064461" y="3102919"/>
                  <a:pt x="2004245" y="3104700"/>
                </a:cubicBezTo>
                <a:cubicBezTo>
                  <a:pt x="1942410" y="3106479"/>
                  <a:pt x="1891421" y="3056462"/>
                  <a:pt x="1891745" y="2994628"/>
                </a:cubicBezTo>
                <a:cubicBezTo>
                  <a:pt x="1892068" y="2934413"/>
                  <a:pt x="1940629" y="2886012"/>
                  <a:pt x="2000683" y="2885689"/>
                </a:cubicBezTo>
                <a:close/>
                <a:moveTo>
                  <a:pt x="2279748" y="2874522"/>
                </a:moveTo>
                <a:cubicBezTo>
                  <a:pt x="2343849" y="2875817"/>
                  <a:pt x="2397266" y="2929720"/>
                  <a:pt x="2398237" y="2993659"/>
                </a:cubicBezTo>
                <a:cubicBezTo>
                  <a:pt x="2399046" y="3059217"/>
                  <a:pt x="2343363" y="3115547"/>
                  <a:pt x="2277806" y="3115708"/>
                </a:cubicBezTo>
                <a:cubicBezTo>
                  <a:pt x="2212248" y="3115871"/>
                  <a:pt x="2156241" y="3059702"/>
                  <a:pt x="2157050" y="2994144"/>
                </a:cubicBezTo>
                <a:cubicBezTo>
                  <a:pt x="2157697" y="2928426"/>
                  <a:pt x="2214514" y="2873066"/>
                  <a:pt x="2279748" y="2874522"/>
                </a:cubicBezTo>
                <a:close/>
                <a:moveTo>
                  <a:pt x="1472340" y="2649353"/>
                </a:moveTo>
                <a:cubicBezTo>
                  <a:pt x="1515884" y="2651619"/>
                  <a:pt x="1547934" y="2686583"/>
                  <a:pt x="1546801" y="2730612"/>
                </a:cubicBezTo>
                <a:cubicBezTo>
                  <a:pt x="1545668" y="2776260"/>
                  <a:pt x="1509086" y="2809767"/>
                  <a:pt x="1463114" y="2807339"/>
                </a:cubicBezTo>
                <a:cubicBezTo>
                  <a:pt x="1419571" y="2805073"/>
                  <a:pt x="1387520" y="2770271"/>
                  <a:pt x="1388653" y="2726080"/>
                </a:cubicBezTo>
                <a:cubicBezTo>
                  <a:pt x="1389786" y="2680432"/>
                  <a:pt x="1426369" y="2646925"/>
                  <a:pt x="1472340" y="2649353"/>
                </a:cubicBezTo>
                <a:close/>
                <a:moveTo>
                  <a:pt x="1733274" y="2640452"/>
                </a:moveTo>
                <a:cubicBezTo>
                  <a:pt x="1783131" y="2639966"/>
                  <a:pt x="1821333" y="2676711"/>
                  <a:pt x="1822304" y="2726244"/>
                </a:cubicBezTo>
                <a:cubicBezTo>
                  <a:pt x="1823437" y="2776100"/>
                  <a:pt x="1787178" y="2814787"/>
                  <a:pt x="1737807" y="2816406"/>
                </a:cubicBezTo>
                <a:cubicBezTo>
                  <a:pt x="1686008" y="2818024"/>
                  <a:pt x="1646512" y="2779823"/>
                  <a:pt x="1646350" y="2728186"/>
                </a:cubicBezTo>
                <a:cubicBezTo>
                  <a:pt x="1646350" y="2678492"/>
                  <a:pt x="1683580" y="2640938"/>
                  <a:pt x="1733274" y="2640452"/>
                </a:cubicBezTo>
                <a:close/>
                <a:moveTo>
                  <a:pt x="2000684" y="2624107"/>
                </a:moveTo>
                <a:cubicBezTo>
                  <a:pt x="2058634" y="2623620"/>
                  <a:pt x="2106709" y="2672180"/>
                  <a:pt x="2105738" y="2730132"/>
                </a:cubicBezTo>
                <a:cubicBezTo>
                  <a:pt x="2104767" y="2786139"/>
                  <a:pt x="2058148" y="2832433"/>
                  <a:pt x="2001979" y="2832757"/>
                </a:cubicBezTo>
                <a:cubicBezTo>
                  <a:pt x="1944029" y="2833243"/>
                  <a:pt x="1895954" y="2784520"/>
                  <a:pt x="1896925" y="2726732"/>
                </a:cubicBezTo>
                <a:cubicBezTo>
                  <a:pt x="1897896" y="2670723"/>
                  <a:pt x="1944515" y="2624431"/>
                  <a:pt x="2000684" y="2624107"/>
                </a:cubicBezTo>
                <a:close/>
                <a:moveTo>
                  <a:pt x="2279263" y="2613263"/>
                </a:moveTo>
                <a:cubicBezTo>
                  <a:pt x="2343526" y="2614073"/>
                  <a:pt x="2393058" y="2664412"/>
                  <a:pt x="2392734" y="2729000"/>
                </a:cubicBezTo>
                <a:cubicBezTo>
                  <a:pt x="2392410" y="2793262"/>
                  <a:pt x="2342554" y="2843280"/>
                  <a:pt x="2278130" y="2843604"/>
                </a:cubicBezTo>
                <a:cubicBezTo>
                  <a:pt x="2211924" y="2843929"/>
                  <a:pt x="2160935" y="2791966"/>
                  <a:pt x="2162230" y="2725601"/>
                </a:cubicBezTo>
                <a:cubicBezTo>
                  <a:pt x="2163687" y="2661498"/>
                  <a:pt x="2214676" y="2612454"/>
                  <a:pt x="2279263" y="2613263"/>
                </a:cubicBezTo>
                <a:close/>
                <a:moveTo>
                  <a:pt x="2546024" y="2604041"/>
                </a:moveTo>
                <a:cubicBezTo>
                  <a:pt x="2614819" y="2604850"/>
                  <a:pt x="2668883" y="2659882"/>
                  <a:pt x="2668560" y="2728842"/>
                </a:cubicBezTo>
                <a:cubicBezTo>
                  <a:pt x="2668398" y="2799578"/>
                  <a:pt x="2611258" y="2854615"/>
                  <a:pt x="2540197" y="2852672"/>
                </a:cubicBezTo>
                <a:cubicBezTo>
                  <a:pt x="2471725" y="2850729"/>
                  <a:pt x="2418631" y="2794560"/>
                  <a:pt x="2419926" y="2725442"/>
                </a:cubicBezTo>
                <a:cubicBezTo>
                  <a:pt x="2421383" y="2656807"/>
                  <a:pt x="2476904" y="2603232"/>
                  <a:pt x="2546024" y="2604041"/>
                </a:cubicBezTo>
                <a:close/>
                <a:moveTo>
                  <a:pt x="1735055" y="2373041"/>
                </a:moveTo>
                <a:cubicBezTo>
                  <a:pt x="1779408" y="2373365"/>
                  <a:pt x="1813077" y="2407034"/>
                  <a:pt x="1813401" y="2451387"/>
                </a:cubicBezTo>
                <a:cubicBezTo>
                  <a:pt x="1813725" y="2495902"/>
                  <a:pt x="1780703" y="2530056"/>
                  <a:pt x="1736350" y="2531028"/>
                </a:cubicBezTo>
                <a:cubicBezTo>
                  <a:pt x="1691835" y="2531999"/>
                  <a:pt x="1657033" y="2499302"/>
                  <a:pt x="1655577" y="2454948"/>
                </a:cubicBezTo>
                <a:cubicBezTo>
                  <a:pt x="1654120" y="2408654"/>
                  <a:pt x="1688760" y="2372718"/>
                  <a:pt x="1735055" y="2373041"/>
                </a:cubicBezTo>
                <a:close/>
                <a:moveTo>
                  <a:pt x="2010073" y="2354916"/>
                </a:moveTo>
                <a:cubicBezTo>
                  <a:pt x="2066566" y="2354591"/>
                  <a:pt x="2108652" y="2397163"/>
                  <a:pt x="2107843" y="2453819"/>
                </a:cubicBezTo>
                <a:cubicBezTo>
                  <a:pt x="2107033" y="2508209"/>
                  <a:pt x="2065756" y="2549001"/>
                  <a:pt x="2011368" y="2549325"/>
                </a:cubicBezTo>
                <a:cubicBezTo>
                  <a:pt x="1954875" y="2549649"/>
                  <a:pt x="1912788" y="2507075"/>
                  <a:pt x="1913598" y="2450420"/>
                </a:cubicBezTo>
                <a:cubicBezTo>
                  <a:pt x="1914407" y="2396029"/>
                  <a:pt x="1955684" y="2355240"/>
                  <a:pt x="2010073" y="2354916"/>
                </a:cubicBezTo>
                <a:close/>
                <a:moveTo>
                  <a:pt x="2278615" y="2340349"/>
                </a:moveTo>
                <a:cubicBezTo>
                  <a:pt x="2337374" y="2340996"/>
                  <a:pt x="2387554" y="2390366"/>
                  <a:pt x="2389334" y="2449452"/>
                </a:cubicBezTo>
                <a:cubicBezTo>
                  <a:pt x="2391115" y="2509507"/>
                  <a:pt x="2339640" y="2562764"/>
                  <a:pt x="2279101" y="2563734"/>
                </a:cubicBezTo>
                <a:cubicBezTo>
                  <a:pt x="2218722" y="2564705"/>
                  <a:pt x="2166114" y="2512908"/>
                  <a:pt x="2165953" y="2452364"/>
                </a:cubicBezTo>
                <a:cubicBezTo>
                  <a:pt x="2165791" y="2391661"/>
                  <a:pt x="2218075" y="2339702"/>
                  <a:pt x="2278615" y="2340349"/>
                </a:cubicBezTo>
                <a:close/>
                <a:moveTo>
                  <a:pt x="2546024" y="2330636"/>
                </a:moveTo>
                <a:cubicBezTo>
                  <a:pt x="2611420" y="2331769"/>
                  <a:pt x="2666941" y="2388910"/>
                  <a:pt x="2665808" y="2453823"/>
                </a:cubicBezTo>
                <a:cubicBezTo>
                  <a:pt x="2664675" y="2519222"/>
                  <a:pt x="2607535" y="2574743"/>
                  <a:pt x="2542625" y="2573610"/>
                </a:cubicBezTo>
                <a:cubicBezTo>
                  <a:pt x="2477229" y="2572478"/>
                  <a:pt x="2421707" y="2515337"/>
                  <a:pt x="2422840" y="2450424"/>
                </a:cubicBezTo>
                <a:cubicBezTo>
                  <a:pt x="2423973" y="2385025"/>
                  <a:pt x="2481114" y="2329504"/>
                  <a:pt x="2546024" y="2330636"/>
                </a:cubicBezTo>
                <a:close/>
                <a:moveTo>
                  <a:pt x="1731332" y="2113079"/>
                </a:moveTo>
                <a:cubicBezTo>
                  <a:pt x="1770667" y="2111135"/>
                  <a:pt x="1805632" y="2143834"/>
                  <a:pt x="1806765" y="2183330"/>
                </a:cubicBezTo>
                <a:cubicBezTo>
                  <a:pt x="1807898" y="2222827"/>
                  <a:pt x="1774714" y="2257143"/>
                  <a:pt x="1735217" y="2257629"/>
                </a:cubicBezTo>
                <a:cubicBezTo>
                  <a:pt x="1695721" y="2257952"/>
                  <a:pt x="1662052" y="2224445"/>
                  <a:pt x="1662214" y="2184949"/>
                </a:cubicBezTo>
                <a:cubicBezTo>
                  <a:pt x="1662538" y="2147233"/>
                  <a:pt x="1693617" y="2114858"/>
                  <a:pt x="1731332" y="2113079"/>
                </a:cubicBezTo>
                <a:close/>
                <a:moveTo>
                  <a:pt x="2009587" y="2094303"/>
                </a:moveTo>
                <a:cubicBezTo>
                  <a:pt x="2059443" y="2093494"/>
                  <a:pt x="2101205" y="2134123"/>
                  <a:pt x="2101853" y="2184142"/>
                </a:cubicBezTo>
                <a:cubicBezTo>
                  <a:pt x="2102662" y="2233998"/>
                  <a:pt x="2062033" y="2275759"/>
                  <a:pt x="2012015" y="2276405"/>
                </a:cubicBezTo>
                <a:cubicBezTo>
                  <a:pt x="1962158" y="2277054"/>
                  <a:pt x="1920396" y="2236425"/>
                  <a:pt x="1919748" y="2186570"/>
                </a:cubicBezTo>
                <a:cubicBezTo>
                  <a:pt x="1918939" y="2136713"/>
                  <a:pt x="1959568" y="2094951"/>
                  <a:pt x="2009587" y="2094303"/>
                </a:cubicBezTo>
                <a:close/>
                <a:moveTo>
                  <a:pt x="2276997" y="2080062"/>
                </a:moveTo>
                <a:cubicBezTo>
                  <a:pt x="2335917" y="2079738"/>
                  <a:pt x="2382536" y="2126033"/>
                  <a:pt x="2382698" y="2184793"/>
                </a:cubicBezTo>
                <a:cubicBezTo>
                  <a:pt x="2383022" y="2243711"/>
                  <a:pt x="2336727" y="2290334"/>
                  <a:pt x="2277968" y="2290494"/>
                </a:cubicBezTo>
                <a:cubicBezTo>
                  <a:pt x="2219208" y="2290651"/>
                  <a:pt x="2172590" y="2244522"/>
                  <a:pt x="2172266" y="2185765"/>
                </a:cubicBezTo>
                <a:cubicBezTo>
                  <a:pt x="2171942" y="2126841"/>
                  <a:pt x="2218237" y="2080224"/>
                  <a:pt x="2276997" y="2080062"/>
                </a:cubicBezTo>
                <a:close/>
                <a:moveTo>
                  <a:pt x="2542625" y="2069543"/>
                </a:moveTo>
                <a:cubicBezTo>
                  <a:pt x="2609154" y="2068734"/>
                  <a:pt x="2660143" y="2118753"/>
                  <a:pt x="2660305" y="2184956"/>
                </a:cubicBezTo>
                <a:cubicBezTo>
                  <a:pt x="2660467" y="2251322"/>
                  <a:pt x="2609963" y="2301664"/>
                  <a:pt x="2543597" y="2301337"/>
                </a:cubicBezTo>
                <a:cubicBezTo>
                  <a:pt x="2477391" y="2301017"/>
                  <a:pt x="2427535" y="2250027"/>
                  <a:pt x="2428344" y="2183661"/>
                </a:cubicBezTo>
                <a:cubicBezTo>
                  <a:pt x="2429153" y="2119401"/>
                  <a:pt x="2478362" y="2070190"/>
                  <a:pt x="2542625" y="2069543"/>
                </a:cubicBezTo>
                <a:close/>
                <a:moveTo>
                  <a:pt x="2813110" y="2060642"/>
                </a:moveTo>
                <a:cubicBezTo>
                  <a:pt x="2882228" y="2061451"/>
                  <a:pt x="2935807" y="2115680"/>
                  <a:pt x="2935969" y="2184960"/>
                </a:cubicBezTo>
                <a:cubicBezTo>
                  <a:pt x="2936131" y="2256017"/>
                  <a:pt x="2880610" y="2310892"/>
                  <a:pt x="2809225" y="2310083"/>
                </a:cubicBezTo>
                <a:cubicBezTo>
                  <a:pt x="2740106" y="2309272"/>
                  <a:pt x="2686527" y="2254884"/>
                  <a:pt x="2686365" y="2185768"/>
                </a:cubicBezTo>
                <a:cubicBezTo>
                  <a:pt x="2686203" y="2114709"/>
                  <a:pt x="2741724" y="2059834"/>
                  <a:pt x="2813110" y="2060642"/>
                </a:cubicBezTo>
                <a:close/>
                <a:moveTo>
                  <a:pt x="2011368" y="1834987"/>
                </a:moveTo>
                <a:cubicBezTo>
                  <a:pt x="2054749" y="1835310"/>
                  <a:pt x="2093112" y="1873350"/>
                  <a:pt x="2094245" y="1916731"/>
                </a:cubicBezTo>
                <a:cubicBezTo>
                  <a:pt x="2095378" y="1961731"/>
                  <a:pt x="2055073" y="2002523"/>
                  <a:pt x="2010073" y="2002036"/>
                </a:cubicBezTo>
                <a:cubicBezTo>
                  <a:pt x="1966691" y="2001713"/>
                  <a:pt x="1928328" y="1963673"/>
                  <a:pt x="1927195" y="1920292"/>
                </a:cubicBezTo>
                <a:cubicBezTo>
                  <a:pt x="1926061" y="1875292"/>
                  <a:pt x="1966367" y="1834501"/>
                  <a:pt x="2011368" y="1834987"/>
                </a:cubicBezTo>
                <a:close/>
                <a:moveTo>
                  <a:pt x="1733275" y="1832073"/>
                </a:moveTo>
                <a:cubicBezTo>
                  <a:pt x="1782322" y="1831587"/>
                  <a:pt x="1820848" y="1869627"/>
                  <a:pt x="1820848" y="1918511"/>
                </a:cubicBezTo>
                <a:cubicBezTo>
                  <a:pt x="1820848" y="1967397"/>
                  <a:pt x="1782161" y="2005437"/>
                  <a:pt x="1733275" y="2004789"/>
                </a:cubicBezTo>
                <a:cubicBezTo>
                  <a:pt x="1684552" y="2004303"/>
                  <a:pt x="1646998" y="1965130"/>
                  <a:pt x="1648131" y="1916083"/>
                </a:cubicBezTo>
                <a:cubicBezTo>
                  <a:pt x="1649264" y="1869303"/>
                  <a:pt x="1686333" y="1832558"/>
                  <a:pt x="1733275" y="1832073"/>
                </a:cubicBezTo>
                <a:close/>
                <a:moveTo>
                  <a:pt x="2275540" y="1819288"/>
                </a:moveTo>
                <a:cubicBezTo>
                  <a:pt x="2330900" y="1818155"/>
                  <a:pt x="2375737" y="1861052"/>
                  <a:pt x="2376871" y="1916411"/>
                </a:cubicBezTo>
                <a:cubicBezTo>
                  <a:pt x="2378004" y="1971771"/>
                  <a:pt x="2335108" y="2016609"/>
                  <a:pt x="2279749" y="2017742"/>
                </a:cubicBezTo>
                <a:cubicBezTo>
                  <a:pt x="2224388" y="2018875"/>
                  <a:pt x="2179388" y="1975979"/>
                  <a:pt x="2178417" y="1920620"/>
                </a:cubicBezTo>
                <a:cubicBezTo>
                  <a:pt x="2177284" y="1865260"/>
                  <a:pt x="2220179" y="1820421"/>
                  <a:pt x="2275540" y="1819288"/>
                </a:cubicBezTo>
                <a:close/>
                <a:moveTo>
                  <a:pt x="2547967" y="1805532"/>
                </a:moveTo>
                <a:cubicBezTo>
                  <a:pt x="2608506" y="1807960"/>
                  <a:pt x="2658848" y="1861377"/>
                  <a:pt x="2657229" y="1921108"/>
                </a:cubicBezTo>
                <a:cubicBezTo>
                  <a:pt x="2655611" y="1983266"/>
                  <a:pt x="2599280" y="2035389"/>
                  <a:pt x="2538254" y="2031342"/>
                </a:cubicBezTo>
                <a:cubicBezTo>
                  <a:pt x="2477714" y="2027295"/>
                  <a:pt x="2428344" y="1972907"/>
                  <a:pt x="2431420" y="1913501"/>
                </a:cubicBezTo>
                <a:cubicBezTo>
                  <a:pt x="2434495" y="1852961"/>
                  <a:pt x="2488236" y="1803104"/>
                  <a:pt x="2547967" y="1805532"/>
                </a:cubicBezTo>
                <a:close/>
                <a:moveTo>
                  <a:pt x="2811977" y="1795985"/>
                </a:moveTo>
                <a:cubicBezTo>
                  <a:pt x="2877211" y="1796471"/>
                  <a:pt x="2933380" y="1852478"/>
                  <a:pt x="2933703" y="1917875"/>
                </a:cubicBezTo>
                <a:cubicBezTo>
                  <a:pt x="2934027" y="1983108"/>
                  <a:pt x="2878344" y="2039763"/>
                  <a:pt x="2812948" y="2040895"/>
                </a:cubicBezTo>
                <a:cubicBezTo>
                  <a:pt x="2746095" y="2042190"/>
                  <a:pt x="2687498" y="1983594"/>
                  <a:pt x="2688955" y="1916580"/>
                </a:cubicBezTo>
                <a:cubicBezTo>
                  <a:pt x="2690088" y="1851183"/>
                  <a:pt x="2746904" y="1795500"/>
                  <a:pt x="2811977" y="1795985"/>
                </a:cubicBezTo>
                <a:close/>
                <a:moveTo>
                  <a:pt x="2009749" y="1568871"/>
                </a:moveTo>
                <a:cubicBezTo>
                  <a:pt x="2048436" y="1568224"/>
                  <a:pt x="2083400" y="1602217"/>
                  <a:pt x="2084048" y="1641065"/>
                </a:cubicBezTo>
                <a:cubicBezTo>
                  <a:pt x="2084695" y="1679752"/>
                  <a:pt x="2050702" y="1714716"/>
                  <a:pt x="2011854" y="1715365"/>
                </a:cubicBezTo>
                <a:cubicBezTo>
                  <a:pt x="1973166" y="1716011"/>
                  <a:pt x="1938202" y="1682180"/>
                  <a:pt x="1937554" y="1643170"/>
                </a:cubicBezTo>
                <a:cubicBezTo>
                  <a:pt x="1936907" y="1604483"/>
                  <a:pt x="1970900" y="1569519"/>
                  <a:pt x="2009749" y="1568871"/>
                </a:cubicBezTo>
                <a:close/>
                <a:moveTo>
                  <a:pt x="2281367" y="1548963"/>
                </a:moveTo>
                <a:cubicBezTo>
                  <a:pt x="2329928" y="1551229"/>
                  <a:pt x="2371043" y="1594125"/>
                  <a:pt x="2371043" y="1642363"/>
                </a:cubicBezTo>
                <a:cubicBezTo>
                  <a:pt x="2370881" y="1692543"/>
                  <a:pt x="2326367" y="1736409"/>
                  <a:pt x="2276348" y="1735600"/>
                </a:cubicBezTo>
                <a:cubicBezTo>
                  <a:pt x="2226007" y="1734791"/>
                  <a:pt x="2182626" y="1689629"/>
                  <a:pt x="2184406" y="1639935"/>
                </a:cubicBezTo>
                <a:cubicBezTo>
                  <a:pt x="2185863" y="1589592"/>
                  <a:pt x="2231672" y="1546697"/>
                  <a:pt x="2281367" y="1548963"/>
                </a:cubicBezTo>
                <a:close/>
                <a:moveTo>
                  <a:pt x="2548291" y="1536179"/>
                </a:moveTo>
                <a:cubicBezTo>
                  <a:pt x="2607374" y="1537959"/>
                  <a:pt x="2651726" y="1585225"/>
                  <a:pt x="2650431" y="1644956"/>
                </a:cubicBezTo>
                <a:cubicBezTo>
                  <a:pt x="2649136" y="1706305"/>
                  <a:pt x="2600251" y="1751144"/>
                  <a:pt x="2538092" y="1748230"/>
                </a:cubicBezTo>
                <a:cubicBezTo>
                  <a:pt x="2479333" y="1745317"/>
                  <a:pt x="2435952" y="1697078"/>
                  <a:pt x="2438380" y="1637186"/>
                </a:cubicBezTo>
                <a:cubicBezTo>
                  <a:pt x="2440647" y="1578265"/>
                  <a:pt x="2488398" y="1534398"/>
                  <a:pt x="2548291" y="1536179"/>
                </a:cubicBezTo>
                <a:close/>
                <a:moveTo>
                  <a:pt x="2815214" y="1525336"/>
                </a:moveTo>
                <a:cubicBezTo>
                  <a:pt x="2880933" y="1527278"/>
                  <a:pt x="2929980" y="1579563"/>
                  <a:pt x="2928037" y="1646254"/>
                </a:cubicBezTo>
                <a:cubicBezTo>
                  <a:pt x="2926095" y="1711974"/>
                  <a:pt x="2873811" y="1761022"/>
                  <a:pt x="2807120" y="1759078"/>
                </a:cubicBezTo>
                <a:cubicBezTo>
                  <a:pt x="2741400" y="1757137"/>
                  <a:pt x="2692354" y="1704852"/>
                  <a:pt x="2694296" y="1638160"/>
                </a:cubicBezTo>
                <a:cubicBezTo>
                  <a:pt x="2696238" y="1572441"/>
                  <a:pt x="2748522" y="1523394"/>
                  <a:pt x="2815214" y="1525336"/>
                </a:cubicBezTo>
                <a:close/>
                <a:moveTo>
                  <a:pt x="3091526" y="1516921"/>
                </a:moveTo>
                <a:cubicBezTo>
                  <a:pt x="3162101" y="1518540"/>
                  <a:pt x="3215033" y="1575518"/>
                  <a:pt x="3212767" y="1647390"/>
                </a:cubicBezTo>
                <a:cubicBezTo>
                  <a:pt x="3210501" y="1718128"/>
                  <a:pt x="3153198" y="1770250"/>
                  <a:pt x="3081165" y="1767498"/>
                </a:cubicBezTo>
                <a:cubicBezTo>
                  <a:pt x="3012533" y="1764746"/>
                  <a:pt x="2960896" y="1709224"/>
                  <a:pt x="2962191" y="1639458"/>
                </a:cubicBezTo>
                <a:cubicBezTo>
                  <a:pt x="2963486" y="1568558"/>
                  <a:pt x="3019817" y="1515141"/>
                  <a:pt x="3091526" y="1516921"/>
                </a:cubicBezTo>
                <a:close/>
                <a:moveTo>
                  <a:pt x="2015415" y="1305184"/>
                </a:moveTo>
                <a:cubicBezTo>
                  <a:pt x="2054102" y="1307612"/>
                  <a:pt x="2082106" y="1338692"/>
                  <a:pt x="2080973" y="1377703"/>
                </a:cubicBezTo>
                <a:cubicBezTo>
                  <a:pt x="2079839" y="1418333"/>
                  <a:pt x="2046980" y="1448117"/>
                  <a:pt x="2006026" y="1445527"/>
                </a:cubicBezTo>
                <a:cubicBezTo>
                  <a:pt x="1967339" y="1443099"/>
                  <a:pt x="1939335" y="1412020"/>
                  <a:pt x="1940468" y="1373009"/>
                </a:cubicBezTo>
                <a:cubicBezTo>
                  <a:pt x="1941763" y="1332380"/>
                  <a:pt x="1974623" y="1302756"/>
                  <a:pt x="2015415" y="1305184"/>
                </a:cubicBezTo>
                <a:close/>
                <a:moveTo>
                  <a:pt x="2277805" y="1290295"/>
                </a:moveTo>
                <a:cubicBezTo>
                  <a:pt x="2323939" y="1290457"/>
                  <a:pt x="2362950" y="1329629"/>
                  <a:pt x="2362788" y="1375600"/>
                </a:cubicBezTo>
                <a:cubicBezTo>
                  <a:pt x="2362626" y="1421734"/>
                  <a:pt x="2323453" y="1460745"/>
                  <a:pt x="2277481" y="1460583"/>
                </a:cubicBezTo>
                <a:cubicBezTo>
                  <a:pt x="2231348" y="1460421"/>
                  <a:pt x="2192338" y="1421248"/>
                  <a:pt x="2192500" y="1375276"/>
                </a:cubicBezTo>
                <a:cubicBezTo>
                  <a:pt x="2192662" y="1329144"/>
                  <a:pt x="2231834" y="1290132"/>
                  <a:pt x="2277805" y="1290295"/>
                </a:cubicBezTo>
                <a:close/>
                <a:moveTo>
                  <a:pt x="2545701" y="1273786"/>
                </a:moveTo>
                <a:cubicBezTo>
                  <a:pt x="2601384" y="1274757"/>
                  <a:pt x="2648326" y="1324129"/>
                  <a:pt x="2645898" y="1379165"/>
                </a:cubicBezTo>
                <a:cubicBezTo>
                  <a:pt x="2643470" y="1433230"/>
                  <a:pt x="2596528" y="1477744"/>
                  <a:pt x="2542949" y="1476935"/>
                </a:cubicBezTo>
                <a:cubicBezTo>
                  <a:pt x="2487265" y="1476125"/>
                  <a:pt x="2440322" y="1426754"/>
                  <a:pt x="2442750" y="1371558"/>
                </a:cubicBezTo>
                <a:cubicBezTo>
                  <a:pt x="2445179" y="1317492"/>
                  <a:pt x="2492121" y="1272977"/>
                  <a:pt x="2545701" y="1273786"/>
                </a:cubicBezTo>
                <a:close/>
                <a:moveTo>
                  <a:pt x="2811814" y="1261810"/>
                </a:moveTo>
                <a:cubicBezTo>
                  <a:pt x="2874296" y="1262134"/>
                  <a:pt x="2926742" y="1316036"/>
                  <a:pt x="2924962" y="1378358"/>
                </a:cubicBezTo>
                <a:cubicBezTo>
                  <a:pt x="2923181" y="1438897"/>
                  <a:pt x="2871221" y="1489400"/>
                  <a:pt x="2810681" y="1489076"/>
                </a:cubicBezTo>
                <a:cubicBezTo>
                  <a:pt x="2748199" y="1488754"/>
                  <a:pt x="2695753" y="1434850"/>
                  <a:pt x="2697533" y="1372530"/>
                </a:cubicBezTo>
                <a:cubicBezTo>
                  <a:pt x="2699314" y="1311990"/>
                  <a:pt x="2751274" y="1261486"/>
                  <a:pt x="2811814" y="1261810"/>
                </a:cubicBezTo>
                <a:close/>
                <a:moveTo>
                  <a:pt x="3088288" y="1252101"/>
                </a:moveTo>
                <a:cubicBezTo>
                  <a:pt x="3155950" y="1252749"/>
                  <a:pt x="3211957" y="1310050"/>
                  <a:pt x="3210662" y="1377551"/>
                </a:cubicBezTo>
                <a:cubicBezTo>
                  <a:pt x="3209367" y="1445051"/>
                  <a:pt x="3151417" y="1500572"/>
                  <a:pt x="3084080" y="1498631"/>
                </a:cubicBezTo>
                <a:cubicBezTo>
                  <a:pt x="3016579" y="1496688"/>
                  <a:pt x="2961543" y="1438253"/>
                  <a:pt x="2964133" y="1370915"/>
                </a:cubicBezTo>
                <a:cubicBezTo>
                  <a:pt x="2966723" y="1305032"/>
                  <a:pt x="3022568" y="1251616"/>
                  <a:pt x="3088288" y="1252101"/>
                </a:cubicBezTo>
                <a:close/>
                <a:moveTo>
                  <a:pt x="2276997" y="1032920"/>
                </a:moveTo>
                <a:cubicBezTo>
                  <a:pt x="2317950" y="1032597"/>
                  <a:pt x="2352914" y="1067237"/>
                  <a:pt x="2353238" y="1108190"/>
                </a:cubicBezTo>
                <a:cubicBezTo>
                  <a:pt x="2353562" y="1149144"/>
                  <a:pt x="2318921" y="1184108"/>
                  <a:pt x="2277968" y="1184432"/>
                </a:cubicBezTo>
                <a:cubicBezTo>
                  <a:pt x="2237014" y="1184594"/>
                  <a:pt x="2202212" y="1150114"/>
                  <a:pt x="2201726" y="1109161"/>
                </a:cubicBezTo>
                <a:cubicBezTo>
                  <a:pt x="2201403" y="1068208"/>
                  <a:pt x="2236043" y="1033244"/>
                  <a:pt x="2276997" y="1032920"/>
                </a:cubicBezTo>
                <a:close/>
                <a:moveTo>
                  <a:pt x="2012663" y="1014307"/>
                </a:moveTo>
                <a:cubicBezTo>
                  <a:pt x="2063166" y="1015439"/>
                  <a:pt x="2105900" y="1059469"/>
                  <a:pt x="2105252" y="1109810"/>
                </a:cubicBezTo>
                <a:cubicBezTo>
                  <a:pt x="2104605" y="1160153"/>
                  <a:pt x="2060900" y="1203372"/>
                  <a:pt x="2010557" y="1203210"/>
                </a:cubicBezTo>
                <a:cubicBezTo>
                  <a:pt x="1965719" y="1203048"/>
                  <a:pt x="1916835" y="1160639"/>
                  <a:pt x="1918453" y="1123409"/>
                </a:cubicBezTo>
                <a:cubicBezTo>
                  <a:pt x="1921367" y="1060602"/>
                  <a:pt x="1962158" y="1013173"/>
                  <a:pt x="2012663" y="1014307"/>
                </a:cubicBezTo>
                <a:close/>
                <a:moveTo>
                  <a:pt x="2545863" y="1013984"/>
                </a:moveTo>
                <a:cubicBezTo>
                  <a:pt x="2596690" y="1014793"/>
                  <a:pt x="2639262" y="1058337"/>
                  <a:pt x="2639100" y="1109002"/>
                </a:cubicBezTo>
                <a:cubicBezTo>
                  <a:pt x="2638938" y="1159668"/>
                  <a:pt x="2595881" y="1202888"/>
                  <a:pt x="2545215" y="1203374"/>
                </a:cubicBezTo>
                <a:cubicBezTo>
                  <a:pt x="2492606" y="1203859"/>
                  <a:pt x="2448092" y="1158535"/>
                  <a:pt x="2449711" y="1106089"/>
                </a:cubicBezTo>
                <a:cubicBezTo>
                  <a:pt x="2451168" y="1055100"/>
                  <a:pt x="2495196" y="1013174"/>
                  <a:pt x="2545863" y="1013984"/>
                </a:cubicBezTo>
                <a:close/>
                <a:moveTo>
                  <a:pt x="2815538" y="1001521"/>
                </a:moveTo>
                <a:cubicBezTo>
                  <a:pt x="2874297" y="1003464"/>
                  <a:pt x="2918811" y="1050084"/>
                  <a:pt x="2918488" y="1109491"/>
                </a:cubicBezTo>
                <a:cubicBezTo>
                  <a:pt x="2918164" y="1170678"/>
                  <a:pt x="2870736" y="1216973"/>
                  <a:pt x="2809225" y="1216002"/>
                </a:cubicBezTo>
                <a:cubicBezTo>
                  <a:pt x="2748199" y="1215031"/>
                  <a:pt x="2702390" y="1166954"/>
                  <a:pt x="2703847" y="1105768"/>
                </a:cubicBezTo>
                <a:cubicBezTo>
                  <a:pt x="2705466" y="1044903"/>
                  <a:pt x="2754027" y="999417"/>
                  <a:pt x="2815538" y="1001521"/>
                </a:cubicBezTo>
                <a:close/>
                <a:moveTo>
                  <a:pt x="3087317" y="989546"/>
                </a:moveTo>
                <a:cubicBezTo>
                  <a:pt x="3154008" y="989546"/>
                  <a:pt x="3207911" y="1044420"/>
                  <a:pt x="3206454" y="1110951"/>
                </a:cubicBezTo>
                <a:cubicBezTo>
                  <a:pt x="3205159" y="1175861"/>
                  <a:pt x="3152227" y="1227660"/>
                  <a:pt x="3087479" y="1227660"/>
                </a:cubicBezTo>
                <a:cubicBezTo>
                  <a:pt x="3020788" y="1227660"/>
                  <a:pt x="2967047" y="1172947"/>
                  <a:pt x="2968342" y="1106255"/>
                </a:cubicBezTo>
                <a:cubicBezTo>
                  <a:pt x="2969637" y="1041345"/>
                  <a:pt x="3022569" y="989546"/>
                  <a:pt x="3087317" y="989546"/>
                </a:cubicBezTo>
                <a:close/>
                <a:moveTo>
                  <a:pt x="2278615" y="776365"/>
                </a:moveTo>
                <a:cubicBezTo>
                  <a:pt x="2312122" y="777012"/>
                  <a:pt x="2342068" y="806958"/>
                  <a:pt x="2342877" y="840465"/>
                </a:cubicBezTo>
                <a:cubicBezTo>
                  <a:pt x="2343687" y="875591"/>
                  <a:pt x="2311636" y="907804"/>
                  <a:pt x="2276511" y="907157"/>
                </a:cubicBezTo>
                <a:cubicBezTo>
                  <a:pt x="2243003" y="906671"/>
                  <a:pt x="2213057" y="876724"/>
                  <a:pt x="2212247" y="843055"/>
                </a:cubicBezTo>
                <a:cubicBezTo>
                  <a:pt x="2211438" y="807768"/>
                  <a:pt x="2243326" y="775717"/>
                  <a:pt x="2278615" y="776365"/>
                </a:cubicBezTo>
                <a:close/>
                <a:moveTo>
                  <a:pt x="2541653" y="755638"/>
                </a:moveTo>
                <a:cubicBezTo>
                  <a:pt x="2590377" y="754181"/>
                  <a:pt x="2629873" y="791735"/>
                  <a:pt x="2630682" y="840296"/>
                </a:cubicBezTo>
                <a:cubicBezTo>
                  <a:pt x="2631491" y="889181"/>
                  <a:pt x="2593452" y="928031"/>
                  <a:pt x="2544729" y="928193"/>
                </a:cubicBezTo>
                <a:cubicBezTo>
                  <a:pt x="2496005" y="928354"/>
                  <a:pt x="2457642" y="889828"/>
                  <a:pt x="2458128" y="841106"/>
                </a:cubicBezTo>
                <a:cubicBezTo>
                  <a:pt x="2458451" y="794325"/>
                  <a:pt x="2495034" y="756933"/>
                  <a:pt x="2541653" y="755638"/>
                </a:cubicBezTo>
                <a:close/>
                <a:moveTo>
                  <a:pt x="2813272" y="738643"/>
                </a:moveTo>
                <a:cubicBezTo>
                  <a:pt x="2868631" y="740100"/>
                  <a:pt x="2915735" y="789148"/>
                  <a:pt x="2914440" y="844022"/>
                </a:cubicBezTo>
                <a:cubicBezTo>
                  <a:pt x="2912984" y="899381"/>
                  <a:pt x="2863937" y="946485"/>
                  <a:pt x="2809063" y="945190"/>
                </a:cubicBezTo>
                <a:cubicBezTo>
                  <a:pt x="2753703" y="943734"/>
                  <a:pt x="2706598" y="894687"/>
                  <a:pt x="2707893" y="839813"/>
                </a:cubicBezTo>
                <a:cubicBezTo>
                  <a:pt x="2709350" y="784453"/>
                  <a:pt x="2758397" y="737348"/>
                  <a:pt x="2813272" y="738643"/>
                </a:cubicBezTo>
                <a:close/>
                <a:moveTo>
                  <a:pt x="3085213" y="727316"/>
                </a:moveTo>
                <a:cubicBezTo>
                  <a:pt x="3148990" y="726183"/>
                  <a:pt x="3200950" y="776201"/>
                  <a:pt x="3202083" y="839654"/>
                </a:cubicBezTo>
                <a:cubicBezTo>
                  <a:pt x="3203216" y="903431"/>
                  <a:pt x="3153198" y="955391"/>
                  <a:pt x="3089745" y="956524"/>
                </a:cubicBezTo>
                <a:cubicBezTo>
                  <a:pt x="3025967" y="957657"/>
                  <a:pt x="2974007" y="907639"/>
                  <a:pt x="2972874" y="844186"/>
                </a:cubicBezTo>
                <a:cubicBezTo>
                  <a:pt x="2971741" y="780409"/>
                  <a:pt x="3021759" y="728449"/>
                  <a:pt x="3085213" y="727316"/>
                </a:cubicBezTo>
                <a:close/>
                <a:moveTo>
                  <a:pt x="3353917" y="718092"/>
                </a:moveTo>
                <a:cubicBezTo>
                  <a:pt x="3422227" y="717930"/>
                  <a:pt x="3477910" y="773127"/>
                  <a:pt x="3478072" y="841436"/>
                </a:cubicBezTo>
                <a:cubicBezTo>
                  <a:pt x="3478233" y="909584"/>
                  <a:pt x="3423036" y="965430"/>
                  <a:pt x="3354727" y="965592"/>
                </a:cubicBezTo>
                <a:cubicBezTo>
                  <a:pt x="3286417" y="965915"/>
                  <a:pt x="3230733" y="910556"/>
                  <a:pt x="3230572" y="842246"/>
                </a:cubicBezTo>
                <a:cubicBezTo>
                  <a:pt x="3230410" y="773937"/>
                  <a:pt x="3285607" y="718253"/>
                  <a:pt x="3353917" y="718092"/>
                </a:cubicBezTo>
                <a:close/>
                <a:moveTo>
                  <a:pt x="2275702" y="489037"/>
                </a:moveTo>
                <a:cubicBezTo>
                  <a:pt x="2319407" y="488066"/>
                  <a:pt x="2354209" y="522221"/>
                  <a:pt x="2354047" y="565926"/>
                </a:cubicBezTo>
                <a:cubicBezTo>
                  <a:pt x="2353885" y="607850"/>
                  <a:pt x="2321349" y="641034"/>
                  <a:pt x="2279587" y="642006"/>
                </a:cubicBezTo>
                <a:cubicBezTo>
                  <a:pt x="2235881" y="643139"/>
                  <a:pt x="2200917" y="608821"/>
                  <a:pt x="2201240" y="565116"/>
                </a:cubicBezTo>
                <a:cubicBezTo>
                  <a:pt x="2201403" y="523192"/>
                  <a:pt x="2233938" y="490009"/>
                  <a:pt x="2275702" y="489037"/>
                </a:cubicBezTo>
                <a:close/>
                <a:moveTo>
                  <a:pt x="2543759" y="488714"/>
                </a:moveTo>
                <a:cubicBezTo>
                  <a:pt x="2587787" y="488390"/>
                  <a:pt x="2621618" y="522059"/>
                  <a:pt x="2621294" y="566087"/>
                </a:cubicBezTo>
                <a:cubicBezTo>
                  <a:pt x="2620971" y="610116"/>
                  <a:pt x="2586654" y="643299"/>
                  <a:pt x="2542625" y="642490"/>
                </a:cubicBezTo>
                <a:cubicBezTo>
                  <a:pt x="2498920" y="641681"/>
                  <a:pt x="2466060" y="606717"/>
                  <a:pt x="2467517" y="562688"/>
                </a:cubicBezTo>
                <a:cubicBezTo>
                  <a:pt x="2468974" y="520764"/>
                  <a:pt x="2501671" y="489037"/>
                  <a:pt x="2543759" y="488714"/>
                </a:cubicBezTo>
                <a:close/>
                <a:moveTo>
                  <a:pt x="2812462" y="470102"/>
                </a:moveTo>
                <a:cubicBezTo>
                  <a:pt x="2866041" y="470749"/>
                  <a:pt x="2907804" y="514454"/>
                  <a:pt x="2906509" y="568195"/>
                </a:cubicBezTo>
                <a:cubicBezTo>
                  <a:pt x="2905214" y="621774"/>
                  <a:pt x="2861023" y="663051"/>
                  <a:pt x="2807281" y="661109"/>
                </a:cubicBezTo>
                <a:cubicBezTo>
                  <a:pt x="2755645" y="659166"/>
                  <a:pt x="2715501" y="617241"/>
                  <a:pt x="2715501" y="565443"/>
                </a:cubicBezTo>
                <a:cubicBezTo>
                  <a:pt x="2715663" y="511702"/>
                  <a:pt x="2758720" y="469292"/>
                  <a:pt x="2812462" y="470102"/>
                </a:cubicBezTo>
                <a:close/>
                <a:moveTo>
                  <a:pt x="3089422" y="455535"/>
                </a:moveTo>
                <a:cubicBezTo>
                  <a:pt x="3149475" y="456830"/>
                  <a:pt x="3197713" y="506362"/>
                  <a:pt x="3197227" y="566255"/>
                </a:cubicBezTo>
                <a:cubicBezTo>
                  <a:pt x="3196741" y="626309"/>
                  <a:pt x="3147857" y="675194"/>
                  <a:pt x="3087803" y="675355"/>
                </a:cubicBezTo>
                <a:cubicBezTo>
                  <a:pt x="3025968" y="675679"/>
                  <a:pt x="2975626" y="624043"/>
                  <a:pt x="2977569" y="562207"/>
                </a:cubicBezTo>
                <a:cubicBezTo>
                  <a:pt x="2979511" y="501992"/>
                  <a:pt x="3029529" y="454402"/>
                  <a:pt x="3089422" y="455535"/>
                </a:cubicBezTo>
                <a:close/>
                <a:moveTo>
                  <a:pt x="3354242" y="445177"/>
                </a:moveTo>
                <a:cubicBezTo>
                  <a:pt x="3419961" y="445177"/>
                  <a:pt x="3475320" y="501185"/>
                  <a:pt x="3474511" y="566743"/>
                </a:cubicBezTo>
                <a:cubicBezTo>
                  <a:pt x="3473701" y="632624"/>
                  <a:pt x="3417209" y="687498"/>
                  <a:pt x="3351813" y="685879"/>
                </a:cubicBezTo>
                <a:cubicBezTo>
                  <a:pt x="3287712" y="684260"/>
                  <a:pt x="3234619" y="630681"/>
                  <a:pt x="3233971" y="566743"/>
                </a:cubicBezTo>
                <a:cubicBezTo>
                  <a:pt x="3233162" y="501185"/>
                  <a:pt x="3288521" y="445177"/>
                  <a:pt x="3354242" y="445177"/>
                </a:cubicBezTo>
                <a:close/>
                <a:moveTo>
                  <a:pt x="2544891" y="232149"/>
                </a:moveTo>
                <a:cubicBezTo>
                  <a:pt x="2580826" y="232473"/>
                  <a:pt x="2610772" y="262095"/>
                  <a:pt x="2611096" y="298193"/>
                </a:cubicBezTo>
                <a:cubicBezTo>
                  <a:pt x="2611420" y="334128"/>
                  <a:pt x="2582121" y="364560"/>
                  <a:pt x="2546186" y="365531"/>
                </a:cubicBezTo>
                <a:cubicBezTo>
                  <a:pt x="2508307" y="366502"/>
                  <a:pt x="2476743" y="334937"/>
                  <a:pt x="2477714" y="297222"/>
                </a:cubicBezTo>
                <a:cubicBezTo>
                  <a:pt x="2478523" y="261124"/>
                  <a:pt x="2508793" y="231825"/>
                  <a:pt x="2544891" y="232149"/>
                </a:cubicBezTo>
                <a:close/>
                <a:moveTo>
                  <a:pt x="2814729" y="211270"/>
                </a:moveTo>
                <a:cubicBezTo>
                  <a:pt x="2863775" y="212888"/>
                  <a:pt x="2899711" y="251575"/>
                  <a:pt x="2898577" y="301270"/>
                </a:cubicBezTo>
                <a:cubicBezTo>
                  <a:pt x="2897444" y="350479"/>
                  <a:pt x="2859243" y="386900"/>
                  <a:pt x="2809711" y="386252"/>
                </a:cubicBezTo>
                <a:cubicBezTo>
                  <a:pt x="2760340" y="385605"/>
                  <a:pt x="2723595" y="348213"/>
                  <a:pt x="2723433" y="298681"/>
                </a:cubicBezTo>
                <a:cubicBezTo>
                  <a:pt x="2723595" y="247205"/>
                  <a:pt x="2763091" y="209489"/>
                  <a:pt x="2814729" y="211270"/>
                </a:cubicBezTo>
                <a:close/>
                <a:moveTo>
                  <a:pt x="3090716" y="194114"/>
                </a:moveTo>
                <a:cubicBezTo>
                  <a:pt x="3147047" y="196056"/>
                  <a:pt x="3192371" y="243323"/>
                  <a:pt x="3191885" y="299654"/>
                </a:cubicBezTo>
                <a:cubicBezTo>
                  <a:pt x="3191399" y="357927"/>
                  <a:pt x="3142191" y="405193"/>
                  <a:pt x="3084079" y="403251"/>
                </a:cubicBezTo>
                <a:cubicBezTo>
                  <a:pt x="3027748" y="401470"/>
                  <a:pt x="2982425" y="354204"/>
                  <a:pt x="2982910" y="297712"/>
                </a:cubicBezTo>
                <a:cubicBezTo>
                  <a:pt x="2983396" y="239438"/>
                  <a:pt x="3032604" y="192172"/>
                  <a:pt x="3090716" y="194114"/>
                </a:cubicBezTo>
                <a:close/>
                <a:moveTo>
                  <a:pt x="3355536" y="183596"/>
                </a:moveTo>
                <a:cubicBezTo>
                  <a:pt x="3419475" y="184081"/>
                  <a:pt x="3469331" y="234585"/>
                  <a:pt x="3469331" y="298685"/>
                </a:cubicBezTo>
                <a:cubicBezTo>
                  <a:pt x="3469331" y="362947"/>
                  <a:pt x="3419475" y="413289"/>
                  <a:pt x="3355374" y="413775"/>
                </a:cubicBezTo>
                <a:cubicBezTo>
                  <a:pt x="3289168" y="414422"/>
                  <a:pt x="3238018" y="362624"/>
                  <a:pt x="3239151" y="296257"/>
                </a:cubicBezTo>
                <a:cubicBezTo>
                  <a:pt x="3240284" y="232318"/>
                  <a:pt x="3291273" y="182948"/>
                  <a:pt x="3355536" y="183596"/>
                </a:cubicBezTo>
                <a:close/>
                <a:moveTo>
                  <a:pt x="3620841" y="172105"/>
                </a:moveTo>
                <a:cubicBezTo>
                  <a:pt x="3686722" y="172105"/>
                  <a:pt x="3744510" y="230217"/>
                  <a:pt x="3745157" y="297393"/>
                </a:cubicBezTo>
                <a:cubicBezTo>
                  <a:pt x="3745966" y="366187"/>
                  <a:pt x="3692064" y="421871"/>
                  <a:pt x="3623431" y="423004"/>
                </a:cubicBezTo>
                <a:cubicBezTo>
                  <a:pt x="3554473" y="424137"/>
                  <a:pt x="3498466" y="370558"/>
                  <a:pt x="3496685" y="302249"/>
                </a:cubicBezTo>
                <a:cubicBezTo>
                  <a:pt x="3495067" y="232806"/>
                  <a:pt x="3552854" y="172105"/>
                  <a:pt x="3620841" y="172105"/>
                </a:cubicBezTo>
                <a:close/>
                <a:moveTo>
                  <a:pt x="3256430" y="38"/>
                </a:moveTo>
                <a:cubicBezTo>
                  <a:pt x="3269420" y="443"/>
                  <a:pt x="3283826" y="3923"/>
                  <a:pt x="3295805" y="3923"/>
                </a:cubicBezTo>
                <a:cubicBezTo>
                  <a:pt x="4042025" y="3276"/>
                  <a:pt x="4788408" y="3923"/>
                  <a:pt x="5534628" y="2305"/>
                </a:cubicBezTo>
                <a:cubicBezTo>
                  <a:pt x="5581247" y="2305"/>
                  <a:pt x="5594520" y="11531"/>
                  <a:pt x="5594520" y="61063"/>
                </a:cubicBezTo>
                <a:cubicBezTo>
                  <a:pt x="5593063" y="2328698"/>
                  <a:pt x="5593225" y="4596164"/>
                  <a:pt x="5593225" y="6863800"/>
                </a:cubicBezTo>
                <a:cubicBezTo>
                  <a:pt x="4002043" y="6863800"/>
                  <a:pt x="2410862" y="6863800"/>
                  <a:pt x="819680" y="6863800"/>
                </a:cubicBezTo>
                <a:cubicBezTo>
                  <a:pt x="809482" y="6841301"/>
                  <a:pt x="799285" y="6818801"/>
                  <a:pt x="788601" y="6795168"/>
                </a:cubicBezTo>
                <a:cubicBezTo>
                  <a:pt x="775813" y="6819772"/>
                  <a:pt x="764321" y="6841786"/>
                  <a:pt x="752990" y="6863800"/>
                </a:cubicBezTo>
                <a:cubicBezTo>
                  <a:pt x="689537" y="6863800"/>
                  <a:pt x="625922" y="6863800"/>
                  <a:pt x="562469" y="6863800"/>
                </a:cubicBezTo>
                <a:cubicBezTo>
                  <a:pt x="544016" y="6828998"/>
                  <a:pt x="522163" y="6795653"/>
                  <a:pt x="528800" y="6752919"/>
                </a:cubicBezTo>
                <a:cubicBezTo>
                  <a:pt x="538350" y="6690923"/>
                  <a:pt x="583674" y="6645924"/>
                  <a:pt x="645670" y="6638963"/>
                </a:cubicBezTo>
                <a:cubicBezTo>
                  <a:pt x="707019" y="6632002"/>
                  <a:pt x="756389" y="6666966"/>
                  <a:pt x="787468" y="6743369"/>
                </a:cubicBezTo>
                <a:cubicBezTo>
                  <a:pt x="819195" y="6657254"/>
                  <a:pt x="880058" y="6621805"/>
                  <a:pt x="968762" y="6630870"/>
                </a:cubicBezTo>
                <a:cubicBezTo>
                  <a:pt x="930885" y="6626175"/>
                  <a:pt x="893331" y="6632488"/>
                  <a:pt x="860310" y="6610474"/>
                </a:cubicBezTo>
                <a:cubicBezTo>
                  <a:pt x="826802" y="6588136"/>
                  <a:pt x="804464" y="6558999"/>
                  <a:pt x="799932" y="6518208"/>
                </a:cubicBezTo>
                <a:cubicBezTo>
                  <a:pt x="793134" y="6456697"/>
                  <a:pt x="825831" y="6403119"/>
                  <a:pt x="882162" y="6382885"/>
                </a:cubicBezTo>
                <a:cubicBezTo>
                  <a:pt x="944158" y="6360709"/>
                  <a:pt x="996928" y="6383694"/>
                  <a:pt x="1048402" y="6458963"/>
                </a:cubicBezTo>
                <a:cubicBezTo>
                  <a:pt x="1067503" y="6418334"/>
                  <a:pt x="1085309" y="6379971"/>
                  <a:pt x="1103438" y="6341932"/>
                </a:cubicBezTo>
                <a:cubicBezTo>
                  <a:pt x="1109427" y="6329306"/>
                  <a:pt x="1107161" y="6319756"/>
                  <a:pt x="1100039" y="6307130"/>
                </a:cubicBezTo>
                <a:cubicBezTo>
                  <a:pt x="1041766" y="6203857"/>
                  <a:pt x="1073978" y="6127454"/>
                  <a:pt x="1188582" y="6094109"/>
                </a:cubicBezTo>
                <a:cubicBezTo>
                  <a:pt x="1193114" y="6092814"/>
                  <a:pt x="1197647" y="6091519"/>
                  <a:pt x="1215128" y="6086501"/>
                </a:cubicBezTo>
                <a:cubicBezTo>
                  <a:pt x="1172395" y="6084559"/>
                  <a:pt x="1143582" y="6077112"/>
                  <a:pt x="1120111" y="6056717"/>
                </a:cubicBezTo>
                <a:cubicBezTo>
                  <a:pt x="1096478" y="6036321"/>
                  <a:pt x="1080453" y="6011555"/>
                  <a:pt x="1075920" y="5980152"/>
                </a:cubicBezTo>
                <a:cubicBezTo>
                  <a:pt x="1067827" y="5924145"/>
                  <a:pt x="1091945" y="5873318"/>
                  <a:pt x="1139211" y="5847095"/>
                </a:cubicBezTo>
                <a:cubicBezTo>
                  <a:pt x="1191819" y="5817797"/>
                  <a:pt x="1247017" y="5829613"/>
                  <a:pt x="1311117" y="5886429"/>
                </a:cubicBezTo>
                <a:cubicBezTo>
                  <a:pt x="1326495" y="5853084"/>
                  <a:pt x="1340740" y="5820710"/>
                  <a:pt x="1356279" y="5789146"/>
                </a:cubicBezTo>
                <a:cubicBezTo>
                  <a:pt x="1361944" y="5777815"/>
                  <a:pt x="1360002" y="5769559"/>
                  <a:pt x="1355632" y="5758229"/>
                </a:cubicBezTo>
                <a:cubicBezTo>
                  <a:pt x="1316459" y="5656250"/>
                  <a:pt x="1345272" y="5596520"/>
                  <a:pt x="1449192" y="5561233"/>
                </a:cubicBezTo>
                <a:cubicBezTo>
                  <a:pt x="1453563" y="5559776"/>
                  <a:pt x="1457286" y="5556700"/>
                  <a:pt x="1461333" y="5554435"/>
                </a:cubicBezTo>
                <a:cubicBezTo>
                  <a:pt x="1460038" y="5536629"/>
                  <a:pt x="1445469" y="5541970"/>
                  <a:pt x="1436405" y="5539219"/>
                </a:cubicBezTo>
                <a:cubicBezTo>
                  <a:pt x="1384768" y="5523517"/>
                  <a:pt x="1351261" y="5490658"/>
                  <a:pt x="1342682" y="5436593"/>
                </a:cubicBezTo>
                <a:cubicBezTo>
                  <a:pt x="1334103" y="5383176"/>
                  <a:pt x="1351747" y="5338824"/>
                  <a:pt x="1397556" y="5309040"/>
                </a:cubicBezTo>
                <a:cubicBezTo>
                  <a:pt x="1442879" y="5279579"/>
                  <a:pt x="1491440" y="5278446"/>
                  <a:pt x="1536117" y="5308716"/>
                </a:cubicBezTo>
                <a:cubicBezTo>
                  <a:pt x="1560883" y="5325550"/>
                  <a:pt x="1570595" y="5326359"/>
                  <a:pt x="1582573" y="5296575"/>
                </a:cubicBezTo>
                <a:cubicBezTo>
                  <a:pt x="1600541" y="5251738"/>
                  <a:pt x="1617537" y="5213050"/>
                  <a:pt x="1606044" y="5158339"/>
                </a:cubicBezTo>
                <a:cubicBezTo>
                  <a:pt x="1591314" y="5088411"/>
                  <a:pt x="1639713" y="5040821"/>
                  <a:pt x="1714983" y="5014760"/>
                </a:cubicBezTo>
                <a:cubicBezTo>
                  <a:pt x="1697663" y="5006343"/>
                  <a:pt x="1687303" y="5001810"/>
                  <a:pt x="1677267" y="4996469"/>
                </a:cubicBezTo>
                <a:cubicBezTo>
                  <a:pt x="1614947" y="4963447"/>
                  <a:pt x="1589534" y="4893196"/>
                  <a:pt x="1616890" y="4830390"/>
                </a:cubicBezTo>
                <a:cubicBezTo>
                  <a:pt x="1645055" y="4765966"/>
                  <a:pt x="1718220" y="4734401"/>
                  <a:pt x="1783616" y="4764347"/>
                </a:cubicBezTo>
                <a:cubicBezTo>
                  <a:pt x="1813076" y="4777782"/>
                  <a:pt x="1824245" y="4773736"/>
                  <a:pt x="1834767" y="4745246"/>
                </a:cubicBezTo>
                <a:cubicBezTo>
                  <a:pt x="1850954" y="4701703"/>
                  <a:pt x="1877500" y="4663826"/>
                  <a:pt x="1870216" y="4611056"/>
                </a:cubicBezTo>
                <a:cubicBezTo>
                  <a:pt x="1864551" y="4569456"/>
                  <a:pt x="1889155" y="4530931"/>
                  <a:pt x="1926547" y="4506974"/>
                </a:cubicBezTo>
                <a:cubicBezTo>
                  <a:pt x="1960701" y="4485121"/>
                  <a:pt x="1973813" y="4470067"/>
                  <a:pt x="1928004" y="4443035"/>
                </a:cubicBezTo>
                <a:cubicBezTo>
                  <a:pt x="1874587" y="4411471"/>
                  <a:pt x="1858723" y="4343971"/>
                  <a:pt x="1882842" y="4287640"/>
                </a:cubicBezTo>
                <a:cubicBezTo>
                  <a:pt x="1906313" y="4232928"/>
                  <a:pt x="1966043" y="4195050"/>
                  <a:pt x="2021564" y="4213503"/>
                </a:cubicBezTo>
                <a:cubicBezTo>
                  <a:pt x="2078057" y="4232119"/>
                  <a:pt x="2089064" y="4202496"/>
                  <a:pt x="2100557" y="4156040"/>
                </a:cubicBezTo>
                <a:cubicBezTo>
                  <a:pt x="2069316" y="4177245"/>
                  <a:pt x="2042122" y="4197802"/>
                  <a:pt x="2005701" y="4197478"/>
                </a:cubicBezTo>
                <a:cubicBezTo>
                  <a:pt x="1968633" y="4197316"/>
                  <a:pt x="1937230" y="4185986"/>
                  <a:pt x="1911331" y="4159763"/>
                </a:cubicBezTo>
                <a:cubicBezTo>
                  <a:pt x="1872482" y="4120266"/>
                  <a:pt x="1864389" y="4058270"/>
                  <a:pt x="1891421" y="4010195"/>
                </a:cubicBezTo>
                <a:cubicBezTo>
                  <a:pt x="1918615" y="3961796"/>
                  <a:pt x="1974460" y="3937030"/>
                  <a:pt x="2029658" y="3948684"/>
                </a:cubicBezTo>
                <a:cubicBezTo>
                  <a:pt x="2089226" y="3961148"/>
                  <a:pt x="2123057" y="4008738"/>
                  <a:pt x="2131798" y="4089187"/>
                </a:cubicBezTo>
                <a:cubicBezTo>
                  <a:pt x="2143938" y="4033018"/>
                  <a:pt x="2176474" y="3987047"/>
                  <a:pt x="2203992" y="3938648"/>
                </a:cubicBezTo>
                <a:cubicBezTo>
                  <a:pt x="2214028" y="3921166"/>
                  <a:pt x="2203830" y="3914368"/>
                  <a:pt x="2193309" y="3903522"/>
                </a:cubicBezTo>
                <a:cubicBezTo>
                  <a:pt x="2145395" y="3854638"/>
                  <a:pt x="2135035" y="3801868"/>
                  <a:pt x="2161420" y="3747965"/>
                </a:cubicBezTo>
                <a:cubicBezTo>
                  <a:pt x="2186672" y="3696491"/>
                  <a:pt x="2233452" y="3670754"/>
                  <a:pt x="2299333" y="3678038"/>
                </a:cubicBezTo>
                <a:cubicBezTo>
                  <a:pt x="2324100" y="3680789"/>
                  <a:pt x="2329603" y="3670592"/>
                  <a:pt x="2333812" y="3647768"/>
                </a:cubicBezTo>
                <a:cubicBezTo>
                  <a:pt x="2286869" y="3657480"/>
                  <a:pt x="2241546" y="3661689"/>
                  <a:pt x="2201888" y="3630772"/>
                </a:cubicBezTo>
                <a:cubicBezTo>
                  <a:pt x="2178578" y="3612642"/>
                  <a:pt x="2162068" y="3589819"/>
                  <a:pt x="2154945" y="3561006"/>
                </a:cubicBezTo>
                <a:cubicBezTo>
                  <a:pt x="2139568" y="3498524"/>
                  <a:pt x="2170485" y="3436852"/>
                  <a:pt x="2228758" y="3412248"/>
                </a:cubicBezTo>
                <a:cubicBezTo>
                  <a:pt x="2296096" y="3383924"/>
                  <a:pt x="2351617" y="3408850"/>
                  <a:pt x="2406329" y="3494477"/>
                </a:cubicBezTo>
                <a:cubicBezTo>
                  <a:pt x="2417175" y="3472139"/>
                  <a:pt x="2426401" y="3451258"/>
                  <a:pt x="2437085" y="3431349"/>
                </a:cubicBezTo>
                <a:cubicBezTo>
                  <a:pt x="2456347" y="3395415"/>
                  <a:pt x="2463631" y="3367090"/>
                  <a:pt x="2433685" y="3326138"/>
                </a:cubicBezTo>
                <a:cubicBezTo>
                  <a:pt x="2383182" y="3257185"/>
                  <a:pt x="2424621" y="3165081"/>
                  <a:pt x="2509441" y="3137078"/>
                </a:cubicBezTo>
                <a:cubicBezTo>
                  <a:pt x="2525789" y="3131737"/>
                  <a:pt x="2542624" y="3128013"/>
                  <a:pt x="2557354" y="3124128"/>
                </a:cubicBezTo>
                <a:cubicBezTo>
                  <a:pt x="2480628" y="3118300"/>
                  <a:pt x="2434333" y="3085442"/>
                  <a:pt x="2420898" y="3026360"/>
                </a:cubicBezTo>
                <a:cubicBezTo>
                  <a:pt x="2407948" y="2969057"/>
                  <a:pt x="2432714" y="2911593"/>
                  <a:pt x="2482408" y="2883752"/>
                </a:cubicBezTo>
                <a:cubicBezTo>
                  <a:pt x="2538577" y="2852186"/>
                  <a:pt x="2591509" y="2866270"/>
                  <a:pt x="2664512" y="2932961"/>
                </a:cubicBezTo>
                <a:cubicBezTo>
                  <a:pt x="2678595" y="2902529"/>
                  <a:pt x="2692839" y="2872745"/>
                  <a:pt x="2706274" y="2842636"/>
                </a:cubicBezTo>
                <a:cubicBezTo>
                  <a:pt x="2711293" y="2831467"/>
                  <a:pt x="2714854" y="2822241"/>
                  <a:pt x="2707731" y="2807673"/>
                </a:cubicBezTo>
                <a:cubicBezTo>
                  <a:pt x="2652695" y="2695010"/>
                  <a:pt x="2688469" y="2622170"/>
                  <a:pt x="2810033" y="2595464"/>
                </a:cubicBezTo>
                <a:cubicBezTo>
                  <a:pt x="2812947" y="2594816"/>
                  <a:pt x="2815537" y="2592713"/>
                  <a:pt x="2829781" y="2585430"/>
                </a:cubicBezTo>
                <a:cubicBezTo>
                  <a:pt x="2757911" y="2577012"/>
                  <a:pt x="2705951" y="2551439"/>
                  <a:pt x="2688145" y="2485555"/>
                </a:cubicBezTo>
                <a:cubicBezTo>
                  <a:pt x="2678595" y="2450588"/>
                  <a:pt x="2682965" y="2416269"/>
                  <a:pt x="2702390" y="2384703"/>
                </a:cubicBezTo>
                <a:cubicBezTo>
                  <a:pt x="2747551" y="2311701"/>
                  <a:pt x="2831724" y="2306036"/>
                  <a:pt x="2919619" y="2373372"/>
                </a:cubicBezTo>
                <a:cubicBezTo>
                  <a:pt x="2941633" y="2317853"/>
                  <a:pt x="2983881" y="2273986"/>
                  <a:pt x="2958630" y="2203252"/>
                </a:cubicBezTo>
                <a:cubicBezTo>
                  <a:pt x="2937587" y="2144166"/>
                  <a:pt x="2979511" y="2091885"/>
                  <a:pt x="3063360" y="2049800"/>
                </a:cubicBezTo>
                <a:cubicBezTo>
                  <a:pt x="3051219" y="2043972"/>
                  <a:pt x="3040860" y="2039602"/>
                  <a:pt x="3030986" y="2034422"/>
                </a:cubicBezTo>
                <a:cubicBezTo>
                  <a:pt x="2966723" y="2001239"/>
                  <a:pt x="2940986" y="1928884"/>
                  <a:pt x="2970446" y="1864621"/>
                </a:cubicBezTo>
                <a:cubicBezTo>
                  <a:pt x="2999745" y="1800682"/>
                  <a:pt x="3073881" y="1769117"/>
                  <a:pt x="3138143" y="1801006"/>
                </a:cubicBezTo>
                <a:cubicBezTo>
                  <a:pt x="3174402" y="1818973"/>
                  <a:pt x="3182496" y="1804891"/>
                  <a:pt x="3194798" y="1776563"/>
                </a:cubicBezTo>
                <a:cubicBezTo>
                  <a:pt x="3213575" y="1733506"/>
                  <a:pt x="3232837" y="1694494"/>
                  <a:pt x="3222963" y="1642210"/>
                </a:cubicBezTo>
                <a:cubicBezTo>
                  <a:pt x="3214546" y="1597534"/>
                  <a:pt x="3243521" y="1557713"/>
                  <a:pt x="3283017" y="1530519"/>
                </a:cubicBezTo>
                <a:cubicBezTo>
                  <a:pt x="3294186" y="1522749"/>
                  <a:pt x="3310859" y="1521778"/>
                  <a:pt x="3315877" y="1505753"/>
                </a:cubicBezTo>
                <a:cubicBezTo>
                  <a:pt x="3233647" y="1448938"/>
                  <a:pt x="3211471" y="1405556"/>
                  <a:pt x="3230085" y="1339674"/>
                </a:cubicBezTo>
                <a:cubicBezTo>
                  <a:pt x="3248215" y="1275897"/>
                  <a:pt x="3315067" y="1233489"/>
                  <a:pt x="3376254" y="1247247"/>
                </a:cubicBezTo>
                <a:cubicBezTo>
                  <a:pt x="3436793" y="1260843"/>
                  <a:pt x="3436793" y="1260843"/>
                  <a:pt x="3458646" y="1187194"/>
                </a:cubicBezTo>
                <a:cubicBezTo>
                  <a:pt x="3428862" y="1212447"/>
                  <a:pt x="3402153" y="1233004"/>
                  <a:pt x="3366056" y="1234622"/>
                </a:cubicBezTo>
                <a:cubicBezTo>
                  <a:pt x="3329312" y="1236240"/>
                  <a:pt x="3297100" y="1227662"/>
                  <a:pt x="3269582" y="1202571"/>
                </a:cubicBezTo>
                <a:cubicBezTo>
                  <a:pt x="3227172" y="1163885"/>
                  <a:pt x="3215679" y="1100269"/>
                  <a:pt x="3242064" y="1049929"/>
                </a:cubicBezTo>
                <a:cubicBezTo>
                  <a:pt x="3269258" y="997966"/>
                  <a:pt x="3329474" y="971419"/>
                  <a:pt x="3387585" y="985825"/>
                </a:cubicBezTo>
                <a:cubicBezTo>
                  <a:pt x="3447477" y="1000718"/>
                  <a:pt x="3479203" y="1049766"/>
                  <a:pt x="3483412" y="1133129"/>
                </a:cubicBezTo>
                <a:cubicBezTo>
                  <a:pt x="3484059" y="1077122"/>
                  <a:pt x="3503322" y="1030987"/>
                  <a:pt x="3547836" y="995376"/>
                </a:cubicBezTo>
                <a:cubicBezTo>
                  <a:pt x="3565480" y="981293"/>
                  <a:pt x="3569689" y="965592"/>
                  <a:pt x="3545084" y="946491"/>
                </a:cubicBezTo>
                <a:cubicBezTo>
                  <a:pt x="3489401" y="903110"/>
                  <a:pt x="3476128" y="843542"/>
                  <a:pt x="3503322" y="785916"/>
                </a:cubicBezTo>
                <a:cubicBezTo>
                  <a:pt x="3529221" y="731042"/>
                  <a:pt x="3583771" y="702229"/>
                  <a:pt x="3649329" y="715503"/>
                </a:cubicBezTo>
                <a:cubicBezTo>
                  <a:pt x="3685587" y="722787"/>
                  <a:pt x="3687206" y="700611"/>
                  <a:pt x="3695462" y="677625"/>
                </a:cubicBezTo>
                <a:cubicBezTo>
                  <a:pt x="3590246" y="706114"/>
                  <a:pt x="3521451" y="679406"/>
                  <a:pt x="3499113" y="602841"/>
                </a:cubicBezTo>
                <a:cubicBezTo>
                  <a:pt x="3480013" y="537446"/>
                  <a:pt x="3515948" y="466223"/>
                  <a:pt x="3579077" y="444694"/>
                </a:cubicBezTo>
                <a:cubicBezTo>
                  <a:pt x="3652728" y="419604"/>
                  <a:pt x="3716019" y="456996"/>
                  <a:pt x="3753735" y="551852"/>
                </a:cubicBezTo>
                <a:cubicBezTo>
                  <a:pt x="3774454" y="507500"/>
                  <a:pt x="3793555" y="466385"/>
                  <a:pt x="3813141" y="425432"/>
                </a:cubicBezTo>
                <a:cubicBezTo>
                  <a:pt x="3818483" y="414263"/>
                  <a:pt x="3817997" y="407140"/>
                  <a:pt x="3810066" y="395971"/>
                </a:cubicBezTo>
                <a:cubicBezTo>
                  <a:pt x="3739976" y="297231"/>
                  <a:pt x="3751630" y="236530"/>
                  <a:pt x="3851666" y="171621"/>
                </a:cubicBezTo>
                <a:cubicBezTo>
                  <a:pt x="3833051" y="158347"/>
                  <a:pt x="3813627" y="146207"/>
                  <a:pt x="3796468" y="131639"/>
                </a:cubicBezTo>
                <a:cubicBezTo>
                  <a:pt x="3778663" y="116585"/>
                  <a:pt x="3768951" y="94894"/>
                  <a:pt x="3758915" y="71585"/>
                </a:cubicBezTo>
                <a:cubicBezTo>
                  <a:pt x="3679760" y="214840"/>
                  <a:pt x="3534077" y="186351"/>
                  <a:pt x="3484059" y="67538"/>
                </a:cubicBezTo>
                <a:cubicBezTo>
                  <a:pt x="3467549" y="101531"/>
                  <a:pt x="3449581" y="131639"/>
                  <a:pt x="3415750" y="148311"/>
                </a:cubicBezTo>
                <a:cubicBezTo>
                  <a:pt x="3381110" y="165308"/>
                  <a:pt x="3346470" y="169354"/>
                  <a:pt x="3309887" y="155919"/>
                </a:cubicBezTo>
                <a:cubicBezTo>
                  <a:pt x="3283826" y="146369"/>
                  <a:pt x="3261650" y="130991"/>
                  <a:pt x="3246758" y="107682"/>
                </a:cubicBezTo>
                <a:cubicBezTo>
                  <a:pt x="3228629" y="79355"/>
                  <a:pt x="3209366" y="46171"/>
                  <a:pt x="3225553" y="14607"/>
                </a:cubicBezTo>
                <a:cubicBezTo>
                  <a:pt x="3231866" y="2305"/>
                  <a:pt x="3243440" y="-366"/>
                  <a:pt x="3256430" y="3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229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20C5A5B-EA99-43AA-96A1-ED7C72E5A2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540" y="955514"/>
            <a:ext cx="4948946" cy="4951914"/>
          </a:xfrm>
          <a:custGeom>
            <a:avLst/>
            <a:gdLst>
              <a:gd name="connsiteX0" fmla="*/ 2202455 w 4949590"/>
              <a:gd name="connsiteY0" fmla="*/ 4837035 h 4950768"/>
              <a:gd name="connsiteX1" fmla="*/ 2258215 w 4949590"/>
              <a:gd name="connsiteY1" fmla="*/ 4894891 h 4950768"/>
              <a:gd name="connsiteX2" fmla="*/ 2203736 w 4949590"/>
              <a:gd name="connsiteY2" fmla="*/ 4949604 h 4950768"/>
              <a:gd name="connsiteX3" fmla="*/ 2147043 w 4949590"/>
              <a:gd name="connsiteY3" fmla="*/ 4890352 h 4950768"/>
              <a:gd name="connsiteX4" fmla="*/ 2202455 w 4949590"/>
              <a:gd name="connsiteY4" fmla="*/ 4837035 h 4950768"/>
              <a:gd name="connsiteX5" fmla="*/ 2746432 w 4949590"/>
              <a:gd name="connsiteY5" fmla="*/ 4836803 h 4950768"/>
              <a:gd name="connsiteX6" fmla="*/ 2799748 w 4949590"/>
              <a:gd name="connsiteY6" fmla="*/ 4891516 h 4950768"/>
              <a:gd name="connsiteX7" fmla="*/ 2743988 w 4949590"/>
              <a:gd name="connsiteY7" fmla="*/ 4949604 h 4950768"/>
              <a:gd name="connsiteX8" fmla="*/ 2688343 w 4949590"/>
              <a:gd name="connsiteY8" fmla="*/ 4891283 h 4950768"/>
              <a:gd name="connsiteX9" fmla="*/ 2746432 w 4949590"/>
              <a:gd name="connsiteY9" fmla="*/ 4836803 h 4950768"/>
              <a:gd name="connsiteX10" fmla="*/ 2477528 w 4949590"/>
              <a:gd name="connsiteY10" fmla="*/ 4835755 h 4950768"/>
              <a:gd name="connsiteX11" fmla="*/ 2534918 w 4949590"/>
              <a:gd name="connsiteY11" fmla="*/ 4891981 h 4950768"/>
              <a:gd name="connsiteX12" fmla="*/ 2478460 w 4949590"/>
              <a:gd name="connsiteY12" fmla="*/ 4950768 h 4950768"/>
              <a:gd name="connsiteX13" fmla="*/ 2421185 w 4949590"/>
              <a:gd name="connsiteY13" fmla="*/ 4893145 h 4950768"/>
              <a:gd name="connsiteX14" fmla="*/ 2477528 w 4949590"/>
              <a:gd name="connsiteY14" fmla="*/ 4835755 h 4950768"/>
              <a:gd name="connsiteX15" fmla="*/ 3551167 w 4949590"/>
              <a:gd name="connsiteY15" fmla="*/ 4567783 h 4950768"/>
              <a:gd name="connsiteX16" fmla="*/ 3610535 w 4949590"/>
              <a:gd name="connsiteY16" fmla="*/ 4627617 h 4950768"/>
              <a:gd name="connsiteX17" fmla="*/ 3549188 w 4949590"/>
              <a:gd name="connsiteY17" fmla="*/ 4685822 h 4950768"/>
              <a:gd name="connsiteX18" fmla="*/ 3492496 w 4949590"/>
              <a:gd name="connsiteY18" fmla="*/ 4623427 h 4950768"/>
              <a:gd name="connsiteX19" fmla="*/ 3551167 w 4949590"/>
              <a:gd name="connsiteY19" fmla="*/ 4567783 h 4950768"/>
              <a:gd name="connsiteX20" fmla="*/ 1407150 w 4949590"/>
              <a:gd name="connsiteY20" fmla="*/ 4558353 h 4950768"/>
              <a:gd name="connsiteX21" fmla="*/ 1463609 w 4949590"/>
              <a:gd name="connsiteY21" fmla="*/ 4615860 h 4950768"/>
              <a:gd name="connsiteX22" fmla="*/ 1404823 w 4949590"/>
              <a:gd name="connsiteY22" fmla="*/ 4676160 h 4950768"/>
              <a:gd name="connsiteX23" fmla="*/ 1345803 w 4949590"/>
              <a:gd name="connsiteY23" fmla="*/ 4615976 h 4950768"/>
              <a:gd name="connsiteX24" fmla="*/ 1407150 w 4949590"/>
              <a:gd name="connsiteY24" fmla="*/ 4558353 h 4950768"/>
              <a:gd name="connsiteX25" fmla="*/ 1670815 w 4949590"/>
              <a:gd name="connsiteY25" fmla="*/ 4547644 h 4950768"/>
              <a:gd name="connsiteX26" fmla="*/ 1740195 w 4949590"/>
              <a:gd name="connsiteY26" fmla="*/ 4614811 h 4950768"/>
              <a:gd name="connsiteX27" fmla="*/ 1670582 w 4949590"/>
              <a:gd name="connsiteY27" fmla="*/ 4686636 h 4950768"/>
              <a:gd name="connsiteX28" fmla="*/ 1601203 w 4949590"/>
              <a:gd name="connsiteY28" fmla="*/ 4619468 h 4950768"/>
              <a:gd name="connsiteX29" fmla="*/ 1670815 w 4949590"/>
              <a:gd name="connsiteY29" fmla="*/ 4547644 h 4950768"/>
              <a:gd name="connsiteX30" fmla="*/ 3287965 w 4949590"/>
              <a:gd name="connsiteY30" fmla="*/ 4547294 h 4950768"/>
              <a:gd name="connsiteX31" fmla="*/ 3355366 w 4949590"/>
              <a:gd name="connsiteY31" fmla="*/ 4617256 h 4950768"/>
              <a:gd name="connsiteX32" fmla="*/ 3283076 w 4949590"/>
              <a:gd name="connsiteY32" fmla="*/ 4687101 h 4950768"/>
              <a:gd name="connsiteX33" fmla="*/ 3215676 w 4949590"/>
              <a:gd name="connsiteY33" fmla="*/ 4617139 h 4950768"/>
              <a:gd name="connsiteX34" fmla="*/ 3287965 w 4949590"/>
              <a:gd name="connsiteY34" fmla="*/ 4547294 h 4950768"/>
              <a:gd name="connsiteX35" fmla="*/ 1935761 w 4949590"/>
              <a:gd name="connsiteY35" fmla="*/ 4539029 h 4950768"/>
              <a:gd name="connsiteX36" fmla="*/ 2014803 w 4949590"/>
              <a:gd name="connsiteY36" fmla="*/ 4616208 h 4950768"/>
              <a:gd name="connsiteX37" fmla="*/ 1937624 w 4949590"/>
              <a:gd name="connsiteY37" fmla="*/ 4695250 h 4950768"/>
              <a:gd name="connsiteX38" fmla="*/ 1858582 w 4949590"/>
              <a:gd name="connsiteY38" fmla="*/ 4618071 h 4950768"/>
              <a:gd name="connsiteX39" fmla="*/ 1935761 w 4949590"/>
              <a:gd name="connsiteY39" fmla="*/ 4539029 h 4950768"/>
              <a:gd name="connsiteX40" fmla="*/ 3009748 w 4949590"/>
              <a:gd name="connsiteY40" fmla="*/ 4538796 h 4950768"/>
              <a:gd name="connsiteX41" fmla="*/ 3088324 w 4949590"/>
              <a:gd name="connsiteY41" fmla="*/ 4616906 h 4950768"/>
              <a:gd name="connsiteX42" fmla="*/ 3010214 w 4949590"/>
              <a:gd name="connsiteY42" fmla="*/ 4695482 h 4950768"/>
              <a:gd name="connsiteX43" fmla="*/ 2931638 w 4949590"/>
              <a:gd name="connsiteY43" fmla="*/ 4617372 h 4950768"/>
              <a:gd name="connsiteX44" fmla="*/ 3009748 w 4949590"/>
              <a:gd name="connsiteY44" fmla="*/ 4538796 h 4950768"/>
              <a:gd name="connsiteX45" fmla="*/ 2205829 w 4949590"/>
              <a:gd name="connsiteY45" fmla="*/ 4535305 h 4950768"/>
              <a:gd name="connsiteX46" fmla="*/ 2284522 w 4949590"/>
              <a:gd name="connsiteY46" fmla="*/ 4619119 h 4950768"/>
              <a:gd name="connsiteX47" fmla="*/ 2201871 w 4949590"/>
              <a:gd name="connsiteY47" fmla="*/ 4698975 h 4950768"/>
              <a:gd name="connsiteX48" fmla="*/ 2120851 w 4949590"/>
              <a:gd name="connsiteY48" fmla="*/ 4617489 h 4950768"/>
              <a:gd name="connsiteX49" fmla="*/ 2205829 w 4949590"/>
              <a:gd name="connsiteY49" fmla="*/ 4535305 h 4950768"/>
              <a:gd name="connsiteX50" fmla="*/ 2749924 w 4949590"/>
              <a:gd name="connsiteY50" fmla="*/ 4533907 h 4950768"/>
              <a:gd name="connsiteX51" fmla="*/ 2827685 w 4949590"/>
              <a:gd name="connsiteY51" fmla="*/ 4620748 h 4950768"/>
              <a:gd name="connsiteX52" fmla="*/ 2738167 w 4949590"/>
              <a:gd name="connsiteY52" fmla="*/ 4700488 h 4950768"/>
              <a:gd name="connsiteX53" fmla="*/ 2660405 w 4949590"/>
              <a:gd name="connsiteY53" fmla="*/ 4613647 h 4950768"/>
              <a:gd name="connsiteX54" fmla="*/ 2749924 w 4949590"/>
              <a:gd name="connsiteY54" fmla="*/ 4533907 h 4950768"/>
              <a:gd name="connsiteX55" fmla="*/ 2479158 w 4949590"/>
              <a:gd name="connsiteY55" fmla="*/ 4532394 h 4950768"/>
              <a:gd name="connsiteX56" fmla="*/ 2562856 w 4949590"/>
              <a:gd name="connsiteY56" fmla="*/ 4618188 h 4950768"/>
              <a:gd name="connsiteX57" fmla="*/ 2477063 w 4949590"/>
              <a:gd name="connsiteY57" fmla="*/ 4701886 h 4950768"/>
              <a:gd name="connsiteX58" fmla="*/ 2393364 w 4949590"/>
              <a:gd name="connsiteY58" fmla="*/ 4616093 h 4950768"/>
              <a:gd name="connsiteX59" fmla="*/ 2479158 w 4949590"/>
              <a:gd name="connsiteY59" fmla="*/ 4532394 h 4950768"/>
              <a:gd name="connsiteX60" fmla="*/ 1130100 w 4949590"/>
              <a:gd name="connsiteY60" fmla="*/ 4282813 h 4950768"/>
              <a:gd name="connsiteX61" fmla="*/ 1197617 w 4949590"/>
              <a:gd name="connsiteY61" fmla="*/ 4353241 h 4950768"/>
              <a:gd name="connsiteX62" fmla="*/ 1125909 w 4949590"/>
              <a:gd name="connsiteY62" fmla="*/ 4419594 h 4950768"/>
              <a:gd name="connsiteX63" fmla="*/ 1060837 w 4949590"/>
              <a:gd name="connsiteY63" fmla="*/ 4346722 h 4950768"/>
              <a:gd name="connsiteX64" fmla="*/ 1130100 w 4949590"/>
              <a:gd name="connsiteY64" fmla="*/ 4282813 h 4950768"/>
              <a:gd name="connsiteX65" fmla="*/ 3819954 w 4949590"/>
              <a:gd name="connsiteY65" fmla="*/ 4282116 h 4950768"/>
              <a:gd name="connsiteX66" fmla="*/ 3886423 w 4949590"/>
              <a:gd name="connsiteY66" fmla="*/ 4352659 h 4950768"/>
              <a:gd name="connsiteX67" fmla="*/ 3817043 w 4949590"/>
              <a:gd name="connsiteY67" fmla="*/ 4420293 h 4950768"/>
              <a:gd name="connsiteX68" fmla="*/ 3748246 w 4949590"/>
              <a:gd name="connsiteY68" fmla="*/ 4347421 h 4950768"/>
              <a:gd name="connsiteX69" fmla="*/ 3819954 w 4949590"/>
              <a:gd name="connsiteY69" fmla="*/ 4282116 h 4950768"/>
              <a:gd name="connsiteX70" fmla="*/ 1406800 w 4949590"/>
              <a:gd name="connsiteY70" fmla="*/ 4270009 h 4950768"/>
              <a:gd name="connsiteX71" fmla="*/ 1485842 w 4949590"/>
              <a:gd name="connsiteY71" fmla="*/ 4352077 h 4950768"/>
              <a:gd name="connsiteX72" fmla="*/ 1400286 w 4949590"/>
              <a:gd name="connsiteY72" fmla="*/ 4432283 h 4950768"/>
              <a:gd name="connsiteX73" fmla="*/ 1323572 w 4949590"/>
              <a:gd name="connsiteY73" fmla="*/ 4348003 h 4950768"/>
              <a:gd name="connsiteX74" fmla="*/ 1406800 w 4949590"/>
              <a:gd name="connsiteY74" fmla="*/ 4270009 h 4950768"/>
              <a:gd name="connsiteX75" fmla="*/ 3550467 w 4949590"/>
              <a:gd name="connsiteY75" fmla="*/ 4267447 h 4950768"/>
              <a:gd name="connsiteX76" fmla="*/ 3635212 w 4949590"/>
              <a:gd name="connsiteY76" fmla="*/ 4352542 h 4950768"/>
              <a:gd name="connsiteX77" fmla="*/ 3552446 w 4949590"/>
              <a:gd name="connsiteY77" fmla="*/ 4434960 h 4950768"/>
              <a:gd name="connsiteX78" fmla="*/ 3467700 w 4949590"/>
              <a:gd name="connsiteY78" fmla="*/ 4349865 h 4950768"/>
              <a:gd name="connsiteX79" fmla="*/ 3550467 w 4949590"/>
              <a:gd name="connsiteY79" fmla="*/ 4267447 h 4950768"/>
              <a:gd name="connsiteX80" fmla="*/ 1673028 w 4949590"/>
              <a:gd name="connsiteY80" fmla="*/ 4260580 h 4950768"/>
              <a:gd name="connsiteX81" fmla="*/ 1761149 w 4949590"/>
              <a:gd name="connsiteY81" fmla="*/ 4352194 h 4950768"/>
              <a:gd name="connsiteX82" fmla="*/ 1670816 w 4949590"/>
              <a:gd name="connsiteY82" fmla="*/ 4441596 h 4950768"/>
              <a:gd name="connsiteX83" fmla="*/ 1580249 w 4949590"/>
              <a:gd name="connsiteY83" fmla="*/ 4347655 h 4950768"/>
              <a:gd name="connsiteX84" fmla="*/ 1673028 w 4949590"/>
              <a:gd name="connsiteY84" fmla="*/ 4260580 h 4950768"/>
              <a:gd name="connsiteX85" fmla="*/ 3288548 w 4949590"/>
              <a:gd name="connsiteY85" fmla="*/ 4260113 h 4950768"/>
              <a:gd name="connsiteX86" fmla="*/ 3376553 w 4949590"/>
              <a:gd name="connsiteY86" fmla="*/ 4353125 h 4950768"/>
              <a:gd name="connsiteX87" fmla="*/ 3284707 w 4949590"/>
              <a:gd name="connsiteY87" fmla="*/ 4442294 h 4950768"/>
              <a:gd name="connsiteX88" fmla="*/ 3194373 w 4949590"/>
              <a:gd name="connsiteY88" fmla="*/ 4351612 h 4950768"/>
              <a:gd name="connsiteX89" fmla="*/ 3288548 w 4949590"/>
              <a:gd name="connsiteY89" fmla="*/ 4260113 h 4950768"/>
              <a:gd name="connsiteX90" fmla="*/ 1937042 w 4949590"/>
              <a:gd name="connsiteY90" fmla="*/ 4253712 h 4950768"/>
              <a:gd name="connsiteX91" fmla="*/ 2034127 w 4949590"/>
              <a:gd name="connsiteY91" fmla="*/ 4349168 h 4950768"/>
              <a:gd name="connsiteX92" fmla="*/ 1936344 w 4949590"/>
              <a:gd name="connsiteY92" fmla="*/ 4448581 h 4950768"/>
              <a:gd name="connsiteX93" fmla="*/ 1839258 w 4949590"/>
              <a:gd name="connsiteY93" fmla="*/ 4353126 h 4950768"/>
              <a:gd name="connsiteX94" fmla="*/ 1937042 w 4949590"/>
              <a:gd name="connsiteY94" fmla="*/ 4253712 h 4950768"/>
              <a:gd name="connsiteX95" fmla="*/ 3010680 w 4949590"/>
              <a:gd name="connsiteY95" fmla="*/ 4253479 h 4950768"/>
              <a:gd name="connsiteX96" fmla="*/ 3107649 w 4949590"/>
              <a:gd name="connsiteY96" fmla="*/ 4354290 h 4950768"/>
              <a:gd name="connsiteX97" fmla="*/ 3009283 w 4949590"/>
              <a:gd name="connsiteY97" fmla="*/ 4448814 h 4950768"/>
              <a:gd name="connsiteX98" fmla="*/ 2912314 w 4949590"/>
              <a:gd name="connsiteY98" fmla="*/ 4348004 h 4950768"/>
              <a:gd name="connsiteX99" fmla="*/ 3010680 w 4949590"/>
              <a:gd name="connsiteY99" fmla="*/ 4253479 h 4950768"/>
              <a:gd name="connsiteX100" fmla="*/ 2208624 w 4949590"/>
              <a:gd name="connsiteY100" fmla="*/ 4249171 h 4950768"/>
              <a:gd name="connsiteX101" fmla="*/ 2305011 w 4949590"/>
              <a:gd name="connsiteY101" fmla="*/ 4353707 h 4950768"/>
              <a:gd name="connsiteX102" fmla="*/ 2198962 w 4949590"/>
              <a:gd name="connsiteY102" fmla="*/ 4453586 h 4950768"/>
              <a:gd name="connsiteX103" fmla="*/ 2100363 w 4949590"/>
              <a:gd name="connsiteY103" fmla="*/ 4346374 h 4950768"/>
              <a:gd name="connsiteX104" fmla="*/ 2208624 w 4949590"/>
              <a:gd name="connsiteY104" fmla="*/ 4249171 h 4950768"/>
              <a:gd name="connsiteX105" fmla="*/ 2740612 w 4949590"/>
              <a:gd name="connsiteY105" fmla="*/ 4248357 h 4950768"/>
              <a:gd name="connsiteX106" fmla="*/ 2846777 w 4949590"/>
              <a:gd name="connsiteY106" fmla="*/ 4348935 h 4950768"/>
              <a:gd name="connsiteX107" fmla="*/ 2745036 w 4949590"/>
              <a:gd name="connsiteY107" fmla="*/ 4453819 h 4950768"/>
              <a:gd name="connsiteX108" fmla="*/ 2641315 w 4949590"/>
              <a:gd name="connsiteY108" fmla="*/ 4350914 h 4950768"/>
              <a:gd name="connsiteX109" fmla="*/ 2740612 w 4949590"/>
              <a:gd name="connsiteY109" fmla="*/ 4248357 h 4950768"/>
              <a:gd name="connsiteX110" fmla="*/ 2479158 w 4949590"/>
              <a:gd name="connsiteY110" fmla="*/ 4247425 h 4950768"/>
              <a:gd name="connsiteX111" fmla="*/ 2581831 w 4949590"/>
              <a:gd name="connsiteY111" fmla="*/ 4351146 h 4950768"/>
              <a:gd name="connsiteX112" fmla="*/ 2474618 w 4949590"/>
              <a:gd name="connsiteY112" fmla="*/ 4454983 h 4950768"/>
              <a:gd name="connsiteX113" fmla="*/ 2374389 w 4949590"/>
              <a:gd name="connsiteY113" fmla="*/ 4348934 h 4950768"/>
              <a:gd name="connsiteX114" fmla="*/ 2479158 w 4949590"/>
              <a:gd name="connsiteY114" fmla="*/ 4247425 h 4950768"/>
              <a:gd name="connsiteX115" fmla="*/ 861777 w 4949590"/>
              <a:gd name="connsiteY115" fmla="*/ 4015655 h 4950768"/>
              <a:gd name="connsiteX116" fmla="*/ 932903 w 4949590"/>
              <a:gd name="connsiteY116" fmla="*/ 4086083 h 4950768"/>
              <a:gd name="connsiteX117" fmla="*/ 864804 w 4949590"/>
              <a:gd name="connsiteY117" fmla="*/ 4154880 h 4950768"/>
              <a:gd name="connsiteX118" fmla="*/ 793678 w 4949590"/>
              <a:gd name="connsiteY118" fmla="*/ 4084453 h 4950768"/>
              <a:gd name="connsiteX119" fmla="*/ 861777 w 4949590"/>
              <a:gd name="connsiteY119" fmla="*/ 4015655 h 4950768"/>
              <a:gd name="connsiteX120" fmla="*/ 4083270 w 4949590"/>
              <a:gd name="connsiteY120" fmla="*/ 4011116 h 4950768"/>
              <a:gd name="connsiteX121" fmla="*/ 4157539 w 4949590"/>
              <a:gd name="connsiteY121" fmla="*/ 4083871 h 4950768"/>
              <a:gd name="connsiteX122" fmla="*/ 4085947 w 4949590"/>
              <a:gd name="connsiteY122" fmla="*/ 4159304 h 4950768"/>
              <a:gd name="connsiteX123" fmla="*/ 4009350 w 4949590"/>
              <a:gd name="connsiteY123" fmla="*/ 4084221 h 4950768"/>
              <a:gd name="connsiteX124" fmla="*/ 4083270 w 4949590"/>
              <a:gd name="connsiteY124" fmla="*/ 4011116 h 4950768"/>
              <a:gd name="connsiteX125" fmla="*/ 1128357 w 4949590"/>
              <a:gd name="connsiteY125" fmla="*/ 3997962 h 4950768"/>
              <a:gd name="connsiteX126" fmla="*/ 1216479 w 4949590"/>
              <a:gd name="connsiteY126" fmla="*/ 4085502 h 4950768"/>
              <a:gd name="connsiteX127" fmla="*/ 1127776 w 4949590"/>
              <a:gd name="connsiteY127" fmla="*/ 4172343 h 4950768"/>
              <a:gd name="connsiteX128" fmla="*/ 1042097 w 4949590"/>
              <a:gd name="connsiteY128" fmla="*/ 4082475 h 4950768"/>
              <a:gd name="connsiteX129" fmla="*/ 1128357 w 4949590"/>
              <a:gd name="connsiteY129" fmla="*/ 3997962 h 4950768"/>
              <a:gd name="connsiteX130" fmla="*/ 3817858 w 4949590"/>
              <a:gd name="connsiteY130" fmla="*/ 3997263 h 4950768"/>
              <a:gd name="connsiteX131" fmla="*/ 3905281 w 4949590"/>
              <a:gd name="connsiteY131" fmla="*/ 4084570 h 4950768"/>
              <a:gd name="connsiteX132" fmla="*/ 3814483 w 4949590"/>
              <a:gd name="connsiteY132" fmla="*/ 4173157 h 4950768"/>
              <a:gd name="connsiteX133" fmla="*/ 3729387 w 4949590"/>
              <a:gd name="connsiteY133" fmla="*/ 4083523 h 4950768"/>
              <a:gd name="connsiteX134" fmla="*/ 3817858 w 4949590"/>
              <a:gd name="connsiteY134" fmla="*/ 3997263 h 4950768"/>
              <a:gd name="connsiteX135" fmla="*/ 1407966 w 4949590"/>
              <a:gd name="connsiteY135" fmla="*/ 3987485 h 4950768"/>
              <a:gd name="connsiteX136" fmla="*/ 1502489 w 4949590"/>
              <a:gd name="connsiteY136" fmla="*/ 4085037 h 4950768"/>
              <a:gd name="connsiteX137" fmla="*/ 1403780 w 4949590"/>
              <a:gd name="connsiteY137" fmla="*/ 4183053 h 4950768"/>
              <a:gd name="connsiteX138" fmla="*/ 1306928 w 4949590"/>
              <a:gd name="connsiteY138" fmla="*/ 4083174 h 4950768"/>
              <a:gd name="connsiteX139" fmla="*/ 1407966 w 4949590"/>
              <a:gd name="connsiteY139" fmla="*/ 3987485 h 4950768"/>
              <a:gd name="connsiteX140" fmla="*/ 3550933 w 4949590"/>
              <a:gd name="connsiteY140" fmla="*/ 3987252 h 4950768"/>
              <a:gd name="connsiteX141" fmla="*/ 3649415 w 4949590"/>
              <a:gd name="connsiteY141" fmla="*/ 4085967 h 4950768"/>
              <a:gd name="connsiteX142" fmla="*/ 3549536 w 4949590"/>
              <a:gd name="connsiteY142" fmla="*/ 4183285 h 4950768"/>
              <a:gd name="connsiteX143" fmla="*/ 3453381 w 4949590"/>
              <a:gd name="connsiteY143" fmla="*/ 4086898 h 4950768"/>
              <a:gd name="connsiteX144" fmla="*/ 3550933 w 4949590"/>
              <a:gd name="connsiteY144" fmla="*/ 3987252 h 4950768"/>
              <a:gd name="connsiteX145" fmla="*/ 1671282 w 4949590"/>
              <a:gd name="connsiteY145" fmla="*/ 3978172 h 4950768"/>
              <a:gd name="connsiteX146" fmla="*/ 1777679 w 4949590"/>
              <a:gd name="connsiteY146" fmla="*/ 4083523 h 4950768"/>
              <a:gd name="connsiteX147" fmla="*/ 1670001 w 4949590"/>
              <a:gd name="connsiteY147" fmla="*/ 4192248 h 4950768"/>
              <a:gd name="connsiteX148" fmla="*/ 1563603 w 4949590"/>
              <a:gd name="connsiteY148" fmla="*/ 4086898 h 4950768"/>
              <a:gd name="connsiteX149" fmla="*/ 1671282 w 4949590"/>
              <a:gd name="connsiteY149" fmla="*/ 3978172 h 4950768"/>
              <a:gd name="connsiteX150" fmla="*/ 3282029 w 4949590"/>
              <a:gd name="connsiteY150" fmla="*/ 3978056 h 4950768"/>
              <a:gd name="connsiteX151" fmla="*/ 3392734 w 4949590"/>
              <a:gd name="connsiteY151" fmla="*/ 4083057 h 4950768"/>
              <a:gd name="connsiteX152" fmla="*/ 3286453 w 4949590"/>
              <a:gd name="connsiteY152" fmla="*/ 4192482 h 4950768"/>
              <a:gd name="connsiteX153" fmla="*/ 3178192 w 4949590"/>
              <a:gd name="connsiteY153" fmla="*/ 4085037 h 4950768"/>
              <a:gd name="connsiteX154" fmla="*/ 3282029 w 4949590"/>
              <a:gd name="connsiteY154" fmla="*/ 3978056 h 4950768"/>
              <a:gd name="connsiteX155" fmla="*/ 594618 w 4949590"/>
              <a:gd name="connsiteY155" fmla="*/ 3750826 h 4950768"/>
              <a:gd name="connsiteX156" fmla="*/ 665744 w 4949590"/>
              <a:gd name="connsiteY156" fmla="*/ 3817761 h 4950768"/>
              <a:gd name="connsiteX157" fmla="*/ 597645 w 4949590"/>
              <a:gd name="connsiteY157" fmla="*/ 3887606 h 4950768"/>
              <a:gd name="connsiteX158" fmla="*/ 528964 w 4949590"/>
              <a:gd name="connsiteY158" fmla="*/ 3818343 h 4950768"/>
              <a:gd name="connsiteX159" fmla="*/ 594618 w 4949590"/>
              <a:gd name="connsiteY159" fmla="*/ 3750826 h 4950768"/>
              <a:gd name="connsiteX160" fmla="*/ 4360905 w 4949590"/>
              <a:gd name="connsiteY160" fmla="*/ 3750244 h 4950768"/>
              <a:gd name="connsiteX161" fmla="*/ 4427724 w 4949590"/>
              <a:gd name="connsiteY161" fmla="*/ 3821370 h 4950768"/>
              <a:gd name="connsiteX162" fmla="*/ 4356598 w 4949590"/>
              <a:gd name="connsiteY162" fmla="*/ 3888189 h 4950768"/>
              <a:gd name="connsiteX163" fmla="*/ 4289779 w 4949590"/>
              <a:gd name="connsiteY163" fmla="*/ 3817063 h 4950768"/>
              <a:gd name="connsiteX164" fmla="*/ 4360905 w 4949590"/>
              <a:gd name="connsiteY164" fmla="*/ 3750244 h 4950768"/>
              <a:gd name="connsiteX165" fmla="*/ 864574 w 4949590"/>
              <a:gd name="connsiteY165" fmla="*/ 3732317 h 4950768"/>
              <a:gd name="connsiteX166" fmla="*/ 950252 w 4949590"/>
              <a:gd name="connsiteY166" fmla="*/ 3817180 h 4950768"/>
              <a:gd name="connsiteX167" fmla="*/ 864341 w 4949590"/>
              <a:gd name="connsiteY167" fmla="*/ 3906349 h 4950768"/>
              <a:gd name="connsiteX168" fmla="*/ 776219 w 4949590"/>
              <a:gd name="connsiteY168" fmla="*/ 3819158 h 4950768"/>
              <a:gd name="connsiteX169" fmla="*/ 864574 w 4949590"/>
              <a:gd name="connsiteY169" fmla="*/ 3732317 h 4950768"/>
              <a:gd name="connsiteX170" fmla="*/ 4083504 w 4949590"/>
              <a:gd name="connsiteY170" fmla="*/ 3731269 h 4950768"/>
              <a:gd name="connsiteX171" fmla="*/ 4171392 w 4949590"/>
              <a:gd name="connsiteY171" fmla="*/ 3818227 h 4950768"/>
              <a:gd name="connsiteX172" fmla="*/ 4080826 w 4949590"/>
              <a:gd name="connsiteY172" fmla="*/ 3907280 h 4950768"/>
              <a:gd name="connsiteX173" fmla="*/ 3995381 w 4949590"/>
              <a:gd name="connsiteY173" fmla="*/ 3817878 h 4950768"/>
              <a:gd name="connsiteX174" fmla="*/ 4083504 w 4949590"/>
              <a:gd name="connsiteY174" fmla="*/ 3731269 h 4950768"/>
              <a:gd name="connsiteX175" fmla="*/ 1131034 w 4949590"/>
              <a:gd name="connsiteY175" fmla="*/ 3719511 h 4950768"/>
              <a:gd name="connsiteX176" fmla="*/ 1229051 w 4949590"/>
              <a:gd name="connsiteY176" fmla="*/ 3819857 h 4950768"/>
              <a:gd name="connsiteX177" fmla="*/ 1125097 w 4949590"/>
              <a:gd name="connsiteY177" fmla="*/ 3919037 h 4950768"/>
              <a:gd name="connsiteX178" fmla="*/ 1029409 w 4949590"/>
              <a:gd name="connsiteY178" fmla="*/ 3816365 h 4950768"/>
              <a:gd name="connsiteX179" fmla="*/ 1131034 w 4949590"/>
              <a:gd name="connsiteY179" fmla="*/ 3719511 h 4950768"/>
              <a:gd name="connsiteX180" fmla="*/ 3815181 w 4949590"/>
              <a:gd name="connsiteY180" fmla="*/ 3716369 h 4950768"/>
              <a:gd name="connsiteX181" fmla="*/ 3920299 w 4949590"/>
              <a:gd name="connsiteY181" fmla="*/ 3817063 h 4950768"/>
              <a:gd name="connsiteX182" fmla="*/ 3819605 w 4949590"/>
              <a:gd name="connsiteY182" fmla="*/ 3922180 h 4950768"/>
              <a:gd name="connsiteX183" fmla="*/ 3714487 w 4949590"/>
              <a:gd name="connsiteY183" fmla="*/ 3821487 h 4950768"/>
              <a:gd name="connsiteX184" fmla="*/ 3815181 w 4949590"/>
              <a:gd name="connsiteY184" fmla="*/ 3716369 h 4950768"/>
              <a:gd name="connsiteX185" fmla="*/ 322687 w 4949590"/>
              <a:gd name="connsiteY185" fmla="*/ 3486229 h 4950768"/>
              <a:gd name="connsiteX186" fmla="*/ 380660 w 4949590"/>
              <a:gd name="connsiteY186" fmla="*/ 3543503 h 4950768"/>
              <a:gd name="connsiteX187" fmla="*/ 323386 w 4949590"/>
              <a:gd name="connsiteY187" fmla="*/ 3601707 h 4950768"/>
              <a:gd name="connsiteX188" fmla="*/ 264016 w 4949590"/>
              <a:gd name="connsiteY188" fmla="*/ 3541757 h 4950768"/>
              <a:gd name="connsiteX189" fmla="*/ 322687 w 4949590"/>
              <a:gd name="connsiteY189" fmla="*/ 3486229 h 4950768"/>
              <a:gd name="connsiteX190" fmla="*/ 4625619 w 4949590"/>
              <a:gd name="connsiteY190" fmla="*/ 3483668 h 4950768"/>
              <a:gd name="connsiteX191" fmla="*/ 4683940 w 4949590"/>
              <a:gd name="connsiteY191" fmla="*/ 3544550 h 4950768"/>
              <a:gd name="connsiteX192" fmla="*/ 4623989 w 4949590"/>
              <a:gd name="connsiteY192" fmla="*/ 3602871 h 4950768"/>
              <a:gd name="connsiteX193" fmla="*/ 4565668 w 4949590"/>
              <a:gd name="connsiteY193" fmla="*/ 3542921 h 4950768"/>
              <a:gd name="connsiteX194" fmla="*/ 4625619 w 4949590"/>
              <a:gd name="connsiteY194" fmla="*/ 3483668 h 4950768"/>
              <a:gd name="connsiteX195" fmla="*/ 600906 w 4949590"/>
              <a:gd name="connsiteY195" fmla="*/ 3462947 h 4950768"/>
              <a:gd name="connsiteX196" fmla="*/ 678203 w 4949590"/>
              <a:gd name="connsiteY196" fmla="*/ 3547343 h 4950768"/>
              <a:gd name="connsiteX197" fmla="*/ 593806 w 4949590"/>
              <a:gd name="connsiteY197" fmla="*/ 3624639 h 4950768"/>
              <a:gd name="connsiteX198" fmla="*/ 516510 w 4949590"/>
              <a:gd name="connsiteY198" fmla="*/ 3540242 h 4950768"/>
              <a:gd name="connsiteX199" fmla="*/ 600906 w 4949590"/>
              <a:gd name="connsiteY199" fmla="*/ 3462947 h 4950768"/>
              <a:gd name="connsiteX200" fmla="*/ 4359042 w 4949590"/>
              <a:gd name="connsiteY200" fmla="*/ 3459804 h 4950768"/>
              <a:gd name="connsiteX201" fmla="*/ 4442740 w 4949590"/>
              <a:gd name="connsiteY201" fmla="*/ 3541639 h 4950768"/>
              <a:gd name="connsiteX202" fmla="*/ 4358576 w 4949590"/>
              <a:gd name="connsiteY202" fmla="*/ 3627782 h 4950768"/>
              <a:gd name="connsiteX203" fmla="*/ 4274878 w 4949590"/>
              <a:gd name="connsiteY203" fmla="*/ 3545946 h 4950768"/>
              <a:gd name="connsiteX204" fmla="*/ 4359042 w 4949590"/>
              <a:gd name="connsiteY204" fmla="*/ 3459804 h 4950768"/>
              <a:gd name="connsiteX205" fmla="*/ 861083 w 4949590"/>
              <a:gd name="connsiteY205" fmla="*/ 3446067 h 4950768"/>
              <a:gd name="connsiteX206" fmla="*/ 961078 w 4949590"/>
              <a:gd name="connsiteY206" fmla="*/ 3542687 h 4950768"/>
              <a:gd name="connsiteX207" fmla="*/ 863294 w 4949590"/>
              <a:gd name="connsiteY207" fmla="*/ 3641519 h 4950768"/>
              <a:gd name="connsiteX208" fmla="*/ 765627 w 4949590"/>
              <a:gd name="connsiteY208" fmla="*/ 3547227 h 4950768"/>
              <a:gd name="connsiteX209" fmla="*/ 861083 w 4949590"/>
              <a:gd name="connsiteY209" fmla="*/ 3446067 h 4950768"/>
              <a:gd name="connsiteX210" fmla="*/ 4083736 w 4949590"/>
              <a:gd name="connsiteY210" fmla="*/ 3445486 h 4950768"/>
              <a:gd name="connsiteX211" fmla="*/ 4181753 w 4949590"/>
              <a:gd name="connsiteY211" fmla="*/ 3544201 h 4950768"/>
              <a:gd name="connsiteX212" fmla="*/ 4083038 w 4949590"/>
              <a:gd name="connsiteY212" fmla="*/ 3642218 h 4950768"/>
              <a:gd name="connsiteX213" fmla="*/ 3985021 w 4949590"/>
              <a:gd name="connsiteY213" fmla="*/ 3543503 h 4950768"/>
              <a:gd name="connsiteX214" fmla="*/ 4083736 w 4949590"/>
              <a:gd name="connsiteY214" fmla="*/ 3445486 h 4950768"/>
              <a:gd name="connsiteX215" fmla="*/ 332815 w 4949590"/>
              <a:gd name="connsiteY215" fmla="*/ 3208710 h 4950768"/>
              <a:gd name="connsiteX216" fmla="*/ 400565 w 4949590"/>
              <a:gd name="connsiteY216" fmla="*/ 3277973 h 4950768"/>
              <a:gd name="connsiteX217" fmla="*/ 327694 w 4949590"/>
              <a:gd name="connsiteY217" fmla="*/ 3346887 h 4950768"/>
              <a:gd name="connsiteX218" fmla="*/ 262388 w 4949590"/>
              <a:gd name="connsiteY218" fmla="*/ 3275296 h 4950768"/>
              <a:gd name="connsiteX219" fmla="*/ 332815 w 4949590"/>
              <a:gd name="connsiteY219" fmla="*/ 3208710 h 4950768"/>
              <a:gd name="connsiteX220" fmla="*/ 4626316 w 4949590"/>
              <a:gd name="connsiteY220" fmla="*/ 3206614 h 4950768"/>
              <a:gd name="connsiteX221" fmla="*/ 4695812 w 4949590"/>
              <a:gd name="connsiteY221" fmla="*/ 3275645 h 4950768"/>
              <a:gd name="connsiteX222" fmla="*/ 4625617 w 4949590"/>
              <a:gd name="connsiteY222" fmla="*/ 3348866 h 4950768"/>
              <a:gd name="connsiteX223" fmla="*/ 4553677 w 4949590"/>
              <a:gd name="connsiteY223" fmla="*/ 3277391 h 4950768"/>
              <a:gd name="connsiteX224" fmla="*/ 4626316 w 4949590"/>
              <a:gd name="connsiteY224" fmla="*/ 3206614 h 4950768"/>
              <a:gd name="connsiteX225" fmla="*/ 598464 w 4949590"/>
              <a:gd name="connsiteY225" fmla="*/ 3189038 h 4950768"/>
              <a:gd name="connsiteX226" fmla="*/ 686236 w 4949590"/>
              <a:gd name="connsiteY226" fmla="*/ 3278906 h 4950768"/>
              <a:gd name="connsiteX227" fmla="*/ 596253 w 4949590"/>
              <a:gd name="connsiteY227" fmla="*/ 3366795 h 4950768"/>
              <a:gd name="connsiteX228" fmla="*/ 508480 w 4949590"/>
              <a:gd name="connsiteY228" fmla="*/ 3276811 h 4950768"/>
              <a:gd name="connsiteX229" fmla="*/ 598464 w 4949590"/>
              <a:gd name="connsiteY229" fmla="*/ 3189038 h 4950768"/>
              <a:gd name="connsiteX230" fmla="*/ 4358111 w 4949590"/>
              <a:gd name="connsiteY230" fmla="*/ 3184847 h 4950768"/>
              <a:gd name="connsiteX231" fmla="*/ 4451704 w 4949590"/>
              <a:gd name="connsiteY231" fmla="*/ 3278324 h 4950768"/>
              <a:gd name="connsiteX232" fmla="*/ 4357064 w 4949590"/>
              <a:gd name="connsiteY232" fmla="*/ 3370752 h 4950768"/>
              <a:gd name="connsiteX233" fmla="*/ 4265798 w 4949590"/>
              <a:gd name="connsiteY233" fmla="*/ 3274948 h 4950768"/>
              <a:gd name="connsiteX234" fmla="*/ 4358111 w 4949590"/>
              <a:gd name="connsiteY234" fmla="*/ 3184847 h 4950768"/>
              <a:gd name="connsiteX235" fmla="*/ 863178 w 4949590"/>
              <a:gd name="connsiteY235" fmla="*/ 3170761 h 4950768"/>
              <a:gd name="connsiteX236" fmla="*/ 970274 w 4949590"/>
              <a:gd name="connsiteY236" fmla="*/ 3279953 h 4950768"/>
              <a:gd name="connsiteX237" fmla="*/ 863527 w 4949590"/>
              <a:gd name="connsiteY237" fmla="*/ 3384721 h 4950768"/>
              <a:gd name="connsiteX238" fmla="*/ 756430 w 4949590"/>
              <a:gd name="connsiteY238" fmla="*/ 3275530 h 4950768"/>
              <a:gd name="connsiteX239" fmla="*/ 863178 w 4949590"/>
              <a:gd name="connsiteY239" fmla="*/ 3170761 h 4950768"/>
              <a:gd name="connsiteX240" fmla="*/ 330954 w 4949590"/>
              <a:gd name="connsiteY240" fmla="*/ 2934102 h 4950768"/>
              <a:gd name="connsiteX241" fmla="*/ 409182 w 4949590"/>
              <a:gd name="connsiteY241" fmla="*/ 3012562 h 4950768"/>
              <a:gd name="connsiteX242" fmla="*/ 329557 w 4949590"/>
              <a:gd name="connsiteY242" fmla="*/ 3089624 h 4950768"/>
              <a:gd name="connsiteX243" fmla="*/ 253659 w 4949590"/>
              <a:gd name="connsiteY243" fmla="*/ 3008837 h 4950768"/>
              <a:gd name="connsiteX244" fmla="*/ 330954 w 4949590"/>
              <a:gd name="connsiteY244" fmla="*/ 2934102 h 4950768"/>
              <a:gd name="connsiteX245" fmla="*/ 4625734 w 4949590"/>
              <a:gd name="connsiteY245" fmla="*/ 2933520 h 4950768"/>
              <a:gd name="connsiteX246" fmla="*/ 4703146 w 4949590"/>
              <a:gd name="connsiteY246" fmla="*/ 3012794 h 4950768"/>
              <a:gd name="connsiteX247" fmla="*/ 4623872 w 4949590"/>
              <a:gd name="connsiteY247" fmla="*/ 3090206 h 4950768"/>
              <a:gd name="connsiteX248" fmla="*/ 4546460 w 4949590"/>
              <a:gd name="connsiteY248" fmla="*/ 3010932 h 4950768"/>
              <a:gd name="connsiteX249" fmla="*/ 4625734 w 4949590"/>
              <a:gd name="connsiteY249" fmla="*/ 2933520 h 4950768"/>
              <a:gd name="connsiteX250" fmla="*/ 597766 w 4949590"/>
              <a:gd name="connsiteY250" fmla="*/ 2914546 h 4950768"/>
              <a:gd name="connsiteX251" fmla="*/ 694619 w 4949590"/>
              <a:gd name="connsiteY251" fmla="*/ 3011050 h 4950768"/>
              <a:gd name="connsiteX252" fmla="*/ 599279 w 4949590"/>
              <a:gd name="connsiteY252" fmla="*/ 3109066 h 4950768"/>
              <a:gd name="connsiteX253" fmla="*/ 500099 w 4949590"/>
              <a:gd name="connsiteY253" fmla="*/ 3010235 h 4950768"/>
              <a:gd name="connsiteX254" fmla="*/ 597766 w 4949590"/>
              <a:gd name="connsiteY254" fmla="*/ 2914546 h 4950768"/>
              <a:gd name="connsiteX255" fmla="*/ 4361720 w 4949590"/>
              <a:gd name="connsiteY255" fmla="*/ 2914196 h 4950768"/>
              <a:gd name="connsiteX256" fmla="*/ 4456477 w 4949590"/>
              <a:gd name="connsiteY256" fmla="*/ 3012446 h 4950768"/>
              <a:gd name="connsiteX257" fmla="*/ 4355784 w 4949590"/>
              <a:gd name="connsiteY257" fmla="*/ 3109531 h 4950768"/>
              <a:gd name="connsiteX258" fmla="*/ 4261026 w 4949590"/>
              <a:gd name="connsiteY258" fmla="*/ 3011282 h 4950768"/>
              <a:gd name="connsiteX259" fmla="*/ 4361720 w 4949590"/>
              <a:gd name="connsiteY259" fmla="*/ 2914196 h 4950768"/>
              <a:gd name="connsiteX260" fmla="*/ 4893126 w 4949590"/>
              <a:gd name="connsiteY260" fmla="*/ 2687199 h 4950768"/>
              <a:gd name="connsiteX261" fmla="*/ 4948653 w 4949590"/>
              <a:gd name="connsiteY261" fmla="*/ 2747034 h 4950768"/>
              <a:gd name="connsiteX262" fmla="*/ 4886142 w 4949590"/>
              <a:gd name="connsiteY262" fmla="*/ 2803608 h 4950768"/>
              <a:gd name="connsiteX263" fmla="*/ 4833291 w 4949590"/>
              <a:gd name="connsiteY263" fmla="*/ 2742377 h 4950768"/>
              <a:gd name="connsiteX264" fmla="*/ 4893126 w 4949590"/>
              <a:gd name="connsiteY264" fmla="*/ 2687199 h 4950768"/>
              <a:gd name="connsiteX265" fmla="*/ 54597 w 4949590"/>
              <a:gd name="connsiteY265" fmla="*/ 2682543 h 4950768"/>
              <a:gd name="connsiteX266" fmla="*/ 108843 w 4949590"/>
              <a:gd name="connsiteY266" fmla="*/ 2735859 h 4950768"/>
              <a:gd name="connsiteX267" fmla="*/ 55295 w 4949590"/>
              <a:gd name="connsiteY267" fmla="*/ 2789290 h 4950768"/>
              <a:gd name="connsiteX268" fmla="*/ 3027 w 4949590"/>
              <a:gd name="connsiteY268" fmla="*/ 2739235 h 4950768"/>
              <a:gd name="connsiteX269" fmla="*/ 54597 w 4949590"/>
              <a:gd name="connsiteY269" fmla="*/ 2682543 h 4950768"/>
              <a:gd name="connsiteX270" fmla="*/ 4625501 w 4949590"/>
              <a:gd name="connsiteY270" fmla="*/ 2661938 h 4950768"/>
              <a:gd name="connsiteX271" fmla="*/ 4708733 w 4949590"/>
              <a:gd name="connsiteY271" fmla="*/ 2744240 h 4950768"/>
              <a:gd name="connsiteX272" fmla="*/ 4624104 w 4949590"/>
              <a:gd name="connsiteY272" fmla="*/ 2829800 h 4950768"/>
              <a:gd name="connsiteX273" fmla="*/ 4540872 w 4949590"/>
              <a:gd name="connsiteY273" fmla="*/ 2747499 h 4950768"/>
              <a:gd name="connsiteX274" fmla="*/ 4625501 w 4949590"/>
              <a:gd name="connsiteY274" fmla="*/ 2661938 h 4950768"/>
              <a:gd name="connsiteX275" fmla="*/ 330256 w 4949590"/>
              <a:gd name="connsiteY275" fmla="*/ 2655535 h 4950768"/>
              <a:gd name="connsiteX276" fmla="*/ 412209 w 4949590"/>
              <a:gd name="connsiteY276" fmla="*/ 2735275 h 4950768"/>
              <a:gd name="connsiteX277" fmla="*/ 332468 w 4949590"/>
              <a:gd name="connsiteY277" fmla="*/ 2817227 h 4950768"/>
              <a:gd name="connsiteX278" fmla="*/ 250516 w 4949590"/>
              <a:gd name="connsiteY278" fmla="*/ 2737487 h 4950768"/>
              <a:gd name="connsiteX279" fmla="*/ 330256 w 4949590"/>
              <a:gd name="connsiteY279" fmla="*/ 2655535 h 4950768"/>
              <a:gd name="connsiteX280" fmla="*/ 4359858 w 4949590"/>
              <a:gd name="connsiteY280" fmla="*/ 2643080 h 4950768"/>
              <a:gd name="connsiteX281" fmla="*/ 4461600 w 4949590"/>
              <a:gd name="connsiteY281" fmla="*/ 2747034 h 4950768"/>
              <a:gd name="connsiteX282" fmla="*/ 4357646 w 4949590"/>
              <a:gd name="connsiteY282" fmla="*/ 2848775 h 4950768"/>
              <a:gd name="connsiteX283" fmla="*/ 4255904 w 4949590"/>
              <a:gd name="connsiteY283" fmla="*/ 2744822 h 4950768"/>
              <a:gd name="connsiteX284" fmla="*/ 4359858 w 4949590"/>
              <a:gd name="connsiteY284" fmla="*/ 2643080 h 4950768"/>
              <a:gd name="connsiteX285" fmla="*/ 603469 w 4949590"/>
              <a:gd name="connsiteY285" fmla="*/ 2636445 h 4950768"/>
              <a:gd name="connsiteX286" fmla="*/ 697529 w 4949590"/>
              <a:gd name="connsiteY286" fmla="*/ 2740050 h 4950768"/>
              <a:gd name="connsiteX287" fmla="*/ 591479 w 4949590"/>
              <a:gd name="connsiteY287" fmla="*/ 2836436 h 4950768"/>
              <a:gd name="connsiteX288" fmla="*/ 497306 w 4949590"/>
              <a:gd name="connsiteY288" fmla="*/ 2732832 h 4950768"/>
              <a:gd name="connsiteX289" fmla="*/ 603469 w 4949590"/>
              <a:gd name="connsiteY289" fmla="*/ 2636445 h 4950768"/>
              <a:gd name="connsiteX290" fmla="*/ 54364 w 4949590"/>
              <a:gd name="connsiteY290" fmla="*/ 2413173 h 4950768"/>
              <a:gd name="connsiteX291" fmla="*/ 111522 w 4949590"/>
              <a:gd name="connsiteY291" fmla="*/ 2472076 h 4950768"/>
              <a:gd name="connsiteX292" fmla="*/ 53084 w 4949590"/>
              <a:gd name="connsiteY292" fmla="*/ 2526206 h 4950768"/>
              <a:gd name="connsiteX293" fmla="*/ 1 w 4949590"/>
              <a:gd name="connsiteY293" fmla="*/ 2471262 h 4950768"/>
              <a:gd name="connsiteX294" fmla="*/ 54364 w 4949590"/>
              <a:gd name="connsiteY294" fmla="*/ 2413173 h 4950768"/>
              <a:gd name="connsiteX295" fmla="*/ 4892660 w 4949590"/>
              <a:gd name="connsiteY295" fmla="*/ 2411776 h 4950768"/>
              <a:gd name="connsiteX296" fmla="*/ 4949468 w 4949590"/>
              <a:gd name="connsiteY296" fmla="*/ 2468934 h 4950768"/>
              <a:gd name="connsiteX297" fmla="*/ 4891147 w 4949590"/>
              <a:gd name="connsiteY297" fmla="*/ 2529467 h 4950768"/>
              <a:gd name="connsiteX298" fmla="*/ 4831778 w 4949590"/>
              <a:gd name="connsiteY298" fmla="*/ 2469749 h 4950768"/>
              <a:gd name="connsiteX299" fmla="*/ 4892660 w 4949590"/>
              <a:gd name="connsiteY299" fmla="*/ 2411776 h 4950768"/>
              <a:gd name="connsiteX300" fmla="*/ 330721 w 4949590"/>
              <a:gd name="connsiteY300" fmla="*/ 2386398 h 4950768"/>
              <a:gd name="connsiteX301" fmla="*/ 415351 w 4949590"/>
              <a:gd name="connsiteY301" fmla="*/ 2472075 h 4950768"/>
              <a:gd name="connsiteX302" fmla="*/ 332118 w 4949590"/>
              <a:gd name="connsiteY302" fmla="*/ 2554376 h 4950768"/>
              <a:gd name="connsiteX303" fmla="*/ 247489 w 4949590"/>
              <a:gd name="connsiteY303" fmla="*/ 2468700 h 4950768"/>
              <a:gd name="connsiteX304" fmla="*/ 330721 w 4949590"/>
              <a:gd name="connsiteY304" fmla="*/ 2386398 h 4950768"/>
              <a:gd name="connsiteX305" fmla="*/ 4626667 w 4949590"/>
              <a:gd name="connsiteY305" fmla="*/ 2385118 h 4950768"/>
              <a:gd name="connsiteX306" fmla="*/ 4710016 w 4949590"/>
              <a:gd name="connsiteY306" fmla="*/ 2471145 h 4950768"/>
              <a:gd name="connsiteX307" fmla="*/ 4625270 w 4949590"/>
              <a:gd name="connsiteY307" fmla="*/ 2555775 h 4950768"/>
              <a:gd name="connsiteX308" fmla="*/ 4539476 w 4949590"/>
              <a:gd name="connsiteY308" fmla="*/ 2467420 h 4950768"/>
              <a:gd name="connsiteX309" fmla="*/ 4626667 w 4949590"/>
              <a:gd name="connsiteY309" fmla="*/ 2385118 h 4950768"/>
              <a:gd name="connsiteX310" fmla="*/ 596254 w 4949590"/>
              <a:gd name="connsiteY310" fmla="*/ 2367541 h 4950768"/>
              <a:gd name="connsiteX311" fmla="*/ 700206 w 4949590"/>
              <a:gd name="connsiteY311" fmla="*/ 2469400 h 4950768"/>
              <a:gd name="connsiteX312" fmla="*/ 598348 w 4949590"/>
              <a:gd name="connsiteY312" fmla="*/ 2573353 h 4950768"/>
              <a:gd name="connsiteX313" fmla="*/ 494395 w 4949590"/>
              <a:gd name="connsiteY313" fmla="*/ 2471495 h 4950768"/>
              <a:gd name="connsiteX314" fmla="*/ 596254 w 4949590"/>
              <a:gd name="connsiteY314" fmla="*/ 2367541 h 4950768"/>
              <a:gd name="connsiteX315" fmla="*/ 4356598 w 4949590"/>
              <a:gd name="connsiteY315" fmla="*/ 2365678 h 4950768"/>
              <a:gd name="connsiteX316" fmla="*/ 4463578 w 4949590"/>
              <a:gd name="connsiteY316" fmla="*/ 2470680 h 4950768"/>
              <a:gd name="connsiteX317" fmla="*/ 4360905 w 4949590"/>
              <a:gd name="connsiteY317" fmla="*/ 2575331 h 4950768"/>
              <a:gd name="connsiteX318" fmla="*/ 4253925 w 4949590"/>
              <a:gd name="connsiteY318" fmla="*/ 2470331 h 4950768"/>
              <a:gd name="connsiteX319" fmla="*/ 4356598 w 4949590"/>
              <a:gd name="connsiteY319" fmla="*/ 2365678 h 4950768"/>
              <a:gd name="connsiteX320" fmla="*/ 54132 w 4949590"/>
              <a:gd name="connsiteY320" fmla="*/ 2151486 h 4950768"/>
              <a:gd name="connsiteX321" fmla="*/ 109892 w 4949590"/>
              <a:gd name="connsiteY321" fmla="*/ 2203988 h 4950768"/>
              <a:gd name="connsiteX322" fmla="*/ 55412 w 4949590"/>
              <a:gd name="connsiteY322" fmla="*/ 2257303 h 4950768"/>
              <a:gd name="connsiteX323" fmla="*/ 3027 w 4949590"/>
              <a:gd name="connsiteY323" fmla="*/ 2202707 h 4950768"/>
              <a:gd name="connsiteX324" fmla="*/ 54132 w 4949590"/>
              <a:gd name="connsiteY324" fmla="*/ 2151486 h 4950768"/>
              <a:gd name="connsiteX325" fmla="*/ 4892893 w 4949590"/>
              <a:gd name="connsiteY325" fmla="*/ 2146597 h 4950768"/>
              <a:gd name="connsiteX326" fmla="*/ 4948304 w 4949590"/>
              <a:gd name="connsiteY326" fmla="*/ 2205501 h 4950768"/>
              <a:gd name="connsiteX327" fmla="*/ 4890915 w 4949590"/>
              <a:gd name="connsiteY327" fmla="*/ 2263239 h 4950768"/>
              <a:gd name="connsiteX328" fmla="*/ 4832825 w 4949590"/>
              <a:gd name="connsiteY328" fmla="*/ 2205733 h 4950768"/>
              <a:gd name="connsiteX329" fmla="*/ 4892893 w 4949590"/>
              <a:gd name="connsiteY329" fmla="*/ 2146597 h 4950768"/>
              <a:gd name="connsiteX330" fmla="*/ 330140 w 4949590"/>
              <a:gd name="connsiteY330" fmla="*/ 2123781 h 4950768"/>
              <a:gd name="connsiteX331" fmla="*/ 412209 w 4949590"/>
              <a:gd name="connsiteY331" fmla="*/ 2203289 h 4950768"/>
              <a:gd name="connsiteX332" fmla="*/ 332584 w 4949590"/>
              <a:gd name="connsiteY332" fmla="*/ 2285357 h 4950768"/>
              <a:gd name="connsiteX333" fmla="*/ 250516 w 4949590"/>
              <a:gd name="connsiteY333" fmla="*/ 2205733 h 4950768"/>
              <a:gd name="connsiteX334" fmla="*/ 330140 w 4949590"/>
              <a:gd name="connsiteY334" fmla="*/ 2123781 h 4950768"/>
              <a:gd name="connsiteX335" fmla="*/ 4626084 w 4949590"/>
              <a:gd name="connsiteY335" fmla="*/ 2120638 h 4950768"/>
              <a:gd name="connsiteX336" fmla="*/ 4708734 w 4949590"/>
              <a:gd name="connsiteY336" fmla="*/ 2203521 h 4950768"/>
              <a:gd name="connsiteX337" fmla="*/ 4623407 w 4949590"/>
              <a:gd name="connsiteY337" fmla="*/ 2288499 h 4950768"/>
              <a:gd name="connsiteX338" fmla="*/ 4540756 w 4949590"/>
              <a:gd name="connsiteY338" fmla="*/ 2205616 h 4950768"/>
              <a:gd name="connsiteX339" fmla="*/ 4626084 w 4949590"/>
              <a:gd name="connsiteY339" fmla="*/ 2120638 h 4950768"/>
              <a:gd name="connsiteX340" fmla="*/ 598347 w 4949590"/>
              <a:gd name="connsiteY340" fmla="*/ 2104340 h 4950768"/>
              <a:gd name="connsiteX341" fmla="*/ 697527 w 4949590"/>
              <a:gd name="connsiteY341" fmla="*/ 2203056 h 4950768"/>
              <a:gd name="connsiteX342" fmla="*/ 596368 w 4949590"/>
              <a:gd name="connsiteY342" fmla="*/ 2304681 h 4950768"/>
              <a:gd name="connsiteX343" fmla="*/ 497188 w 4949590"/>
              <a:gd name="connsiteY343" fmla="*/ 2205966 h 4950768"/>
              <a:gd name="connsiteX344" fmla="*/ 598347 w 4949590"/>
              <a:gd name="connsiteY344" fmla="*/ 2104340 h 4950768"/>
              <a:gd name="connsiteX345" fmla="*/ 4358810 w 4949590"/>
              <a:gd name="connsiteY345" fmla="*/ 2101547 h 4950768"/>
              <a:gd name="connsiteX346" fmla="*/ 4461832 w 4949590"/>
              <a:gd name="connsiteY346" fmla="*/ 2204453 h 4950768"/>
              <a:gd name="connsiteX347" fmla="*/ 4358926 w 4949590"/>
              <a:gd name="connsiteY347" fmla="*/ 2307475 h 4950768"/>
              <a:gd name="connsiteX348" fmla="*/ 4255904 w 4949590"/>
              <a:gd name="connsiteY348" fmla="*/ 2204569 h 4950768"/>
              <a:gd name="connsiteX349" fmla="*/ 4358810 w 4949590"/>
              <a:gd name="connsiteY349" fmla="*/ 2101547 h 4950768"/>
              <a:gd name="connsiteX350" fmla="*/ 332118 w 4949590"/>
              <a:gd name="connsiteY350" fmla="*/ 1860814 h 4950768"/>
              <a:gd name="connsiteX351" fmla="*/ 409181 w 4949590"/>
              <a:gd name="connsiteY351" fmla="*/ 1940438 h 4950768"/>
              <a:gd name="connsiteX352" fmla="*/ 328393 w 4949590"/>
              <a:gd name="connsiteY352" fmla="*/ 2016336 h 4950768"/>
              <a:gd name="connsiteX353" fmla="*/ 253658 w 4949590"/>
              <a:gd name="connsiteY353" fmla="*/ 1939041 h 4950768"/>
              <a:gd name="connsiteX354" fmla="*/ 332118 w 4949590"/>
              <a:gd name="connsiteY354" fmla="*/ 1860814 h 4950768"/>
              <a:gd name="connsiteX355" fmla="*/ 4628645 w 4949590"/>
              <a:gd name="connsiteY355" fmla="*/ 1859883 h 4950768"/>
              <a:gd name="connsiteX356" fmla="*/ 4703379 w 4949590"/>
              <a:gd name="connsiteY356" fmla="*/ 1941252 h 4950768"/>
              <a:gd name="connsiteX357" fmla="*/ 4623174 w 4949590"/>
              <a:gd name="connsiteY357" fmla="*/ 2017151 h 4950768"/>
              <a:gd name="connsiteX358" fmla="*/ 4546111 w 4949590"/>
              <a:gd name="connsiteY358" fmla="*/ 1938109 h 4950768"/>
              <a:gd name="connsiteX359" fmla="*/ 4628645 w 4949590"/>
              <a:gd name="connsiteY359" fmla="*/ 1859883 h 4950768"/>
              <a:gd name="connsiteX360" fmla="*/ 598231 w 4949590"/>
              <a:gd name="connsiteY360" fmla="*/ 1841256 h 4950768"/>
              <a:gd name="connsiteX361" fmla="*/ 694617 w 4949590"/>
              <a:gd name="connsiteY361" fmla="*/ 1938342 h 4950768"/>
              <a:gd name="connsiteX362" fmla="*/ 598697 w 4949590"/>
              <a:gd name="connsiteY362" fmla="*/ 2035777 h 4950768"/>
              <a:gd name="connsiteX363" fmla="*/ 499982 w 4949590"/>
              <a:gd name="connsiteY363" fmla="*/ 1936363 h 4950768"/>
              <a:gd name="connsiteX364" fmla="*/ 598231 w 4949590"/>
              <a:gd name="connsiteY364" fmla="*/ 1841256 h 4950768"/>
              <a:gd name="connsiteX365" fmla="*/ 4357763 w 4949590"/>
              <a:gd name="connsiteY365" fmla="*/ 1840791 h 4950768"/>
              <a:gd name="connsiteX366" fmla="*/ 4456593 w 4949590"/>
              <a:gd name="connsiteY366" fmla="*/ 1938692 h 4950768"/>
              <a:gd name="connsiteX367" fmla="*/ 4357530 w 4949590"/>
              <a:gd name="connsiteY367" fmla="*/ 2036359 h 4950768"/>
              <a:gd name="connsiteX368" fmla="*/ 4261026 w 4949590"/>
              <a:gd name="connsiteY368" fmla="*/ 1940788 h 4950768"/>
              <a:gd name="connsiteX369" fmla="*/ 4357763 w 4949590"/>
              <a:gd name="connsiteY369" fmla="*/ 1840791 h 4950768"/>
              <a:gd name="connsiteX370" fmla="*/ 331533 w 4949590"/>
              <a:gd name="connsiteY370" fmla="*/ 1594121 h 4950768"/>
              <a:gd name="connsiteX371" fmla="*/ 400332 w 4949590"/>
              <a:gd name="connsiteY371" fmla="*/ 1663268 h 4950768"/>
              <a:gd name="connsiteX372" fmla="*/ 331184 w 4949590"/>
              <a:gd name="connsiteY372" fmla="*/ 1732065 h 4950768"/>
              <a:gd name="connsiteX373" fmla="*/ 262388 w 4949590"/>
              <a:gd name="connsiteY373" fmla="*/ 1662919 h 4950768"/>
              <a:gd name="connsiteX374" fmla="*/ 331533 w 4949590"/>
              <a:gd name="connsiteY374" fmla="*/ 1594121 h 4950768"/>
              <a:gd name="connsiteX375" fmla="*/ 4622941 w 4949590"/>
              <a:gd name="connsiteY375" fmla="*/ 1592026 h 4950768"/>
              <a:gd name="connsiteX376" fmla="*/ 4695813 w 4949590"/>
              <a:gd name="connsiteY376" fmla="*/ 1662453 h 4950768"/>
              <a:gd name="connsiteX377" fmla="*/ 4624105 w 4949590"/>
              <a:gd name="connsiteY377" fmla="*/ 1734161 h 4950768"/>
              <a:gd name="connsiteX378" fmla="*/ 4553678 w 4949590"/>
              <a:gd name="connsiteY378" fmla="*/ 1666062 h 4950768"/>
              <a:gd name="connsiteX379" fmla="*/ 4622941 w 4949590"/>
              <a:gd name="connsiteY379" fmla="*/ 1592026 h 4950768"/>
              <a:gd name="connsiteX380" fmla="*/ 598115 w 4949590"/>
              <a:gd name="connsiteY380" fmla="*/ 1574215 h 4950768"/>
              <a:gd name="connsiteX381" fmla="*/ 686236 w 4949590"/>
              <a:gd name="connsiteY381" fmla="*/ 1663851 h 4950768"/>
              <a:gd name="connsiteX382" fmla="*/ 596602 w 4949590"/>
              <a:gd name="connsiteY382" fmla="*/ 1751972 h 4950768"/>
              <a:gd name="connsiteX383" fmla="*/ 508480 w 4949590"/>
              <a:gd name="connsiteY383" fmla="*/ 1662338 h 4950768"/>
              <a:gd name="connsiteX384" fmla="*/ 598115 w 4949590"/>
              <a:gd name="connsiteY384" fmla="*/ 1574215 h 4950768"/>
              <a:gd name="connsiteX385" fmla="*/ 4357413 w 4949590"/>
              <a:gd name="connsiteY385" fmla="*/ 1570257 h 4950768"/>
              <a:gd name="connsiteX386" fmla="*/ 4451704 w 4949590"/>
              <a:gd name="connsiteY386" fmla="*/ 1662920 h 4950768"/>
              <a:gd name="connsiteX387" fmla="*/ 4357762 w 4949590"/>
              <a:gd name="connsiteY387" fmla="*/ 1756047 h 4950768"/>
              <a:gd name="connsiteX388" fmla="*/ 4265799 w 4949590"/>
              <a:gd name="connsiteY388" fmla="*/ 1660941 h 4950768"/>
              <a:gd name="connsiteX389" fmla="*/ 4357413 w 4949590"/>
              <a:gd name="connsiteY389" fmla="*/ 1570257 h 4950768"/>
              <a:gd name="connsiteX390" fmla="*/ 866089 w 4949590"/>
              <a:gd name="connsiteY390" fmla="*/ 1556172 h 4950768"/>
              <a:gd name="connsiteX391" fmla="*/ 970158 w 4949590"/>
              <a:gd name="connsiteY391" fmla="*/ 1663502 h 4950768"/>
              <a:gd name="connsiteX392" fmla="*/ 860500 w 4949590"/>
              <a:gd name="connsiteY392" fmla="*/ 1769900 h 4950768"/>
              <a:gd name="connsiteX393" fmla="*/ 756430 w 4949590"/>
              <a:gd name="connsiteY393" fmla="*/ 1662571 h 4950768"/>
              <a:gd name="connsiteX394" fmla="*/ 866089 w 4949590"/>
              <a:gd name="connsiteY394" fmla="*/ 1556172 h 4950768"/>
              <a:gd name="connsiteX395" fmla="*/ 332815 w 4949590"/>
              <a:gd name="connsiteY395" fmla="*/ 1338837 h 4950768"/>
              <a:gd name="connsiteX396" fmla="*/ 389972 w 4949590"/>
              <a:gd name="connsiteY396" fmla="*/ 1391919 h 4950768"/>
              <a:gd name="connsiteX397" fmla="*/ 330021 w 4949590"/>
              <a:gd name="connsiteY397" fmla="*/ 1455479 h 4950768"/>
              <a:gd name="connsiteX398" fmla="*/ 273097 w 4949590"/>
              <a:gd name="connsiteY398" fmla="*/ 1398089 h 4950768"/>
              <a:gd name="connsiteX399" fmla="*/ 332815 w 4949590"/>
              <a:gd name="connsiteY399" fmla="*/ 1338837 h 4950768"/>
              <a:gd name="connsiteX400" fmla="*/ 4625503 w 4949590"/>
              <a:gd name="connsiteY400" fmla="*/ 1338022 h 4950768"/>
              <a:gd name="connsiteX401" fmla="*/ 4683824 w 4949590"/>
              <a:gd name="connsiteY401" fmla="*/ 1397856 h 4950768"/>
              <a:gd name="connsiteX402" fmla="*/ 4626201 w 4949590"/>
              <a:gd name="connsiteY402" fmla="*/ 1457458 h 4950768"/>
              <a:gd name="connsiteX403" fmla="*/ 4565668 w 4949590"/>
              <a:gd name="connsiteY403" fmla="*/ 1396343 h 4950768"/>
              <a:gd name="connsiteX404" fmla="*/ 4625503 w 4949590"/>
              <a:gd name="connsiteY404" fmla="*/ 1338022 h 4950768"/>
              <a:gd name="connsiteX405" fmla="*/ 597996 w 4949590"/>
              <a:gd name="connsiteY405" fmla="*/ 1317650 h 4950768"/>
              <a:gd name="connsiteX406" fmla="*/ 676805 w 4949590"/>
              <a:gd name="connsiteY406" fmla="*/ 1398903 h 4950768"/>
              <a:gd name="connsiteX407" fmla="*/ 594388 w 4949590"/>
              <a:gd name="connsiteY407" fmla="*/ 1476548 h 4950768"/>
              <a:gd name="connsiteX408" fmla="*/ 517907 w 4949590"/>
              <a:gd name="connsiteY408" fmla="*/ 1392966 h 4950768"/>
              <a:gd name="connsiteX409" fmla="*/ 597996 w 4949590"/>
              <a:gd name="connsiteY409" fmla="*/ 1317650 h 4950768"/>
              <a:gd name="connsiteX410" fmla="*/ 4359042 w 4949590"/>
              <a:gd name="connsiteY410" fmla="*/ 1313344 h 4950768"/>
              <a:gd name="connsiteX411" fmla="*/ 4442507 w 4949590"/>
              <a:gd name="connsiteY411" fmla="*/ 1399835 h 4950768"/>
              <a:gd name="connsiteX412" fmla="*/ 4358460 w 4949590"/>
              <a:gd name="connsiteY412" fmla="*/ 1480856 h 4950768"/>
              <a:gd name="connsiteX413" fmla="*/ 4274995 w 4949590"/>
              <a:gd name="connsiteY413" fmla="*/ 1394364 h 4950768"/>
              <a:gd name="connsiteX414" fmla="*/ 4359042 w 4949590"/>
              <a:gd name="connsiteY414" fmla="*/ 1313344 h 4950768"/>
              <a:gd name="connsiteX415" fmla="*/ 868649 w 4949590"/>
              <a:gd name="connsiteY415" fmla="*/ 1299491 h 4950768"/>
              <a:gd name="connsiteX416" fmla="*/ 960962 w 4949590"/>
              <a:gd name="connsiteY416" fmla="*/ 1400068 h 4950768"/>
              <a:gd name="connsiteX417" fmla="*/ 857940 w 4949590"/>
              <a:gd name="connsiteY417" fmla="*/ 1494709 h 4950768"/>
              <a:gd name="connsiteX418" fmla="*/ 765627 w 4949590"/>
              <a:gd name="connsiteY418" fmla="*/ 1394131 h 4950768"/>
              <a:gd name="connsiteX419" fmla="*/ 868649 w 4949590"/>
              <a:gd name="connsiteY419" fmla="*/ 1299491 h 4950768"/>
              <a:gd name="connsiteX420" fmla="*/ 4099102 w 4949590"/>
              <a:gd name="connsiteY420" fmla="*/ 1299258 h 4950768"/>
              <a:gd name="connsiteX421" fmla="*/ 4190832 w 4949590"/>
              <a:gd name="connsiteY421" fmla="*/ 1399952 h 4950768"/>
              <a:gd name="connsiteX422" fmla="*/ 4088858 w 4949590"/>
              <a:gd name="connsiteY422" fmla="*/ 1495175 h 4950768"/>
              <a:gd name="connsiteX423" fmla="*/ 3994799 w 4949590"/>
              <a:gd name="connsiteY423" fmla="*/ 1392036 h 4950768"/>
              <a:gd name="connsiteX424" fmla="*/ 4099102 w 4949590"/>
              <a:gd name="connsiteY424" fmla="*/ 1299258 h 4950768"/>
              <a:gd name="connsiteX425" fmla="*/ 600089 w 4949590"/>
              <a:gd name="connsiteY425" fmla="*/ 1062716 h 4950768"/>
              <a:gd name="connsiteX426" fmla="*/ 665745 w 4949590"/>
              <a:gd name="connsiteY426" fmla="*/ 1130234 h 4950768"/>
              <a:gd name="connsiteX427" fmla="*/ 597064 w 4949590"/>
              <a:gd name="connsiteY427" fmla="*/ 1199495 h 4950768"/>
              <a:gd name="connsiteX428" fmla="*/ 528963 w 4949590"/>
              <a:gd name="connsiteY428" fmla="*/ 1129651 h 4950768"/>
              <a:gd name="connsiteX429" fmla="*/ 600089 w 4949590"/>
              <a:gd name="connsiteY429" fmla="*/ 1062716 h 4950768"/>
              <a:gd name="connsiteX430" fmla="*/ 4361370 w 4949590"/>
              <a:gd name="connsiteY430" fmla="*/ 1062134 h 4950768"/>
              <a:gd name="connsiteX431" fmla="*/ 4427956 w 4949590"/>
              <a:gd name="connsiteY431" fmla="*/ 1132563 h 4950768"/>
              <a:gd name="connsiteX432" fmla="*/ 4358693 w 4949590"/>
              <a:gd name="connsiteY432" fmla="*/ 1200310 h 4950768"/>
              <a:gd name="connsiteX433" fmla="*/ 4289779 w 4949590"/>
              <a:gd name="connsiteY433" fmla="*/ 1127441 h 4950768"/>
              <a:gd name="connsiteX434" fmla="*/ 4361370 w 4949590"/>
              <a:gd name="connsiteY434" fmla="*/ 1062134 h 4950768"/>
              <a:gd name="connsiteX435" fmla="*/ 866904 w 4949590"/>
              <a:gd name="connsiteY435" fmla="*/ 1043858 h 4950768"/>
              <a:gd name="connsiteX436" fmla="*/ 950602 w 4949590"/>
              <a:gd name="connsiteY436" fmla="*/ 1131165 h 4950768"/>
              <a:gd name="connsiteX437" fmla="*/ 862131 w 4949590"/>
              <a:gd name="connsiteY437" fmla="*/ 1218471 h 4950768"/>
              <a:gd name="connsiteX438" fmla="*/ 775988 w 4949590"/>
              <a:gd name="connsiteY438" fmla="*/ 1128837 h 4950768"/>
              <a:gd name="connsiteX439" fmla="*/ 866904 w 4949590"/>
              <a:gd name="connsiteY439" fmla="*/ 1043858 h 4950768"/>
              <a:gd name="connsiteX440" fmla="*/ 4092002 w 4949590"/>
              <a:gd name="connsiteY440" fmla="*/ 1043277 h 4950768"/>
              <a:gd name="connsiteX441" fmla="*/ 4180822 w 4949590"/>
              <a:gd name="connsiteY441" fmla="*/ 1129070 h 4950768"/>
              <a:gd name="connsiteX442" fmla="*/ 4096076 w 4949590"/>
              <a:gd name="connsiteY442" fmla="*/ 1219053 h 4950768"/>
              <a:gd name="connsiteX443" fmla="*/ 4004927 w 4949590"/>
              <a:gd name="connsiteY443" fmla="*/ 1130816 h 4950768"/>
              <a:gd name="connsiteX444" fmla="*/ 4092002 w 4949590"/>
              <a:gd name="connsiteY444" fmla="*/ 1043277 h 4950768"/>
              <a:gd name="connsiteX445" fmla="*/ 1129405 w 4949590"/>
              <a:gd name="connsiteY445" fmla="*/ 1030938 h 4950768"/>
              <a:gd name="connsiteX446" fmla="*/ 1229400 w 4949590"/>
              <a:gd name="connsiteY446" fmla="*/ 1133610 h 4950768"/>
              <a:gd name="connsiteX447" fmla="*/ 1129055 w 4949590"/>
              <a:gd name="connsiteY447" fmla="*/ 1231276 h 4950768"/>
              <a:gd name="connsiteX448" fmla="*/ 1029059 w 4949590"/>
              <a:gd name="connsiteY448" fmla="*/ 1128606 h 4950768"/>
              <a:gd name="connsiteX449" fmla="*/ 1129405 w 4949590"/>
              <a:gd name="connsiteY449" fmla="*/ 1030938 h 4950768"/>
              <a:gd name="connsiteX450" fmla="*/ 3815181 w 4949590"/>
              <a:gd name="connsiteY450" fmla="*/ 1027911 h 4950768"/>
              <a:gd name="connsiteX451" fmla="*/ 3920531 w 4949590"/>
              <a:gd name="connsiteY451" fmla="*/ 1128955 h 4950768"/>
              <a:gd name="connsiteX452" fmla="*/ 3819488 w 4949590"/>
              <a:gd name="connsiteY452" fmla="*/ 1234303 h 4950768"/>
              <a:gd name="connsiteX453" fmla="*/ 3714137 w 4949590"/>
              <a:gd name="connsiteY453" fmla="*/ 1133261 h 4950768"/>
              <a:gd name="connsiteX454" fmla="*/ 3815181 w 4949590"/>
              <a:gd name="connsiteY454" fmla="*/ 1027911 h 4950768"/>
              <a:gd name="connsiteX455" fmla="*/ 4093164 w 4949590"/>
              <a:gd name="connsiteY455" fmla="*/ 791019 h 4950768"/>
              <a:gd name="connsiteX456" fmla="*/ 4166967 w 4949590"/>
              <a:gd name="connsiteY456" fmla="*/ 864355 h 4950768"/>
              <a:gd name="connsiteX457" fmla="*/ 4094910 w 4949590"/>
              <a:gd name="connsiteY457" fmla="*/ 939324 h 4950768"/>
              <a:gd name="connsiteX458" fmla="*/ 4018779 w 4949590"/>
              <a:gd name="connsiteY458" fmla="*/ 863657 h 4950768"/>
              <a:gd name="connsiteX459" fmla="*/ 4093164 w 4949590"/>
              <a:gd name="connsiteY459" fmla="*/ 791019 h 4950768"/>
              <a:gd name="connsiteX460" fmla="*/ 863523 w 4949590"/>
              <a:gd name="connsiteY460" fmla="*/ 786013 h 4950768"/>
              <a:gd name="connsiteX461" fmla="*/ 932903 w 4949590"/>
              <a:gd name="connsiteY461" fmla="*/ 858187 h 4950768"/>
              <a:gd name="connsiteX462" fmla="*/ 863058 w 4949590"/>
              <a:gd name="connsiteY462" fmla="*/ 925239 h 4950768"/>
              <a:gd name="connsiteX463" fmla="*/ 793678 w 4949590"/>
              <a:gd name="connsiteY463" fmla="*/ 853065 h 4950768"/>
              <a:gd name="connsiteX464" fmla="*/ 863523 w 4949590"/>
              <a:gd name="connsiteY464" fmla="*/ 786013 h 4950768"/>
              <a:gd name="connsiteX465" fmla="*/ 3820070 w 4949590"/>
              <a:gd name="connsiteY465" fmla="*/ 777167 h 4950768"/>
              <a:gd name="connsiteX466" fmla="*/ 3905282 w 4949590"/>
              <a:gd name="connsiteY466" fmla="*/ 871574 h 4950768"/>
              <a:gd name="connsiteX467" fmla="*/ 3812271 w 4949590"/>
              <a:gd name="connsiteY467" fmla="*/ 953293 h 4950768"/>
              <a:gd name="connsiteX468" fmla="*/ 3729271 w 4949590"/>
              <a:gd name="connsiteY468" fmla="*/ 861330 h 4950768"/>
              <a:gd name="connsiteX469" fmla="*/ 3820070 w 4949590"/>
              <a:gd name="connsiteY469" fmla="*/ 777167 h 4950768"/>
              <a:gd name="connsiteX470" fmla="*/ 1129055 w 4949590"/>
              <a:gd name="connsiteY470" fmla="*/ 768551 h 4950768"/>
              <a:gd name="connsiteX471" fmla="*/ 1216361 w 4949590"/>
              <a:gd name="connsiteY471" fmla="*/ 856557 h 4950768"/>
              <a:gd name="connsiteX472" fmla="*/ 1127309 w 4949590"/>
              <a:gd name="connsiteY472" fmla="*/ 942699 h 4950768"/>
              <a:gd name="connsiteX473" fmla="*/ 1042330 w 4949590"/>
              <a:gd name="connsiteY473" fmla="*/ 852366 h 4950768"/>
              <a:gd name="connsiteX474" fmla="*/ 1129055 w 4949590"/>
              <a:gd name="connsiteY474" fmla="*/ 768551 h 4950768"/>
              <a:gd name="connsiteX475" fmla="*/ 3552912 w 4949590"/>
              <a:gd name="connsiteY475" fmla="*/ 767039 h 4950768"/>
              <a:gd name="connsiteX476" fmla="*/ 3649531 w 4949590"/>
              <a:gd name="connsiteY476" fmla="*/ 866685 h 4950768"/>
              <a:gd name="connsiteX477" fmla="*/ 3550002 w 4949590"/>
              <a:gd name="connsiteY477" fmla="*/ 963306 h 4950768"/>
              <a:gd name="connsiteX478" fmla="*/ 3453381 w 4949590"/>
              <a:gd name="connsiteY478" fmla="*/ 863659 h 4950768"/>
              <a:gd name="connsiteX479" fmla="*/ 3552912 w 4949590"/>
              <a:gd name="connsiteY479" fmla="*/ 767039 h 4950768"/>
              <a:gd name="connsiteX480" fmla="*/ 1406457 w 4949590"/>
              <a:gd name="connsiteY480" fmla="*/ 757958 h 4950768"/>
              <a:gd name="connsiteX481" fmla="*/ 1502373 w 4949590"/>
              <a:gd name="connsiteY481" fmla="*/ 855044 h 4950768"/>
              <a:gd name="connsiteX482" fmla="*/ 1402965 w 4949590"/>
              <a:gd name="connsiteY482" fmla="*/ 953410 h 4950768"/>
              <a:gd name="connsiteX483" fmla="*/ 1307044 w 4949590"/>
              <a:gd name="connsiteY483" fmla="*/ 856324 h 4950768"/>
              <a:gd name="connsiteX484" fmla="*/ 1406457 w 4949590"/>
              <a:gd name="connsiteY484" fmla="*/ 757958 h 4950768"/>
              <a:gd name="connsiteX485" fmla="*/ 1670816 w 4949590"/>
              <a:gd name="connsiteY485" fmla="*/ 748762 h 4950768"/>
              <a:gd name="connsiteX486" fmla="*/ 1777680 w 4949590"/>
              <a:gd name="connsiteY486" fmla="*/ 858187 h 4950768"/>
              <a:gd name="connsiteX487" fmla="*/ 1670584 w 4949590"/>
              <a:gd name="connsiteY487" fmla="*/ 962607 h 4950768"/>
              <a:gd name="connsiteX488" fmla="*/ 1563719 w 4949590"/>
              <a:gd name="connsiteY488" fmla="*/ 853182 h 4950768"/>
              <a:gd name="connsiteX489" fmla="*/ 1670816 w 4949590"/>
              <a:gd name="connsiteY489" fmla="*/ 748762 h 4950768"/>
              <a:gd name="connsiteX490" fmla="*/ 2193737 w 4949590"/>
              <a:gd name="connsiteY490" fmla="*/ 739710 h 4950768"/>
              <a:gd name="connsiteX491" fmla="*/ 2291273 w 4949590"/>
              <a:gd name="connsiteY491" fmla="*/ 771111 h 4950768"/>
              <a:gd name="connsiteX492" fmla="*/ 2397321 w 4949590"/>
              <a:gd name="connsiteY492" fmla="*/ 776582 h 4950768"/>
              <a:gd name="connsiteX493" fmla="*/ 2555521 w 4949590"/>
              <a:gd name="connsiteY493" fmla="*/ 773905 h 4950768"/>
              <a:gd name="connsiteX494" fmla="*/ 2672744 w 4949590"/>
              <a:gd name="connsiteY494" fmla="*/ 773439 h 4950768"/>
              <a:gd name="connsiteX495" fmla="*/ 2842934 w 4949590"/>
              <a:gd name="connsiteY495" fmla="*/ 802076 h 4950768"/>
              <a:gd name="connsiteX496" fmla="*/ 2916504 w 4949590"/>
              <a:gd name="connsiteY496" fmla="*/ 800330 h 4950768"/>
              <a:gd name="connsiteX497" fmla="*/ 3037337 w 4949590"/>
              <a:gd name="connsiteY497" fmla="*/ 754697 h 4950768"/>
              <a:gd name="connsiteX498" fmla="*/ 3124876 w 4949590"/>
              <a:gd name="connsiteY498" fmla="*/ 856206 h 4950768"/>
              <a:gd name="connsiteX499" fmla="*/ 3203685 w 4949590"/>
              <a:gd name="connsiteY499" fmla="*/ 943396 h 4950768"/>
              <a:gd name="connsiteX500" fmla="*/ 3246640 w 4949590"/>
              <a:gd name="connsiteY500" fmla="*/ 765291 h 4950768"/>
              <a:gd name="connsiteX501" fmla="*/ 3388425 w 4949590"/>
              <a:gd name="connsiteY501" fmla="*/ 832808 h 4950768"/>
              <a:gd name="connsiteX502" fmla="*/ 3270620 w 4949590"/>
              <a:gd name="connsiteY502" fmla="*/ 979599 h 4950768"/>
              <a:gd name="connsiteX503" fmla="*/ 3420205 w 4949590"/>
              <a:gd name="connsiteY503" fmla="*/ 1071678 h 4950768"/>
              <a:gd name="connsiteX504" fmla="*/ 3466885 w 4949590"/>
              <a:gd name="connsiteY504" fmla="*/ 1057709 h 4950768"/>
              <a:gd name="connsiteX505" fmla="*/ 3658726 w 4949590"/>
              <a:gd name="connsiteY505" fmla="*/ 1095775 h 4950768"/>
              <a:gd name="connsiteX506" fmla="*/ 3641265 w 4949590"/>
              <a:gd name="connsiteY506" fmla="*/ 1198331 h 4950768"/>
              <a:gd name="connsiteX507" fmla="*/ 3649297 w 4949590"/>
              <a:gd name="connsiteY507" fmla="*/ 1255721 h 4950768"/>
              <a:gd name="connsiteX508" fmla="*/ 3660123 w 4949590"/>
              <a:gd name="connsiteY508" fmla="*/ 1265033 h 4950768"/>
              <a:gd name="connsiteX509" fmla="*/ 3784913 w 4949590"/>
              <a:gd name="connsiteY509" fmla="*/ 1292273 h 4950768"/>
              <a:gd name="connsiteX510" fmla="*/ 3911915 w 4949590"/>
              <a:gd name="connsiteY510" fmla="*/ 1335810 h 4950768"/>
              <a:gd name="connsiteX511" fmla="*/ 3898412 w 4949590"/>
              <a:gd name="connsiteY511" fmla="*/ 1474220 h 4950768"/>
              <a:gd name="connsiteX512" fmla="*/ 3893057 w 4949590"/>
              <a:gd name="connsiteY512" fmla="*/ 1548838 h 4950768"/>
              <a:gd name="connsiteX513" fmla="*/ 3988280 w 4949590"/>
              <a:gd name="connsiteY513" fmla="*/ 1701450 h 4950768"/>
              <a:gd name="connsiteX514" fmla="*/ 3998957 w 4949590"/>
              <a:gd name="connsiteY514" fmla="*/ 1722805 h 4950768"/>
              <a:gd name="connsiteX515" fmla="*/ 3988163 w 4949590"/>
              <a:gd name="connsiteY515" fmla="*/ 1700868 h 4950768"/>
              <a:gd name="connsiteX516" fmla="*/ 3985835 w 4949590"/>
              <a:gd name="connsiteY516" fmla="*/ 1658379 h 4950768"/>
              <a:gd name="connsiteX517" fmla="*/ 4070698 w 4949590"/>
              <a:gd name="connsiteY517" fmla="*/ 1557569 h 4950768"/>
              <a:gd name="connsiteX518" fmla="*/ 4107547 w 4949590"/>
              <a:gd name="connsiteY518" fmla="*/ 1556483 h 4950768"/>
              <a:gd name="connsiteX519" fmla="*/ 4191181 w 4949590"/>
              <a:gd name="connsiteY519" fmla="*/ 1620081 h 4950768"/>
              <a:gd name="connsiteX520" fmla="*/ 4158820 w 4949590"/>
              <a:gd name="connsiteY520" fmla="*/ 1747665 h 4950768"/>
              <a:gd name="connsiteX521" fmla="*/ 4027277 w 4949590"/>
              <a:gd name="connsiteY521" fmla="*/ 1748014 h 4950768"/>
              <a:gd name="connsiteX522" fmla="*/ 3998990 w 4949590"/>
              <a:gd name="connsiteY522" fmla="*/ 1722871 h 4950768"/>
              <a:gd name="connsiteX523" fmla="*/ 4012435 w 4949590"/>
              <a:gd name="connsiteY523" fmla="*/ 1763292 h 4950768"/>
              <a:gd name="connsiteX524" fmla="*/ 4030769 w 4949590"/>
              <a:gd name="connsiteY524" fmla="*/ 1801794 h 4950768"/>
              <a:gd name="connsiteX525" fmla="*/ 4074771 w 4949590"/>
              <a:gd name="connsiteY525" fmla="*/ 1825891 h 4950768"/>
              <a:gd name="connsiteX526" fmla="*/ 4201075 w 4949590"/>
              <a:gd name="connsiteY526" fmla="*/ 1902953 h 4950768"/>
              <a:gd name="connsiteX527" fmla="*/ 4145082 w 4949590"/>
              <a:gd name="connsiteY527" fmla="*/ 2039501 h 4950768"/>
              <a:gd name="connsiteX528" fmla="*/ 4144616 w 4949590"/>
              <a:gd name="connsiteY528" fmla="*/ 2098403 h 4950768"/>
              <a:gd name="connsiteX529" fmla="*/ 4176861 w 4949590"/>
              <a:gd name="connsiteY529" fmla="*/ 2287800 h 4950768"/>
              <a:gd name="connsiteX530" fmla="*/ 4174534 w 4949590"/>
              <a:gd name="connsiteY530" fmla="*/ 2386282 h 4950768"/>
              <a:gd name="connsiteX531" fmla="*/ 4176978 w 4949590"/>
              <a:gd name="connsiteY531" fmla="*/ 2551233 h 4950768"/>
              <a:gd name="connsiteX532" fmla="*/ 4181983 w 4949590"/>
              <a:gd name="connsiteY532" fmla="*/ 2681378 h 4950768"/>
              <a:gd name="connsiteX533" fmla="*/ 4153347 w 4949590"/>
              <a:gd name="connsiteY533" fmla="*/ 2842139 h 4950768"/>
              <a:gd name="connsiteX534" fmla="*/ 4152532 w 4949590"/>
              <a:gd name="connsiteY534" fmla="*/ 2920948 h 4950768"/>
              <a:gd name="connsiteX535" fmla="*/ 4191762 w 4949590"/>
              <a:gd name="connsiteY535" fmla="*/ 3047949 h 4950768"/>
              <a:gd name="connsiteX536" fmla="*/ 4084317 w 4949590"/>
              <a:gd name="connsiteY536" fmla="*/ 3125827 h 4950768"/>
              <a:gd name="connsiteX537" fmla="*/ 4018080 w 4949590"/>
              <a:gd name="connsiteY537" fmla="*/ 3182285 h 4950768"/>
              <a:gd name="connsiteX538" fmla="*/ 4189201 w 4949590"/>
              <a:gd name="connsiteY538" fmla="*/ 3255041 h 4950768"/>
              <a:gd name="connsiteX539" fmla="*/ 4105503 w 4949590"/>
              <a:gd name="connsiteY539" fmla="*/ 3383789 h 4950768"/>
              <a:gd name="connsiteX540" fmla="*/ 3971866 w 4949590"/>
              <a:gd name="connsiteY540" fmla="*/ 3271687 h 4950768"/>
              <a:gd name="connsiteX541" fmla="*/ 3881882 w 4949590"/>
              <a:gd name="connsiteY541" fmla="*/ 3412775 h 4950768"/>
              <a:gd name="connsiteX542" fmla="*/ 3889914 w 4949590"/>
              <a:gd name="connsiteY542" fmla="*/ 3457243 h 4950768"/>
              <a:gd name="connsiteX543" fmla="*/ 3906211 w 4949590"/>
              <a:gd name="connsiteY543" fmla="*/ 3614162 h 4950768"/>
              <a:gd name="connsiteX544" fmla="*/ 3746033 w 4949590"/>
              <a:gd name="connsiteY544" fmla="*/ 3630924 h 4950768"/>
              <a:gd name="connsiteX545" fmla="*/ 3705755 w 4949590"/>
              <a:gd name="connsiteY545" fmla="*/ 3633136 h 4950768"/>
              <a:gd name="connsiteX546" fmla="*/ 3638588 w 4949590"/>
              <a:gd name="connsiteY546" fmla="*/ 3700187 h 4950768"/>
              <a:gd name="connsiteX547" fmla="*/ 3635212 w 4949590"/>
              <a:gd name="connsiteY547" fmla="*/ 3744540 h 4950768"/>
              <a:gd name="connsiteX548" fmla="*/ 3620428 w 4949590"/>
              <a:gd name="connsiteY548" fmla="*/ 3908094 h 4950768"/>
              <a:gd name="connsiteX549" fmla="*/ 3458503 w 4949590"/>
              <a:gd name="connsiteY549" fmla="*/ 3881552 h 4950768"/>
              <a:gd name="connsiteX550" fmla="*/ 3415083 w 4949590"/>
              <a:gd name="connsiteY550" fmla="*/ 3876780 h 4950768"/>
              <a:gd name="connsiteX551" fmla="*/ 3148391 w 4949590"/>
              <a:gd name="connsiteY551" fmla="*/ 4020894 h 4950768"/>
              <a:gd name="connsiteX552" fmla="*/ 3122431 w 4949590"/>
              <a:gd name="connsiteY552" fmla="*/ 4067457 h 4950768"/>
              <a:gd name="connsiteX553" fmla="*/ 3044903 w 4949590"/>
              <a:gd name="connsiteY553" fmla="*/ 4193295 h 4950768"/>
              <a:gd name="connsiteX554" fmla="*/ 2910451 w 4949590"/>
              <a:gd name="connsiteY554" fmla="*/ 4140795 h 4950768"/>
              <a:gd name="connsiteX555" fmla="*/ 2846426 w 4949590"/>
              <a:gd name="connsiteY555" fmla="*/ 4142541 h 4950768"/>
              <a:gd name="connsiteX556" fmla="*/ 2666458 w 4949590"/>
              <a:gd name="connsiteY556" fmla="*/ 4173273 h 4950768"/>
              <a:gd name="connsiteX557" fmla="*/ 2555055 w 4949590"/>
              <a:gd name="connsiteY557" fmla="*/ 4175252 h 4950768"/>
              <a:gd name="connsiteX558" fmla="*/ 2398253 w 4949590"/>
              <a:gd name="connsiteY558" fmla="*/ 4173389 h 4950768"/>
              <a:gd name="connsiteX559" fmla="*/ 2280331 w 4949590"/>
              <a:gd name="connsiteY559" fmla="*/ 4173156 h 4950768"/>
              <a:gd name="connsiteX560" fmla="*/ 2098151 w 4949590"/>
              <a:gd name="connsiteY560" fmla="*/ 4138117 h 4950768"/>
              <a:gd name="connsiteX561" fmla="*/ 2038200 w 4949590"/>
              <a:gd name="connsiteY561" fmla="*/ 4136720 h 4950768"/>
              <a:gd name="connsiteX562" fmla="*/ 1896764 w 4949590"/>
              <a:gd name="connsiteY562" fmla="*/ 4191549 h 4950768"/>
              <a:gd name="connsiteX563" fmla="*/ 1826104 w 4949590"/>
              <a:gd name="connsiteY563" fmla="*/ 4061869 h 4950768"/>
              <a:gd name="connsiteX564" fmla="*/ 1799097 w 4949590"/>
              <a:gd name="connsiteY564" fmla="*/ 4010882 h 4950768"/>
              <a:gd name="connsiteX565" fmla="*/ 1622621 w 4949590"/>
              <a:gd name="connsiteY565" fmla="*/ 3929513 h 4950768"/>
              <a:gd name="connsiteX566" fmla="*/ 1547770 w 4949590"/>
              <a:gd name="connsiteY566" fmla="*/ 3871890 h 4950768"/>
              <a:gd name="connsiteX567" fmla="*/ 1498762 w 4949590"/>
              <a:gd name="connsiteY567" fmla="*/ 3878293 h 4950768"/>
              <a:gd name="connsiteX568" fmla="*/ 1333928 w 4949590"/>
              <a:gd name="connsiteY568" fmla="*/ 3906115 h 4950768"/>
              <a:gd name="connsiteX569" fmla="*/ 1327874 w 4949590"/>
              <a:gd name="connsiteY569" fmla="*/ 3738835 h 4950768"/>
              <a:gd name="connsiteX570" fmla="*/ 1327525 w 4949590"/>
              <a:gd name="connsiteY570" fmla="*/ 3694484 h 4950768"/>
              <a:gd name="connsiteX571" fmla="*/ 1302614 w 4949590"/>
              <a:gd name="connsiteY571" fmla="*/ 3672599 h 4950768"/>
              <a:gd name="connsiteX572" fmla="*/ 1168976 w 4949590"/>
              <a:gd name="connsiteY572" fmla="*/ 3645010 h 4950768"/>
              <a:gd name="connsiteX573" fmla="*/ 1032080 w 4949590"/>
              <a:gd name="connsiteY573" fmla="*/ 3598796 h 4950768"/>
              <a:gd name="connsiteX574" fmla="*/ 1066420 w 4949590"/>
              <a:gd name="connsiteY574" fmla="*/ 3452237 h 4950768"/>
              <a:gd name="connsiteX575" fmla="*/ 1079458 w 4949590"/>
              <a:gd name="connsiteY575" fmla="*/ 3402065 h 4950768"/>
              <a:gd name="connsiteX576" fmla="*/ 943260 w 4949590"/>
              <a:gd name="connsiteY576" fmla="*/ 3150040 h 4950768"/>
              <a:gd name="connsiteX577" fmla="*/ 887267 w 4949590"/>
              <a:gd name="connsiteY577" fmla="*/ 3121520 h 4950768"/>
              <a:gd name="connsiteX578" fmla="*/ 757704 w 4949590"/>
              <a:gd name="connsiteY578" fmla="*/ 3051791 h 4950768"/>
              <a:gd name="connsiteX579" fmla="*/ 804850 w 4949590"/>
              <a:gd name="connsiteY579" fmla="*/ 2915826 h 4950768"/>
              <a:gd name="connsiteX580" fmla="*/ 802289 w 4949590"/>
              <a:gd name="connsiteY580" fmla="*/ 2836086 h 4950768"/>
              <a:gd name="connsiteX581" fmla="*/ 779123 w 4949590"/>
              <a:gd name="connsiteY581" fmla="*/ 2655186 h 4950768"/>
              <a:gd name="connsiteX582" fmla="*/ 779007 w 4949590"/>
              <a:gd name="connsiteY582" fmla="*/ 2553911 h 4950768"/>
              <a:gd name="connsiteX583" fmla="*/ 779706 w 4949590"/>
              <a:gd name="connsiteY583" fmla="*/ 2386632 h 4950768"/>
              <a:gd name="connsiteX584" fmla="*/ 778541 w 4949590"/>
              <a:gd name="connsiteY584" fmla="*/ 2285356 h 4950768"/>
              <a:gd name="connsiteX585" fmla="*/ 811602 w 4949590"/>
              <a:gd name="connsiteY585" fmla="*/ 2100150 h 4950768"/>
              <a:gd name="connsiteX586" fmla="*/ 846524 w 4949590"/>
              <a:gd name="connsiteY586" fmla="*/ 2066158 h 4950768"/>
              <a:gd name="connsiteX587" fmla="*/ 811252 w 4949590"/>
              <a:gd name="connsiteY587" fmla="*/ 2039035 h 4950768"/>
              <a:gd name="connsiteX588" fmla="*/ 756657 w 4949590"/>
              <a:gd name="connsiteY588" fmla="*/ 1901906 h 4950768"/>
              <a:gd name="connsiteX589" fmla="*/ 893437 w 4949590"/>
              <a:gd name="connsiteY589" fmla="*/ 1830547 h 4950768"/>
              <a:gd name="connsiteX590" fmla="*/ 936275 w 4949590"/>
              <a:gd name="connsiteY590" fmla="*/ 1809593 h 4950768"/>
              <a:gd name="connsiteX591" fmla="*/ 1016481 w 4949590"/>
              <a:gd name="connsiteY591" fmla="*/ 1622408 h 4950768"/>
              <a:gd name="connsiteX592" fmla="*/ 1080855 w 4949590"/>
              <a:gd name="connsiteY592" fmla="*/ 1541737 h 4950768"/>
              <a:gd name="connsiteX593" fmla="*/ 1073172 w 4949590"/>
              <a:gd name="connsiteY593" fmla="*/ 1492380 h 4950768"/>
              <a:gd name="connsiteX594" fmla="*/ 1041276 w 4949590"/>
              <a:gd name="connsiteY594" fmla="*/ 1328709 h 4950768"/>
              <a:gd name="connsiteX595" fmla="*/ 1207973 w 4949590"/>
              <a:gd name="connsiteY595" fmla="*/ 1319396 h 4950768"/>
              <a:gd name="connsiteX596" fmla="*/ 1259426 w 4949590"/>
              <a:gd name="connsiteY596" fmla="*/ 1317301 h 4950768"/>
              <a:gd name="connsiteX597" fmla="*/ 1289110 w 4949590"/>
              <a:gd name="connsiteY597" fmla="*/ 1286569 h 4950768"/>
              <a:gd name="connsiteX598" fmla="*/ 1307968 w 4949590"/>
              <a:gd name="connsiteY598" fmla="*/ 1182150 h 4950768"/>
              <a:gd name="connsiteX599" fmla="*/ 1339399 w 4949590"/>
              <a:gd name="connsiteY599" fmla="*/ 1040248 h 4950768"/>
              <a:gd name="connsiteX600" fmla="*/ 1488518 w 4949590"/>
              <a:gd name="connsiteY600" fmla="*/ 1058873 h 4950768"/>
              <a:gd name="connsiteX601" fmla="*/ 1556850 w 4949590"/>
              <a:gd name="connsiteY601" fmla="*/ 1066789 h 4950768"/>
              <a:gd name="connsiteX602" fmla="*/ 1797467 w 4949590"/>
              <a:gd name="connsiteY602" fmla="*/ 934898 h 4950768"/>
              <a:gd name="connsiteX603" fmla="*/ 1827151 w 4949590"/>
              <a:gd name="connsiteY603" fmla="*/ 879488 h 4950768"/>
              <a:gd name="connsiteX604" fmla="*/ 1897229 w 4949590"/>
              <a:gd name="connsiteY604" fmla="*/ 750158 h 4950768"/>
              <a:gd name="connsiteX605" fmla="*/ 2035523 w 4949590"/>
              <a:gd name="connsiteY605" fmla="*/ 801610 h 4950768"/>
              <a:gd name="connsiteX606" fmla="*/ 2109210 w 4949590"/>
              <a:gd name="connsiteY606" fmla="*/ 800679 h 4950768"/>
              <a:gd name="connsiteX607" fmla="*/ 2193737 w 4949590"/>
              <a:gd name="connsiteY607" fmla="*/ 739710 h 4950768"/>
              <a:gd name="connsiteX608" fmla="*/ 1131379 w 4949590"/>
              <a:gd name="connsiteY608" fmla="*/ 521416 h 4950768"/>
              <a:gd name="connsiteX609" fmla="*/ 1197615 w 4949590"/>
              <a:gd name="connsiteY609" fmla="*/ 593008 h 4950768"/>
              <a:gd name="connsiteX610" fmla="*/ 1124861 w 4949590"/>
              <a:gd name="connsiteY610" fmla="*/ 657963 h 4950768"/>
              <a:gd name="connsiteX611" fmla="*/ 1060952 w 4949590"/>
              <a:gd name="connsiteY611" fmla="*/ 588817 h 4950768"/>
              <a:gd name="connsiteX612" fmla="*/ 1131379 w 4949590"/>
              <a:gd name="connsiteY612" fmla="*/ 521416 h 4950768"/>
              <a:gd name="connsiteX613" fmla="*/ 3817508 w 4949590"/>
              <a:gd name="connsiteY613" fmla="*/ 520718 h 4950768"/>
              <a:gd name="connsiteX614" fmla="*/ 3886306 w 4949590"/>
              <a:gd name="connsiteY614" fmla="*/ 589864 h 4950768"/>
              <a:gd name="connsiteX615" fmla="*/ 3817159 w 4949590"/>
              <a:gd name="connsiteY615" fmla="*/ 658662 h 4950768"/>
              <a:gd name="connsiteX616" fmla="*/ 3748362 w 4949590"/>
              <a:gd name="connsiteY616" fmla="*/ 589515 h 4950768"/>
              <a:gd name="connsiteX617" fmla="*/ 3817508 w 4949590"/>
              <a:gd name="connsiteY617" fmla="*/ 520718 h 4950768"/>
              <a:gd name="connsiteX618" fmla="*/ 1405874 w 4949590"/>
              <a:gd name="connsiteY618" fmla="*/ 508843 h 4950768"/>
              <a:gd name="connsiteX619" fmla="*/ 1485609 w 4949590"/>
              <a:gd name="connsiteY619" fmla="*/ 590795 h 4950768"/>
              <a:gd name="connsiteX620" fmla="*/ 1403662 w 4949590"/>
              <a:gd name="connsiteY620" fmla="*/ 670536 h 4950768"/>
              <a:gd name="connsiteX621" fmla="*/ 1323922 w 4949590"/>
              <a:gd name="connsiteY621" fmla="*/ 588583 h 4950768"/>
              <a:gd name="connsiteX622" fmla="*/ 1405874 w 4949590"/>
              <a:gd name="connsiteY622" fmla="*/ 508843 h 4950768"/>
              <a:gd name="connsiteX623" fmla="*/ 3550700 w 4949590"/>
              <a:gd name="connsiteY623" fmla="*/ 507912 h 4950768"/>
              <a:gd name="connsiteX624" fmla="*/ 3633233 w 4949590"/>
              <a:gd name="connsiteY624" fmla="*/ 587886 h 4950768"/>
              <a:gd name="connsiteX625" fmla="*/ 3549768 w 4949590"/>
              <a:gd name="connsiteY625" fmla="*/ 671699 h 4950768"/>
              <a:gd name="connsiteX626" fmla="*/ 3469563 w 4949590"/>
              <a:gd name="connsiteY626" fmla="*/ 589399 h 4950768"/>
              <a:gd name="connsiteX627" fmla="*/ 3550700 w 4949590"/>
              <a:gd name="connsiteY627" fmla="*/ 507912 h 4950768"/>
              <a:gd name="connsiteX628" fmla="*/ 1671398 w 4949590"/>
              <a:gd name="connsiteY628" fmla="*/ 500812 h 4950768"/>
              <a:gd name="connsiteX629" fmla="*/ 1759636 w 4949590"/>
              <a:gd name="connsiteY629" fmla="*/ 590447 h 4950768"/>
              <a:gd name="connsiteX630" fmla="*/ 1670001 w 4949590"/>
              <a:gd name="connsiteY630" fmla="*/ 678686 h 4950768"/>
              <a:gd name="connsiteX631" fmla="*/ 1581762 w 4949590"/>
              <a:gd name="connsiteY631" fmla="*/ 589050 h 4950768"/>
              <a:gd name="connsiteX632" fmla="*/ 1671398 w 4949590"/>
              <a:gd name="connsiteY632" fmla="*/ 500812 h 4950768"/>
              <a:gd name="connsiteX633" fmla="*/ 3288199 w 4949590"/>
              <a:gd name="connsiteY633" fmla="*/ 498948 h 4950768"/>
              <a:gd name="connsiteX634" fmla="*/ 3376320 w 4949590"/>
              <a:gd name="connsiteY634" fmla="*/ 591262 h 4950768"/>
              <a:gd name="connsiteX635" fmla="*/ 3285172 w 4949590"/>
              <a:gd name="connsiteY635" fmla="*/ 680548 h 4950768"/>
              <a:gd name="connsiteX636" fmla="*/ 3194722 w 4949590"/>
              <a:gd name="connsiteY636" fmla="*/ 590563 h 4950768"/>
              <a:gd name="connsiteX637" fmla="*/ 3288199 w 4949590"/>
              <a:gd name="connsiteY637" fmla="*/ 498948 h 4950768"/>
              <a:gd name="connsiteX638" fmla="*/ 3008818 w 4949590"/>
              <a:gd name="connsiteY638" fmla="*/ 492197 h 4950768"/>
              <a:gd name="connsiteX639" fmla="*/ 3107533 w 4949590"/>
              <a:gd name="connsiteY639" fmla="*/ 590913 h 4950768"/>
              <a:gd name="connsiteX640" fmla="*/ 3011263 w 4949590"/>
              <a:gd name="connsiteY640" fmla="*/ 687299 h 4950768"/>
              <a:gd name="connsiteX641" fmla="*/ 2912547 w 4949590"/>
              <a:gd name="connsiteY641" fmla="*/ 588585 h 4950768"/>
              <a:gd name="connsiteX642" fmla="*/ 3008818 w 4949590"/>
              <a:gd name="connsiteY642" fmla="*/ 492197 h 4950768"/>
              <a:gd name="connsiteX643" fmla="*/ 1937508 w 4949590"/>
              <a:gd name="connsiteY643" fmla="*/ 492197 h 4950768"/>
              <a:gd name="connsiteX644" fmla="*/ 2034011 w 4949590"/>
              <a:gd name="connsiteY644" fmla="*/ 588119 h 4950768"/>
              <a:gd name="connsiteX645" fmla="*/ 1935879 w 4949590"/>
              <a:gd name="connsiteY645" fmla="*/ 686950 h 4950768"/>
              <a:gd name="connsiteX646" fmla="*/ 1839375 w 4949590"/>
              <a:gd name="connsiteY646" fmla="*/ 591145 h 4950768"/>
              <a:gd name="connsiteX647" fmla="*/ 1937508 w 4949590"/>
              <a:gd name="connsiteY647" fmla="*/ 492197 h 4950768"/>
              <a:gd name="connsiteX648" fmla="*/ 2212931 w 4949590"/>
              <a:gd name="connsiteY648" fmla="*/ 489403 h 4950768"/>
              <a:gd name="connsiteX649" fmla="*/ 2312577 w 4949590"/>
              <a:gd name="connsiteY649" fmla="*/ 593008 h 4950768"/>
              <a:gd name="connsiteX650" fmla="*/ 2211301 w 4949590"/>
              <a:gd name="connsiteY650" fmla="*/ 690211 h 4950768"/>
              <a:gd name="connsiteX651" fmla="*/ 2111654 w 4949590"/>
              <a:gd name="connsiteY651" fmla="*/ 586606 h 4950768"/>
              <a:gd name="connsiteX652" fmla="*/ 2212931 w 4949590"/>
              <a:gd name="connsiteY652" fmla="*/ 489403 h 4950768"/>
              <a:gd name="connsiteX653" fmla="*/ 2748761 w 4949590"/>
              <a:gd name="connsiteY653" fmla="*/ 489055 h 4950768"/>
              <a:gd name="connsiteX654" fmla="*/ 2844799 w 4949590"/>
              <a:gd name="connsiteY654" fmla="*/ 591960 h 4950768"/>
              <a:gd name="connsiteX655" fmla="*/ 2739449 w 4949590"/>
              <a:gd name="connsiteY655" fmla="*/ 690326 h 4950768"/>
              <a:gd name="connsiteX656" fmla="*/ 2643411 w 4949590"/>
              <a:gd name="connsiteY656" fmla="*/ 587420 h 4950768"/>
              <a:gd name="connsiteX657" fmla="*/ 2748761 w 4949590"/>
              <a:gd name="connsiteY657" fmla="*/ 489055 h 4950768"/>
              <a:gd name="connsiteX658" fmla="*/ 2479158 w 4949590"/>
              <a:gd name="connsiteY658" fmla="*/ 486377 h 4950768"/>
              <a:gd name="connsiteX659" fmla="*/ 2581365 w 4949590"/>
              <a:gd name="connsiteY659" fmla="*/ 590796 h 4950768"/>
              <a:gd name="connsiteX660" fmla="*/ 2476946 w 4949590"/>
              <a:gd name="connsiteY660" fmla="*/ 693004 h 4950768"/>
              <a:gd name="connsiteX661" fmla="*/ 2374738 w 4949590"/>
              <a:gd name="connsiteY661" fmla="*/ 588584 h 4950768"/>
              <a:gd name="connsiteX662" fmla="*/ 2479158 w 4949590"/>
              <a:gd name="connsiteY662" fmla="*/ 486377 h 4950768"/>
              <a:gd name="connsiteX663" fmla="*/ 3551283 w 4949590"/>
              <a:gd name="connsiteY663" fmla="*/ 264736 h 4950768"/>
              <a:gd name="connsiteX664" fmla="*/ 3610651 w 4949590"/>
              <a:gd name="connsiteY664" fmla="*/ 324919 h 4950768"/>
              <a:gd name="connsiteX665" fmla="*/ 3549071 w 4949590"/>
              <a:gd name="connsiteY665" fmla="*/ 383007 h 4950768"/>
              <a:gd name="connsiteX666" fmla="*/ 3492379 w 4949590"/>
              <a:gd name="connsiteY666" fmla="*/ 320263 h 4950768"/>
              <a:gd name="connsiteX667" fmla="*/ 3551283 w 4949590"/>
              <a:gd name="connsiteY667" fmla="*/ 264736 h 4950768"/>
              <a:gd name="connsiteX668" fmla="*/ 1404940 w 4949590"/>
              <a:gd name="connsiteY668" fmla="*/ 264270 h 4950768"/>
              <a:gd name="connsiteX669" fmla="*/ 1463376 w 4949590"/>
              <a:gd name="connsiteY669" fmla="*/ 321659 h 4950768"/>
              <a:gd name="connsiteX670" fmla="*/ 1404474 w 4949590"/>
              <a:gd name="connsiteY670" fmla="*/ 382774 h 4950768"/>
              <a:gd name="connsiteX671" fmla="*/ 1346036 w 4949590"/>
              <a:gd name="connsiteY671" fmla="*/ 321310 h 4950768"/>
              <a:gd name="connsiteX672" fmla="*/ 1404940 w 4949590"/>
              <a:gd name="connsiteY672" fmla="*/ 264270 h 4950768"/>
              <a:gd name="connsiteX673" fmla="*/ 1673027 w 4949590"/>
              <a:gd name="connsiteY673" fmla="*/ 254723 h 4950768"/>
              <a:gd name="connsiteX674" fmla="*/ 1739845 w 4949590"/>
              <a:gd name="connsiteY674" fmla="*/ 324919 h 4950768"/>
              <a:gd name="connsiteX675" fmla="*/ 1670815 w 4949590"/>
              <a:gd name="connsiteY675" fmla="*/ 393017 h 4950768"/>
              <a:gd name="connsiteX676" fmla="*/ 1601552 w 4949590"/>
              <a:gd name="connsiteY676" fmla="*/ 320379 h 4950768"/>
              <a:gd name="connsiteX677" fmla="*/ 1673027 w 4949590"/>
              <a:gd name="connsiteY677" fmla="*/ 254723 h 4950768"/>
              <a:gd name="connsiteX678" fmla="*/ 3287733 w 4949590"/>
              <a:gd name="connsiteY678" fmla="*/ 254141 h 4950768"/>
              <a:gd name="connsiteX679" fmla="*/ 3355017 w 4949590"/>
              <a:gd name="connsiteY679" fmla="*/ 328410 h 4950768"/>
              <a:gd name="connsiteX680" fmla="*/ 3283193 w 4949590"/>
              <a:gd name="connsiteY680" fmla="*/ 393366 h 4950768"/>
              <a:gd name="connsiteX681" fmla="*/ 3215908 w 4949590"/>
              <a:gd name="connsiteY681" fmla="*/ 319098 h 4950768"/>
              <a:gd name="connsiteX682" fmla="*/ 3287733 w 4949590"/>
              <a:gd name="connsiteY682" fmla="*/ 254141 h 4950768"/>
              <a:gd name="connsiteX683" fmla="*/ 1935878 w 4949590"/>
              <a:gd name="connsiteY683" fmla="*/ 245877 h 4950768"/>
              <a:gd name="connsiteX684" fmla="*/ 2014454 w 4949590"/>
              <a:gd name="connsiteY684" fmla="*/ 324103 h 4950768"/>
              <a:gd name="connsiteX685" fmla="*/ 1935063 w 4949590"/>
              <a:gd name="connsiteY685" fmla="*/ 401516 h 4950768"/>
              <a:gd name="connsiteX686" fmla="*/ 1858815 w 4949590"/>
              <a:gd name="connsiteY686" fmla="*/ 325616 h 4950768"/>
              <a:gd name="connsiteX687" fmla="*/ 1935878 w 4949590"/>
              <a:gd name="connsiteY687" fmla="*/ 245877 h 4950768"/>
              <a:gd name="connsiteX688" fmla="*/ 3011611 w 4949590"/>
              <a:gd name="connsiteY688" fmla="*/ 245760 h 4950768"/>
              <a:gd name="connsiteX689" fmla="*/ 3088091 w 4949590"/>
              <a:gd name="connsiteY689" fmla="*/ 325268 h 4950768"/>
              <a:gd name="connsiteX690" fmla="*/ 3008467 w 4949590"/>
              <a:gd name="connsiteY690" fmla="*/ 401864 h 4950768"/>
              <a:gd name="connsiteX691" fmla="*/ 2931987 w 4949590"/>
              <a:gd name="connsiteY691" fmla="*/ 322240 h 4950768"/>
              <a:gd name="connsiteX692" fmla="*/ 3011611 w 4949590"/>
              <a:gd name="connsiteY692" fmla="*/ 245760 h 4950768"/>
              <a:gd name="connsiteX693" fmla="*/ 2213047 w 4949590"/>
              <a:gd name="connsiteY693" fmla="*/ 242618 h 4950768"/>
              <a:gd name="connsiteX694" fmla="*/ 2293369 w 4949590"/>
              <a:gd name="connsiteY694" fmla="*/ 323406 h 4950768"/>
              <a:gd name="connsiteX695" fmla="*/ 2213628 w 4949590"/>
              <a:gd name="connsiteY695" fmla="*/ 404891 h 4950768"/>
              <a:gd name="connsiteX696" fmla="*/ 2130978 w 4949590"/>
              <a:gd name="connsiteY696" fmla="*/ 326432 h 4950768"/>
              <a:gd name="connsiteX697" fmla="*/ 2213047 w 4949590"/>
              <a:gd name="connsiteY697" fmla="*/ 242618 h 4950768"/>
              <a:gd name="connsiteX698" fmla="*/ 2746431 w 4949590"/>
              <a:gd name="connsiteY698" fmla="*/ 241918 h 4950768"/>
              <a:gd name="connsiteX699" fmla="*/ 2825822 w 4949590"/>
              <a:gd name="connsiteY699" fmla="*/ 325034 h 4950768"/>
              <a:gd name="connsiteX700" fmla="*/ 2743870 w 4949590"/>
              <a:gd name="connsiteY700" fmla="*/ 405590 h 4950768"/>
              <a:gd name="connsiteX701" fmla="*/ 2662151 w 4949590"/>
              <a:gd name="connsiteY701" fmla="*/ 324801 h 4950768"/>
              <a:gd name="connsiteX702" fmla="*/ 2746431 w 4949590"/>
              <a:gd name="connsiteY702" fmla="*/ 241918 h 4950768"/>
              <a:gd name="connsiteX703" fmla="*/ 2478111 w 4949590"/>
              <a:gd name="connsiteY703" fmla="*/ 239357 h 4950768"/>
              <a:gd name="connsiteX704" fmla="*/ 2562624 w 4949590"/>
              <a:gd name="connsiteY704" fmla="*/ 323754 h 4950768"/>
              <a:gd name="connsiteX705" fmla="*/ 2478228 w 4949590"/>
              <a:gd name="connsiteY705" fmla="*/ 408268 h 4950768"/>
              <a:gd name="connsiteX706" fmla="*/ 2393714 w 4949590"/>
              <a:gd name="connsiteY706" fmla="*/ 323871 h 4950768"/>
              <a:gd name="connsiteX707" fmla="*/ 2478111 w 4949590"/>
              <a:gd name="connsiteY707" fmla="*/ 239357 h 4950768"/>
              <a:gd name="connsiteX708" fmla="*/ 2746549 w 4949590"/>
              <a:gd name="connsiteY708" fmla="*/ 1535 h 4950768"/>
              <a:gd name="connsiteX709" fmla="*/ 2800446 w 4949590"/>
              <a:gd name="connsiteY709" fmla="*/ 56713 h 4950768"/>
              <a:gd name="connsiteX710" fmla="*/ 2743988 w 4949590"/>
              <a:gd name="connsiteY710" fmla="*/ 115383 h 4950768"/>
              <a:gd name="connsiteX711" fmla="*/ 2687878 w 4949590"/>
              <a:gd name="connsiteY711" fmla="*/ 56480 h 4950768"/>
              <a:gd name="connsiteX712" fmla="*/ 2746549 w 4949590"/>
              <a:gd name="connsiteY712" fmla="*/ 1535 h 4950768"/>
              <a:gd name="connsiteX713" fmla="*/ 2211535 w 4949590"/>
              <a:gd name="connsiteY713" fmla="*/ 836 h 4950768"/>
              <a:gd name="connsiteX714" fmla="*/ 2267760 w 4949590"/>
              <a:gd name="connsiteY714" fmla="*/ 58225 h 4950768"/>
              <a:gd name="connsiteX715" fmla="*/ 2210604 w 4949590"/>
              <a:gd name="connsiteY715" fmla="*/ 113637 h 4950768"/>
              <a:gd name="connsiteX716" fmla="*/ 2156356 w 4949590"/>
              <a:gd name="connsiteY716" fmla="*/ 59855 h 4950768"/>
              <a:gd name="connsiteX717" fmla="*/ 2211535 w 4949590"/>
              <a:gd name="connsiteY717" fmla="*/ 836 h 4950768"/>
              <a:gd name="connsiteX718" fmla="*/ 2477180 w 4949590"/>
              <a:gd name="connsiteY718" fmla="*/ 21 h 4950768"/>
              <a:gd name="connsiteX719" fmla="*/ 2537014 w 4949590"/>
              <a:gd name="connsiteY719" fmla="*/ 55548 h 4950768"/>
              <a:gd name="connsiteX720" fmla="*/ 2481370 w 4949590"/>
              <a:gd name="connsiteY720" fmla="*/ 115849 h 4950768"/>
              <a:gd name="connsiteX721" fmla="*/ 2420022 w 4949590"/>
              <a:gd name="connsiteY721" fmla="*/ 57527 h 4950768"/>
              <a:gd name="connsiteX722" fmla="*/ 2477180 w 4949590"/>
              <a:gd name="connsiteY722" fmla="*/ 21 h 495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</a:cxnLst>
            <a:rect l="l" t="t" r="r" b="b"/>
            <a:pathLst>
              <a:path w="4949590" h="4950768">
                <a:moveTo>
                  <a:pt x="2202455" y="4837035"/>
                </a:moveTo>
                <a:cubicBezTo>
                  <a:pt x="2237494" y="4837384"/>
                  <a:pt x="2259030" y="4859851"/>
                  <a:pt x="2258215" y="4894891"/>
                </a:cubicBezTo>
                <a:cubicBezTo>
                  <a:pt x="2257400" y="4927719"/>
                  <a:pt x="2234700" y="4944598"/>
                  <a:pt x="2203736" y="4949604"/>
                </a:cubicBezTo>
                <a:cubicBezTo>
                  <a:pt x="2168346" y="4944365"/>
                  <a:pt x="2145763" y="4925623"/>
                  <a:pt x="2147043" y="4890352"/>
                </a:cubicBezTo>
                <a:cubicBezTo>
                  <a:pt x="2148208" y="4857872"/>
                  <a:pt x="2169743" y="4836570"/>
                  <a:pt x="2202455" y="4837035"/>
                </a:cubicBezTo>
                <a:close/>
                <a:moveTo>
                  <a:pt x="2746432" y="4836803"/>
                </a:moveTo>
                <a:cubicBezTo>
                  <a:pt x="2778445" y="4837967"/>
                  <a:pt x="2799398" y="4859270"/>
                  <a:pt x="2799748" y="4891516"/>
                </a:cubicBezTo>
                <a:cubicBezTo>
                  <a:pt x="2800213" y="4926322"/>
                  <a:pt x="2777746" y="4944715"/>
                  <a:pt x="2743988" y="4949604"/>
                </a:cubicBezTo>
                <a:cubicBezTo>
                  <a:pt x="2710112" y="4944482"/>
                  <a:pt x="2687412" y="4926090"/>
                  <a:pt x="2688343" y="4891283"/>
                </a:cubicBezTo>
                <a:cubicBezTo>
                  <a:pt x="2689391" y="4856942"/>
                  <a:pt x="2711858" y="4835639"/>
                  <a:pt x="2746432" y="4836803"/>
                </a:cubicBezTo>
                <a:close/>
                <a:moveTo>
                  <a:pt x="2477528" y="4835755"/>
                </a:moveTo>
                <a:cubicBezTo>
                  <a:pt x="2512218" y="4835406"/>
                  <a:pt x="2534336" y="4857407"/>
                  <a:pt x="2534918" y="4891981"/>
                </a:cubicBezTo>
                <a:cubicBezTo>
                  <a:pt x="2535383" y="4927020"/>
                  <a:pt x="2512567" y="4945413"/>
                  <a:pt x="2478460" y="4950768"/>
                </a:cubicBezTo>
                <a:cubicBezTo>
                  <a:pt x="2444584" y="4946111"/>
                  <a:pt x="2421418" y="4928068"/>
                  <a:pt x="2421185" y="4893145"/>
                </a:cubicBezTo>
                <a:cubicBezTo>
                  <a:pt x="2420953" y="4858454"/>
                  <a:pt x="2442954" y="4836220"/>
                  <a:pt x="2477528" y="4835755"/>
                </a:cubicBezTo>
                <a:close/>
                <a:moveTo>
                  <a:pt x="3551167" y="4567783"/>
                </a:moveTo>
                <a:cubicBezTo>
                  <a:pt x="3584227" y="4566385"/>
                  <a:pt x="3611117" y="4594557"/>
                  <a:pt x="3610535" y="4627617"/>
                </a:cubicBezTo>
                <a:cubicBezTo>
                  <a:pt x="3609953" y="4660561"/>
                  <a:pt x="3582248" y="4686986"/>
                  <a:pt x="3549188" y="4685822"/>
                </a:cubicBezTo>
                <a:cubicBezTo>
                  <a:pt x="3516244" y="4684658"/>
                  <a:pt x="3489236" y="4656021"/>
                  <a:pt x="3492496" y="4623427"/>
                </a:cubicBezTo>
                <a:cubicBezTo>
                  <a:pt x="3495871" y="4588969"/>
                  <a:pt x="3516244" y="4569179"/>
                  <a:pt x="3551167" y="4567783"/>
                </a:cubicBezTo>
                <a:close/>
                <a:moveTo>
                  <a:pt x="1407150" y="4558353"/>
                </a:moveTo>
                <a:cubicBezTo>
                  <a:pt x="1441607" y="4561147"/>
                  <a:pt x="1461397" y="4581285"/>
                  <a:pt x="1463609" y="4615860"/>
                </a:cubicBezTo>
                <a:cubicBezTo>
                  <a:pt x="1465471" y="4648454"/>
                  <a:pt x="1437417" y="4676160"/>
                  <a:pt x="1404823" y="4676160"/>
                </a:cubicBezTo>
                <a:cubicBezTo>
                  <a:pt x="1372228" y="4676160"/>
                  <a:pt x="1345104" y="4648571"/>
                  <a:pt x="1345803" y="4615976"/>
                </a:cubicBezTo>
                <a:cubicBezTo>
                  <a:pt x="1346385" y="4583382"/>
                  <a:pt x="1374672" y="4555676"/>
                  <a:pt x="1407150" y="4558353"/>
                </a:cubicBezTo>
                <a:close/>
                <a:moveTo>
                  <a:pt x="1670815" y="4547644"/>
                </a:moveTo>
                <a:cubicBezTo>
                  <a:pt x="1710976" y="4547644"/>
                  <a:pt x="1739147" y="4574883"/>
                  <a:pt x="1740195" y="4614811"/>
                </a:cubicBezTo>
                <a:cubicBezTo>
                  <a:pt x="1741359" y="4656951"/>
                  <a:pt x="1712606" y="4686636"/>
                  <a:pt x="1670582" y="4686636"/>
                </a:cubicBezTo>
                <a:cubicBezTo>
                  <a:pt x="1630305" y="4686636"/>
                  <a:pt x="1602251" y="4659396"/>
                  <a:pt x="1601203" y="4619468"/>
                </a:cubicBezTo>
                <a:cubicBezTo>
                  <a:pt x="1600039" y="4577328"/>
                  <a:pt x="1628792" y="4547644"/>
                  <a:pt x="1670815" y="4547644"/>
                </a:cubicBezTo>
                <a:close/>
                <a:moveTo>
                  <a:pt x="3287965" y="4547294"/>
                </a:moveTo>
                <a:cubicBezTo>
                  <a:pt x="3328243" y="4548458"/>
                  <a:pt x="3355366" y="4576513"/>
                  <a:pt x="3355366" y="4617256"/>
                </a:cubicBezTo>
                <a:cubicBezTo>
                  <a:pt x="3355366" y="4659745"/>
                  <a:pt x="3325798" y="4688265"/>
                  <a:pt x="3283076" y="4687101"/>
                </a:cubicBezTo>
                <a:cubicBezTo>
                  <a:pt x="3242682" y="4685937"/>
                  <a:pt x="3215676" y="4657882"/>
                  <a:pt x="3215676" y="4617139"/>
                </a:cubicBezTo>
                <a:cubicBezTo>
                  <a:pt x="3215676" y="4574650"/>
                  <a:pt x="3245243" y="4546130"/>
                  <a:pt x="3287965" y="4547294"/>
                </a:cubicBezTo>
                <a:close/>
                <a:moveTo>
                  <a:pt x="1935761" y="4539029"/>
                </a:moveTo>
                <a:cubicBezTo>
                  <a:pt x="1978367" y="4538564"/>
                  <a:pt x="2014221" y="4573603"/>
                  <a:pt x="2014803" y="4616208"/>
                </a:cubicBezTo>
                <a:cubicBezTo>
                  <a:pt x="2015268" y="4658814"/>
                  <a:pt x="1980230" y="4694668"/>
                  <a:pt x="1937624" y="4695250"/>
                </a:cubicBezTo>
                <a:cubicBezTo>
                  <a:pt x="1895018" y="4695715"/>
                  <a:pt x="1859164" y="4660676"/>
                  <a:pt x="1858582" y="4618071"/>
                </a:cubicBezTo>
                <a:cubicBezTo>
                  <a:pt x="1858117" y="4575465"/>
                  <a:pt x="1893039" y="4539611"/>
                  <a:pt x="1935761" y="4539029"/>
                </a:cubicBezTo>
                <a:close/>
                <a:moveTo>
                  <a:pt x="3009748" y="4538796"/>
                </a:moveTo>
                <a:cubicBezTo>
                  <a:pt x="3053052" y="4538680"/>
                  <a:pt x="3088208" y="4573602"/>
                  <a:pt x="3088324" y="4616906"/>
                </a:cubicBezTo>
                <a:cubicBezTo>
                  <a:pt x="3088440" y="4660210"/>
                  <a:pt x="3053518" y="4695366"/>
                  <a:pt x="3010214" y="4695482"/>
                </a:cubicBezTo>
                <a:cubicBezTo>
                  <a:pt x="2966910" y="4695599"/>
                  <a:pt x="2931754" y="4660676"/>
                  <a:pt x="2931638" y="4617372"/>
                </a:cubicBezTo>
                <a:cubicBezTo>
                  <a:pt x="2931522" y="4574068"/>
                  <a:pt x="2966444" y="4538912"/>
                  <a:pt x="3009748" y="4538796"/>
                </a:cubicBezTo>
                <a:close/>
                <a:moveTo>
                  <a:pt x="2205829" y="4535305"/>
                </a:moveTo>
                <a:cubicBezTo>
                  <a:pt x="2251229" y="4537051"/>
                  <a:pt x="2285569" y="4573603"/>
                  <a:pt x="2284522" y="4619119"/>
                </a:cubicBezTo>
                <a:cubicBezTo>
                  <a:pt x="2283357" y="4664751"/>
                  <a:pt x="2247503" y="4699441"/>
                  <a:pt x="2201871" y="4698975"/>
                </a:cubicBezTo>
                <a:cubicBezTo>
                  <a:pt x="2156239" y="4698509"/>
                  <a:pt x="2121084" y="4663121"/>
                  <a:pt x="2120851" y="4617489"/>
                </a:cubicBezTo>
                <a:cubicBezTo>
                  <a:pt x="2120618" y="4570111"/>
                  <a:pt x="2158451" y="4533442"/>
                  <a:pt x="2205829" y="4535305"/>
                </a:cubicBezTo>
                <a:close/>
                <a:moveTo>
                  <a:pt x="2749924" y="4533907"/>
                </a:moveTo>
                <a:cubicBezTo>
                  <a:pt x="2793228" y="4537516"/>
                  <a:pt x="2829897" y="4578492"/>
                  <a:pt x="2827685" y="4620748"/>
                </a:cubicBezTo>
                <a:cubicBezTo>
                  <a:pt x="2825357" y="4665566"/>
                  <a:pt x="2781936" y="4704213"/>
                  <a:pt x="2738167" y="4700488"/>
                </a:cubicBezTo>
                <a:cubicBezTo>
                  <a:pt x="2694979" y="4696763"/>
                  <a:pt x="2658194" y="4655787"/>
                  <a:pt x="2660405" y="4613647"/>
                </a:cubicBezTo>
                <a:cubicBezTo>
                  <a:pt x="2662734" y="4568830"/>
                  <a:pt x="2706154" y="4530182"/>
                  <a:pt x="2749924" y="4533907"/>
                </a:cubicBezTo>
                <a:close/>
                <a:moveTo>
                  <a:pt x="2479158" y="4532394"/>
                </a:moveTo>
                <a:cubicBezTo>
                  <a:pt x="2524325" y="4533092"/>
                  <a:pt x="2563438" y="4573254"/>
                  <a:pt x="2562856" y="4618188"/>
                </a:cubicBezTo>
                <a:cubicBezTo>
                  <a:pt x="2562158" y="4663355"/>
                  <a:pt x="2521997" y="4702584"/>
                  <a:pt x="2477063" y="4701886"/>
                </a:cubicBezTo>
                <a:cubicBezTo>
                  <a:pt x="2431895" y="4701188"/>
                  <a:pt x="2392665" y="4661026"/>
                  <a:pt x="2393364" y="4616093"/>
                </a:cubicBezTo>
                <a:cubicBezTo>
                  <a:pt x="2394062" y="4570926"/>
                  <a:pt x="2434223" y="4531695"/>
                  <a:pt x="2479158" y="4532394"/>
                </a:cubicBezTo>
                <a:close/>
                <a:moveTo>
                  <a:pt x="1130100" y="4282813"/>
                </a:moveTo>
                <a:cubicBezTo>
                  <a:pt x="1168282" y="4283279"/>
                  <a:pt x="1198897" y="4315175"/>
                  <a:pt x="1197617" y="4353241"/>
                </a:cubicBezTo>
                <a:cubicBezTo>
                  <a:pt x="1196453" y="4391307"/>
                  <a:pt x="1163975" y="4421340"/>
                  <a:pt x="1125909" y="4419594"/>
                </a:cubicBezTo>
                <a:cubicBezTo>
                  <a:pt x="1087842" y="4417731"/>
                  <a:pt x="1058392" y="4384671"/>
                  <a:pt x="1060837" y="4346722"/>
                </a:cubicBezTo>
                <a:cubicBezTo>
                  <a:pt x="1063281" y="4310519"/>
                  <a:pt x="1093780" y="4282231"/>
                  <a:pt x="1130100" y="4282813"/>
                </a:cubicBezTo>
                <a:close/>
                <a:moveTo>
                  <a:pt x="3819954" y="4282116"/>
                </a:moveTo>
                <a:cubicBezTo>
                  <a:pt x="3858601" y="4283396"/>
                  <a:pt x="3887238" y="4313779"/>
                  <a:pt x="3886423" y="4352659"/>
                </a:cubicBezTo>
                <a:cubicBezTo>
                  <a:pt x="3885725" y="4391423"/>
                  <a:pt x="3855807" y="4420409"/>
                  <a:pt x="3817043" y="4420293"/>
                </a:cubicBezTo>
                <a:cubicBezTo>
                  <a:pt x="3776533" y="4420176"/>
                  <a:pt x="3746150" y="4388048"/>
                  <a:pt x="3748246" y="4347421"/>
                </a:cubicBezTo>
                <a:cubicBezTo>
                  <a:pt x="3750225" y="4309006"/>
                  <a:pt x="3781189" y="4280835"/>
                  <a:pt x="3819954" y="4282116"/>
                </a:cubicBezTo>
                <a:close/>
                <a:moveTo>
                  <a:pt x="1406800" y="4270009"/>
                </a:moveTo>
                <a:cubicBezTo>
                  <a:pt x="1452665" y="4271056"/>
                  <a:pt x="1486308" y="4305979"/>
                  <a:pt x="1485842" y="4352077"/>
                </a:cubicBezTo>
                <a:cubicBezTo>
                  <a:pt x="1485376" y="4399804"/>
                  <a:pt x="1448242" y="4434611"/>
                  <a:pt x="1400286" y="4432283"/>
                </a:cubicBezTo>
                <a:cubicBezTo>
                  <a:pt x="1354654" y="4430071"/>
                  <a:pt x="1321827" y="4394100"/>
                  <a:pt x="1323572" y="4348003"/>
                </a:cubicBezTo>
                <a:cubicBezTo>
                  <a:pt x="1325203" y="4302254"/>
                  <a:pt x="1360707" y="4268961"/>
                  <a:pt x="1406800" y="4270009"/>
                </a:cubicBezTo>
                <a:close/>
                <a:moveTo>
                  <a:pt x="3550467" y="4267447"/>
                </a:moveTo>
                <a:cubicBezTo>
                  <a:pt x="3594702" y="4266749"/>
                  <a:pt x="3636144" y="4308423"/>
                  <a:pt x="3635212" y="4352542"/>
                </a:cubicBezTo>
                <a:cubicBezTo>
                  <a:pt x="3634281" y="4395148"/>
                  <a:pt x="3594935" y="4434261"/>
                  <a:pt x="3552446" y="4434960"/>
                </a:cubicBezTo>
                <a:cubicBezTo>
                  <a:pt x="3508210" y="4435658"/>
                  <a:pt x="3466769" y="4393984"/>
                  <a:pt x="3467700" y="4349865"/>
                </a:cubicBezTo>
                <a:cubicBezTo>
                  <a:pt x="3468515" y="4307259"/>
                  <a:pt x="3507861" y="4268030"/>
                  <a:pt x="3550467" y="4267447"/>
                </a:cubicBezTo>
                <a:close/>
                <a:moveTo>
                  <a:pt x="1673028" y="4260580"/>
                </a:moveTo>
                <a:cubicBezTo>
                  <a:pt x="1723433" y="4261860"/>
                  <a:pt x="1761731" y="4301556"/>
                  <a:pt x="1761149" y="4352194"/>
                </a:cubicBezTo>
                <a:cubicBezTo>
                  <a:pt x="1760567" y="4402832"/>
                  <a:pt x="1721454" y="4441596"/>
                  <a:pt x="1670816" y="4441596"/>
                </a:cubicBezTo>
                <a:cubicBezTo>
                  <a:pt x="1618431" y="4441713"/>
                  <a:pt x="1578386" y="4400271"/>
                  <a:pt x="1580249" y="4347655"/>
                </a:cubicBezTo>
                <a:cubicBezTo>
                  <a:pt x="1581995" y="4297248"/>
                  <a:pt x="1622273" y="4259416"/>
                  <a:pt x="1673028" y="4260580"/>
                </a:cubicBezTo>
                <a:close/>
                <a:moveTo>
                  <a:pt x="3288548" y="4260113"/>
                </a:moveTo>
                <a:cubicBezTo>
                  <a:pt x="3338953" y="4261743"/>
                  <a:pt x="3377601" y="4302604"/>
                  <a:pt x="3376553" y="4353125"/>
                </a:cubicBezTo>
                <a:cubicBezTo>
                  <a:pt x="3375506" y="4403530"/>
                  <a:pt x="3335228" y="4442644"/>
                  <a:pt x="3284707" y="4442294"/>
                </a:cubicBezTo>
                <a:cubicBezTo>
                  <a:pt x="3234185" y="4441829"/>
                  <a:pt x="3194606" y="4402133"/>
                  <a:pt x="3194373" y="4351612"/>
                </a:cubicBezTo>
                <a:cubicBezTo>
                  <a:pt x="3194140" y="4299343"/>
                  <a:pt x="3236280" y="4258367"/>
                  <a:pt x="3288548" y="4260113"/>
                </a:cubicBezTo>
                <a:close/>
                <a:moveTo>
                  <a:pt x="1937042" y="4253712"/>
                </a:moveTo>
                <a:cubicBezTo>
                  <a:pt x="1990707" y="4253944"/>
                  <a:pt x="2033080" y="4295619"/>
                  <a:pt x="2034127" y="4349168"/>
                </a:cubicBezTo>
                <a:cubicBezTo>
                  <a:pt x="2035175" y="4404695"/>
                  <a:pt x="1991755" y="4448814"/>
                  <a:pt x="1936344" y="4448581"/>
                </a:cubicBezTo>
                <a:cubicBezTo>
                  <a:pt x="1882679" y="4448348"/>
                  <a:pt x="1840306" y="4406673"/>
                  <a:pt x="1839258" y="4353126"/>
                </a:cubicBezTo>
                <a:cubicBezTo>
                  <a:pt x="1838210" y="4297598"/>
                  <a:pt x="1881631" y="4253479"/>
                  <a:pt x="1937042" y="4253712"/>
                </a:cubicBezTo>
                <a:close/>
                <a:moveTo>
                  <a:pt x="3010680" y="4253479"/>
                </a:moveTo>
                <a:cubicBezTo>
                  <a:pt x="3066673" y="4253828"/>
                  <a:pt x="3109162" y="4298064"/>
                  <a:pt x="3107649" y="4354290"/>
                </a:cubicBezTo>
                <a:cubicBezTo>
                  <a:pt x="3106135" y="4408187"/>
                  <a:pt x="3063530" y="4449163"/>
                  <a:pt x="3009283" y="4448814"/>
                </a:cubicBezTo>
                <a:cubicBezTo>
                  <a:pt x="2953290" y="4448465"/>
                  <a:pt x="2910800" y="4404229"/>
                  <a:pt x="2912314" y="4348004"/>
                </a:cubicBezTo>
                <a:cubicBezTo>
                  <a:pt x="2913827" y="4294105"/>
                  <a:pt x="2956549" y="4253129"/>
                  <a:pt x="3010680" y="4253479"/>
                </a:cubicBezTo>
                <a:close/>
                <a:moveTo>
                  <a:pt x="2208624" y="4249171"/>
                </a:moveTo>
                <a:cubicBezTo>
                  <a:pt x="2262172" y="4252896"/>
                  <a:pt x="2306524" y="4300974"/>
                  <a:pt x="2305011" y="4353707"/>
                </a:cubicBezTo>
                <a:cubicBezTo>
                  <a:pt x="2303381" y="4408536"/>
                  <a:pt x="2253209" y="4455914"/>
                  <a:pt x="2198962" y="4453586"/>
                </a:cubicBezTo>
                <a:cubicBezTo>
                  <a:pt x="2144016" y="4451258"/>
                  <a:pt x="2097336" y="4400504"/>
                  <a:pt x="2100363" y="4346374"/>
                </a:cubicBezTo>
                <a:cubicBezTo>
                  <a:pt x="2103506" y="4291078"/>
                  <a:pt x="2154493" y="4245330"/>
                  <a:pt x="2208624" y="4249171"/>
                </a:cubicBezTo>
                <a:close/>
                <a:moveTo>
                  <a:pt x="2740612" y="4248357"/>
                </a:moveTo>
                <a:cubicBezTo>
                  <a:pt x="2794743" y="4246261"/>
                  <a:pt x="2845380" y="4294106"/>
                  <a:pt x="2846777" y="4348935"/>
                </a:cubicBezTo>
                <a:cubicBezTo>
                  <a:pt x="2848174" y="4403298"/>
                  <a:pt x="2799864" y="4453237"/>
                  <a:pt x="2745036" y="4453819"/>
                </a:cubicBezTo>
                <a:cubicBezTo>
                  <a:pt x="2690672" y="4454518"/>
                  <a:pt x="2641199" y="4405393"/>
                  <a:pt x="2641315" y="4350914"/>
                </a:cubicBezTo>
                <a:cubicBezTo>
                  <a:pt x="2641431" y="4298181"/>
                  <a:pt x="2687529" y="4250452"/>
                  <a:pt x="2740612" y="4248357"/>
                </a:cubicBezTo>
                <a:close/>
                <a:moveTo>
                  <a:pt x="2479158" y="4247425"/>
                </a:moveTo>
                <a:cubicBezTo>
                  <a:pt x="2533987" y="4248240"/>
                  <a:pt x="2581714" y="4296434"/>
                  <a:pt x="2581831" y="4351146"/>
                </a:cubicBezTo>
                <a:cubicBezTo>
                  <a:pt x="2581831" y="4407605"/>
                  <a:pt x="2530494" y="4457311"/>
                  <a:pt x="2474618" y="4454983"/>
                </a:cubicBezTo>
                <a:cubicBezTo>
                  <a:pt x="2419556" y="4452655"/>
                  <a:pt x="2372876" y="4403181"/>
                  <a:pt x="2374389" y="4348934"/>
                </a:cubicBezTo>
                <a:cubicBezTo>
                  <a:pt x="2375903" y="4293756"/>
                  <a:pt x="2424562" y="4246610"/>
                  <a:pt x="2479158" y="4247425"/>
                </a:cubicBezTo>
                <a:close/>
                <a:moveTo>
                  <a:pt x="861777" y="4015655"/>
                </a:moveTo>
                <a:cubicBezTo>
                  <a:pt x="904034" y="4014957"/>
                  <a:pt x="933252" y="4043943"/>
                  <a:pt x="932903" y="4086083"/>
                </a:cubicBezTo>
                <a:cubicBezTo>
                  <a:pt x="932554" y="4126476"/>
                  <a:pt x="905198" y="4154065"/>
                  <a:pt x="864804" y="4154880"/>
                </a:cubicBezTo>
                <a:cubicBezTo>
                  <a:pt x="822549" y="4155579"/>
                  <a:pt x="793212" y="4126593"/>
                  <a:pt x="793678" y="4084453"/>
                </a:cubicBezTo>
                <a:cubicBezTo>
                  <a:pt x="794027" y="4044059"/>
                  <a:pt x="821501" y="4016470"/>
                  <a:pt x="861777" y="4015655"/>
                </a:cubicBezTo>
                <a:close/>
                <a:moveTo>
                  <a:pt x="4083270" y="4011116"/>
                </a:moveTo>
                <a:cubicBezTo>
                  <a:pt x="4120753" y="4010999"/>
                  <a:pt x="4156724" y="4046155"/>
                  <a:pt x="4157539" y="4083871"/>
                </a:cubicBezTo>
                <a:cubicBezTo>
                  <a:pt x="4158353" y="4121355"/>
                  <a:pt x="4123664" y="4157791"/>
                  <a:pt x="4085947" y="4159304"/>
                </a:cubicBezTo>
                <a:cubicBezTo>
                  <a:pt x="4046717" y="4160934"/>
                  <a:pt x="4008652" y="4123567"/>
                  <a:pt x="4009350" y="4084221"/>
                </a:cubicBezTo>
                <a:cubicBezTo>
                  <a:pt x="4009932" y="4046504"/>
                  <a:pt x="4045670" y="4011232"/>
                  <a:pt x="4083270" y="4011116"/>
                </a:cubicBezTo>
                <a:close/>
                <a:moveTo>
                  <a:pt x="1128357" y="3997962"/>
                </a:moveTo>
                <a:cubicBezTo>
                  <a:pt x="1174920" y="3997496"/>
                  <a:pt x="1216596" y="4038938"/>
                  <a:pt x="1216479" y="4085502"/>
                </a:cubicBezTo>
                <a:cubicBezTo>
                  <a:pt x="1216246" y="4132065"/>
                  <a:pt x="1174222" y="4173274"/>
                  <a:pt x="1127776" y="4172343"/>
                </a:cubicBezTo>
                <a:cubicBezTo>
                  <a:pt x="1081211" y="4171411"/>
                  <a:pt x="1040467" y="4128806"/>
                  <a:pt x="1042097" y="4082475"/>
                </a:cubicBezTo>
                <a:cubicBezTo>
                  <a:pt x="1043611" y="4037658"/>
                  <a:pt x="1083656" y="3998543"/>
                  <a:pt x="1128357" y="3997962"/>
                </a:cubicBezTo>
                <a:close/>
                <a:moveTo>
                  <a:pt x="3817858" y="3997263"/>
                </a:moveTo>
                <a:cubicBezTo>
                  <a:pt x="3865935" y="3997495"/>
                  <a:pt x="3904932" y="4036493"/>
                  <a:pt x="3905281" y="4084570"/>
                </a:cubicBezTo>
                <a:cubicBezTo>
                  <a:pt x="3905631" y="4134626"/>
                  <a:pt x="3864422" y="4174671"/>
                  <a:pt x="3814483" y="4173157"/>
                </a:cubicBezTo>
                <a:cubicBezTo>
                  <a:pt x="3766521" y="4171644"/>
                  <a:pt x="3728572" y="4131716"/>
                  <a:pt x="3729387" y="4083523"/>
                </a:cubicBezTo>
                <a:cubicBezTo>
                  <a:pt x="3730318" y="4035445"/>
                  <a:pt x="3769781" y="3997030"/>
                  <a:pt x="3817858" y="3997263"/>
                </a:cubicBezTo>
                <a:close/>
                <a:moveTo>
                  <a:pt x="1407966" y="3987485"/>
                </a:moveTo>
                <a:cubicBezTo>
                  <a:pt x="1461863" y="3988998"/>
                  <a:pt x="1502373" y="4030789"/>
                  <a:pt x="1502489" y="4085037"/>
                </a:cubicBezTo>
                <a:cubicBezTo>
                  <a:pt x="1502606" y="4141145"/>
                  <a:pt x="1460000" y="4183518"/>
                  <a:pt x="1403780" y="4183053"/>
                </a:cubicBezTo>
                <a:cubicBezTo>
                  <a:pt x="1347787" y="4182587"/>
                  <a:pt x="1305880" y="4139399"/>
                  <a:pt x="1306928" y="4083174"/>
                </a:cubicBezTo>
                <a:cubicBezTo>
                  <a:pt x="1307976" y="4027297"/>
                  <a:pt x="1351745" y="3985855"/>
                  <a:pt x="1407966" y="3987485"/>
                </a:cubicBezTo>
                <a:close/>
                <a:moveTo>
                  <a:pt x="3550933" y="3987252"/>
                </a:moveTo>
                <a:cubicBezTo>
                  <a:pt x="3608090" y="3987019"/>
                  <a:pt x="3649764" y="4028810"/>
                  <a:pt x="3649415" y="4085967"/>
                </a:cubicBezTo>
                <a:cubicBezTo>
                  <a:pt x="3649065" y="4143008"/>
                  <a:pt x="3606809" y="4184100"/>
                  <a:pt x="3549536" y="4183285"/>
                </a:cubicBezTo>
                <a:cubicBezTo>
                  <a:pt x="3494474" y="4182470"/>
                  <a:pt x="3454080" y="4142076"/>
                  <a:pt x="3453381" y="4086898"/>
                </a:cubicBezTo>
                <a:cubicBezTo>
                  <a:pt x="3452683" y="4029625"/>
                  <a:pt x="3493892" y="3987485"/>
                  <a:pt x="3550933" y="3987252"/>
                </a:cubicBezTo>
                <a:close/>
                <a:moveTo>
                  <a:pt x="1671282" y="3978172"/>
                </a:moveTo>
                <a:cubicBezTo>
                  <a:pt x="1729370" y="3978521"/>
                  <a:pt x="1776865" y="4025551"/>
                  <a:pt x="1777679" y="4083523"/>
                </a:cubicBezTo>
                <a:cubicBezTo>
                  <a:pt x="1778611" y="4143473"/>
                  <a:pt x="1729952" y="4192598"/>
                  <a:pt x="1670001" y="4192248"/>
                </a:cubicBezTo>
                <a:cubicBezTo>
                  <a:pt x="1612029" y="4191899"/>
                  <a:pt x="1564534" y="4144870"/>
                  <a:pt x="1563603" y="4086898"/>
                </a:cubicBezTo>
                <a:cubicBezTo>
                  <a:pt x="1562672" y="4026948"/>
                  <a:pt x="1611330" y="3977822"/>
                  <a:pt x="1671282" y="3978172"/>
                </a:cubicBezTo>
                <a:close/>
                <a:moveTo>
                  <a:pt x="3282029" y="3978056"/>
                </a:moveTo>
                <a:cubicBezTo>
                  <a:pt x="3342213" y="3976309"/>
                  <a:pt x="3391686" y="4023222"/>
                  <a:pt x="3392734" y="4083057"/>
                </a:cubicBezTo>
                <a:cubicBezTo>
                  <a:pt x="3393782" y="4143241"/>
                  <a:pt x="3346403" y="4192016"/>
                  <a:pt x="3286453" y="4192482"/>
                </a:cubicBezTo>
                <a:cubicBezTo>
                  <a:pt x="3226385" y="4192947"/>
                  <a:pt x="3178192" y="4145103"/>
                  <a:pt x="3178192" y="4085037"/>
                </a:cubicBezTo>
                <a:cubicBezTo>
                  <a:pt x="3178308" y="4026948"/>
                  <a:pt x="3224173" y="3979569"/>
                  <a:pt x="3282029" y="3978056"/>
                </a:cubicBezTo>
                <a:close/>
                <a:moveTo>
                  <a:pt x="594618" y="3750826"/>
                </a:moveTo>
                <a:cubicBezTo>
                  <a:pt x="632684" y="3749312"/>
                  <a:pt x="664929" y="3779695"/>
                  <a:pt x="665744" y="3817761"/>
                </a:cubicBezTo>
                <a:cubicBezTo>
                  <a:pt x="666559" y="3855943"/>
                  <a:pt x="635827" y="3887490"/>
                  <a:pt x="597645" y="3887606"/>
                </a:cubicBezTo>
                <a:cubicBezTo>
                  <a:pt x="559463" y="3887839"/>
                  <a:pt x="528498" y="3856525"/>
                  <a:pt x="528964" y="3818343"/>
                </a:cubicBezTo>
                <a:cubicBezTo>
                  <a:pt x="529429" y="3782024"/>
                  <a:pt x="558415" y="3752223"/>
                  <a:pt x="594618" y="3750826"/>
                </a:cubicBezTo>
                <a:close/>
                <a:moveTo>
                  <a:pt x="4360905" y="3750244"/>
                </a:moveTo>
                <a:cubicBezTo>
                  <a:pt x="4399669" y="3751524"/>
                  <a:pt x="4428888" y="3782606"/>
                  <a:pt x="4427724" y="3821370"/>
                </a:cubicBezTo>
                <a:cubicBezTo>
                  <a:pt x="4426559" y="3860017"/>
                  <a:pt x="4395478" y="3889352"/>
                  <a:pt x="4356598" y="3888189"/>
                </a:cubicBezTo>
                <a:cubicBezTo>
                  <a:pt x="4317950" y="3887024"/>
                  <a:pt x="4288615" y="3855943"/>
                  <a:pt x="4289779" y="3817063"/>
                </a:cubicBezTo>
                <a:cubicBezTo>
                  <a:pt x="4290943" y="3778415"/>
                  <a:pt x="4322141" y="3749080"/>
                  <a:pt x="4360905" y="3750244"/>
                </a:cubicBezTo>
                <a:close/>
                <a:moveTo>
                  <a:pt x="864574" y="3732317"/>
                </a:moveTo>
                <a:cubicBezTo>
                  <a:pt x="909042" y="3733131"/>
                  <a:pt x="948970" y="3772595"/>
                  <a:pt x="950252" y="3817180"/>
                </a:cubicBezTo>
                <a:cubicBezTo>
                  <a:pt x="951649" y="3863045"/>
                  <a:pt x="910672" y="3905650"/>
                  <a:pt x="864341" y="3906349"/>
                </a:cubicBezTo>
                <a:cubicBezTo>
                  <a:pt x="818127" y="3906931"/>
                  <a:pt x="776219" y="3865489"/>
                  <a:pt x="776219" y="3819158"/>
                </a:cubicBezTo>
                <a:cubicBezTo>
                  <a:pt x="776336" y="3772828"/>
                  <a:pt x="818359" y="3731502"/>
                  <a:pt x="864574" y="3732317"/>
                </a:cubicBezTo>
                <a:close/>
                <a:moveTo>
                  <a:pt x="4083504" y="3731269"/>
                </a:moveTo>
                <a:cubicBezTo>
                  <a:pt x="4131930" y="3731385"/>
                  <a:pt x="4170810" y="3769918"/>
                  <a:pt x="4171392" y="3818227"/>
                </a:cubicBezTo>
                <a:cubicBezTo>
                  <a:pt x="4171974" y="3868516"/>
                  <a:pt x="4131115" y="3908677"/>
                  <a:pt x="4080826" y="3907280"/>
                </a:cubicBezTo>
                <a:cubicBezTo>
                  <a:pt x="4032516" y="3906000"/>
                  <a:pt x="3994683" y="3866304"/>
                  <a:pt x="3995381" y="3817878"/>
                </a:cubicBezTo>
                <a:cubicBezTo>
                  <a:pt x="3995963" y="3769568"/>
                  <a:pt x="4035078" y="3731152"/>
                  <a:pt x="4083504" y="3731269"/>
                </a:cubicBezTo>
                <a:close/>
                <a:moveTo>
                  <a:pt x="1131034" y="3719511"/>
                </a:moveTo>
                <a:cubicBezTo>
                  <a:pt x="1187027" y="3720326"/>
                  <a:pt x="1229400" y="3763514"/>
                  <a:pt x="1229051" y="3819857"/>
                </a:cubicBezTo>
                <a:cubicBezTo>
                  <a:pt x="1228818" y="3877828"/>
                  <a:pt x="1183535" y="3921016"/>
                  <a:pt x="1125097" y="3919037"/>
                </a:cubicBezTo>
                <a:cubicBezTo>
                  <a:pt x="1069454" y="3917175"/>
                  <a:pt x="1028012" y="3872823"/>
                  <a:pt x="1029409" y="3816365"/>
                </a:cubicBezTo>
                <a:cubicBezTo>
                  <a:pt x="1030806" y="3760371"/>
                  <a:pt x="1074575" y="3718697"/>
                  <a:pt x="1131034" y="3719511"/>
                </a:cubicBezTo>
                <a:close/>
                <a:moveTo>
                  <a:pt x="3815181" y="3716369"/>
                </a:moveTo>
                <a:cubicBezTo>
                  <a:pt x="3869078" y="3714972"/>
                  <a:pt x="3918785" y="3762583"/>
                  <a:pt x="3920299" y="3817063"/>
                </a:cubicBezTo>
                <a:cubicBezTo>
                  <a:pt x="3921695" y="3870960"/>
                  <a:pt x="3873968" y="3920667"/>
                  <a:pt x="3819605" y="3922180"/>
                </a:cubicBezTo>
                <a:cubicBezTo>
                  <a:pt x="3765708" y="3923577"/>
                  <a:pt x="3716000" y="3875966"/>
                  <a:pt x="3714487" y="3821487"/>
                </a:cubicBezTo>
                <a:cubicBezTo>
                  <a:pt x="3713090" y="3767589"/>
                  <a:pt x="3760701" y="3717882"/>
                  <a:pt x="3815181" y="3716369"/>
                </a:cubicBezTo>
                <a:close/>
                <a:moveTo>
                  <a:pt x="322687" y="3486229"/>
                </a:moveTo>
                <a:cubicBezTo>
                  <a:pt x="357726" y="3486694"/>
                  <a:pt x="375887" y="3509511"/>
                  <a:pt x="380660" y="3543503"/>
                </a:cubicBezTo>
                <a:cubicBezTo>
                  <a:pt x="376236" y="3577611"/>
                  <a:pt x="358309" y="3599030"/>
                  <a:pt x="323386" y="3601707"/>
                </a:cubicBezTo>
                <a:cubicBezTo>
                  <a:pt x="291490" y="3604152"/>
                  <a:pt x="261106" y="3573653"/>
                  <a:pt x="264016" y="3541757"/>
                </a:cubicBezTo>
                <a:cubicBezTo>
                  <a:pt x="267159" y="3507183"/>
                  <a:pt x="287881" y="3485763"/>
                  <a:pt x="322687" y="3486229"/>
                </a:cubicBezTo>
                <a:close/>
                <a:moveTo>
                  <a:pt x="4625619" y="3483668"/>
                </a:moveTo>
                <a:cubicBezTo>
                  <a:pt x="4662521" y="3487509"/>
                  <a:pt x="4684522" y="3506716"/>
                  <a:pt x="4683940" y="3544550"/>
                </a:cubicBezTo>
                <a:cubicBezTo>
                  <a:pt x="4683358" y="3582150"/>
                  <a:pt x="4661473" y="3603337"/>
                  <a:pt x="4623989" y="3602871"/>
                </a:cubicBezTo>
                <a:cubicBezTo>
                  <a:pt x="4586389" y="3602405"/>
                  <a:pt x="4565319" y="3580520"/>
                  <a:pt x="4565668" y="3542921"/>
                </a:cubicBezTo>
                <a:cubicBezTo>
                  <a:pt x="4565901" y="3505087"/>
                  <a:pt x="4588717" y="3486578"/>
                  <a:pt x="4625619" y="3483668"/>
                </a:cubicBezTo>
                <a:close/>
                <a:moveTo>
                  <a:pt x="600906" y="3462947"/>
                </a:moveTo>
                <a:cubicBezTo>
                  <a:pt x="647121" y="3464810"/>
                  <a:pt x="679948" y="3500663"/>
                  <a:pt x="678203" y="3547343"/>
                </a:cubicBezTo>
                <a:cubicBezTo>
                  <a:pt x="676340" y="3593674"/>
                  <a:pt x="640602" y="3626385"/>
                  <a:pt x="593806" y="3624639"/>
                </a:cubicBezTo>
                <a:cubicBezTo>
                  <a:pt x="547592" y="3622893"/>
                  <a:pt x="514764" y="3587039"/>
                  <a:pt x="516510" y="3540242"/>
                </a:cubicBezTo>
                <a:cubicBezTo>
                  <a:pt x="518257" y="3494028"/>
                  <a:pt x="554111" y="3461201"/>
                  <a:pt x="600906" y="3462947"/>
                </a:cubicBezTo>
                <a:close/>
                <a:moveTo>
                  <a:pt x="4359042" y="3459804"/>
                </a:moveTo>
                <a:cubicBezTo>
                  <a:pt x="4401414" y="3460037"/>
                  <a:pt x="4441459" y="3499034"/>
                  <a:pt x="4442740" y="3541639"/>
                </a:cubicBezTo>
                <a:cubicBezTo>
                  <a:pt x="4444136" y="3585642"/>
                  <a:pt x="4402811" y="3627898"/>
                  <a:pt x="4358576" y="3627782"/>
                </a:cubicBezTo>
                <a:cubicBezTo>
                  <a:pt x="4316203" y="3627665"/>
                  <a:pt x="4276158" y="3588552"/>
                  <a:pt x="4274878" y="3545946"/>
                </a:cubicBezTo>
                <a:cubicBezTo>
                  <a:pt x="4273481" y="3501944"/>
                  <a:pt x="4314806" y="3459688"/>
                  <a:pt x="4359042" y="3459804"/>
                </a:cubicBezTo>
                <a:close/>
                <a:moveTo>
                  <a:pt x="861083" y="3446067"/>
                </a:moveTo>
                <a:cubicBezTo>
                  <a:pt x="917192" y="3444903"/>
                  <a:pt x="960612" y="3486927"/>
                  <a:pt x="961078" y="3542687"/>
                </a:cubicBezTo>
                <a:cubicBezTo>
                  <a:pt x="961659" y="3598796"/>
                  <a:pt x="919170" y="3641635"/>
                  <a:pt x="863294" y="3641519"/>
                </a:cubicBezTo>
                <a:cubicBezTo>
                  <a:pt x="809164" y="3641519"/>
                  <a:pt x="767257" y="3601008"/>
                  <a:pt x="765627" y="3547227"/>
                </a:cubicBezTo>
                <a:cubicBezTo>
                  <a:pt x="763880" y="3491118"/>
                  <a:pt x="805322" y="3447115"/>
                  <a:pt x="861083" y="3446067"/>
                </a:cubicBezTo>
                <a:close/>
                <a:moveTo>
                  <a:pt x="4083736" y="3445486"/>
                </a:moveTo>
                <a:cubicBezTo>
                  <a:pt x="4140777" y="3445602"/>
                  <a:pt x="4181869" y="3487160"/>
                  <a:pt x="4181753" y="3544201"/>
                </a:cubicBezTo>
                <a:cubicBezTo>
                  <a:pt x="4181520" y="3601125"/>
                  <a:pt x="4140078" y="3642334"/>
                  <a:pt x="4083038" y="3642218"/>
                </a:cubicBezTo>
                <a:cubicBezTo>
                  <a:pt x="4025997" y="3642101"/>
                  <a:pt x="3984904" y="3600543"/>
                  <a:pt x="3985021" y="3543503"/>
                </a:cubicBezTo>
                <a:cubicBezTo>
                  <a:pt x="3985137" y="3486462"/>
                  <a:pt x="4026695" y="3445369"/>
                  <a:pt x="4083736" y="3445486"/>
                </a:cubicBezTo>
                <a:close/>
                <a:moveTo>
                  <a:pt x="332815" y="3208710"/>
                </a:moveTo>
                <a:cubicBezTo>
                  <a:pt x="371580" y="3209409"/>
                  <a:pt x="400682" y="3239209"/>
                  <a:pt x="400565" y="3277973"/>
                </a:cubicBezTo>
                <a:cubicBezTo>
                  <a:pt x="400450" y="3318484"/>
                  <a:pt x="368320" y="3348866"/>
                  <a:pt x="327694" y="3346887"/>
                </a:cubicBezTo>
                <a:cubicBezTo>
                  <a:pt x="289279" y="3345025"/>
                  <a:pt x="260991" y="3314060"/>
                  <a:pt x="262388" y="3275296"/>
                </a:cubicBezTo>
                <a:cubicBezTo>
                  <a:pt x="263669" y="3236648"/>
                  <a:pt x="293935" y="3208011"/>
                  <a:pt x="332815" y="3208710"/>
                </a:cubicBezTo>
                <a:close/>
                <a:moveTo>
                  <a:pt x="4626316" y="3206614"/>
                </a:moveTo>
                <a:cubicBezTo>
                  <a:pt x="4665546" y="3207313"/>
                  <a:pt x="4694880" y="3236532"/>
                  <a:pt x="4695812" y="3275645"/>
                </a:cubicBezTo>
                <a:cubicBezTo>
                  <a:pt x="4696860" y="3317087"/>
                  <a:pt x="4666710" y="3348517"/>
                  <a:pt x="4625617" y="3348866"/>
                </a:cubicBezTo>
                <a:cubicBezTo>
                  <a:pt x="4584409" y="3349332"/>
                  <a:pt x="4553560" y="3318600"/>
                  <a:pt x="4553677" y="3277391"/>
                </a:cubicBezTo>
                <a:cubicBezTo>
                  <a:pt x="4553793" y="3236182"/>
                  <a:pt x="4584991" y="3205916"/>
                  <a:pt x="4626316" y="3206614"/>
                </a:cubicBezTo>
                <a:close/>
                <a:moveTo>
                  <a:pt x="598464" y="3189038"/>
                </a:moveTo>
                <a:cubicBezTo>
                  <a:pt x="650731" y="3189387"/>
                  <a:pt x="686818" y="3226288"/>
                  <a:pt x="686236" y="3278906"/>
                </a:cubicBezTo>
                <a:cubicBezTo>
                  <a:pt x="685770" y="3331174"/>
                  <a:pt x="648869" y="3367260"/>
                  <a:pt x="596253" y="3366795"/>
                </a:cubicBezTo>
                <a:cubicBezTo>
                  <a:pt x="543984" y="3366329"/>
                  <a:pt x="507897" y="3329311"/>
                  <a:pt x="508480" y="3276811"/>
                </a:cubicBezTo>
                <a:cubicBezTo>
                  <a:pt x="508945" y="3224542"/>
                  <a:pt x="545847" y="3188455"/>
                  <a:pt x="598464" y="3189038"/>
                </a:cubicBezTo>
                <a:close/>
                <a:moveTo>
                  <a:pt x="4358111" y="3184847"/>
                </a:moveTo>
                <a:cubicBezTo>
                  <a:pt x="4408167" y="3184498"/>
                  <a:pt x="4452053" y="3228383"/>
                  <a:pt x="4451704" y="3278324"/>
                </a:cubicBezTo>
                <a:cubicBezTo>
                  <a:pt x="4451355" y="3328380"/>
                  <a:pt x="4407003" y="3371800"/>
                  <a:pt x="4357064" y="3370752"/>
                </a:cubicBezTo>
                <a:cubicBezTo>
                  <a:pt x="4306891" y="3369705"/>
                  <a:pt x="4264052" y="3324655"/>
                  <a:pt x="4265798" y="3274948"/>
                </a:cubicBezTo>
                <a:cubicBezTo>
                  <a:pt x="4267544" y="3226521"/>
                  <a:pt x="4309802" y="3185312"/>
                  <a:pt x="4358111" y="3184847"/>
                </a:cubicBezTo>
                <a:close/>
                <a:moveTo>
                  <a:pt x="863178" y="3170761"/>
                </a:moveTo>
                <a:cubicBezTo>
                  <a:pt x="922779" y="3170644"/>
                  <a:pt x="971438" y="3220235"/>
                  <a:pt x="970274" y="3279953"/>
                </a:cubicBezTo>
                <a:cubicBezTo>
                  <a:pt x="969110" y="3337692"/>
                  <a:pt x="921266" y="3384721"/>
                  <a:pt x="863527" y="3384721"/>
                </a:cubicBezTo>
                <a:cubicBezTo>
                  <a:pt x="803809" y="3384837"/>
                  <a:pt x="755265" y="3335247"/>
                  <a:pt x="756430" y="3275530"/>
                </a:cubicBezTo>
                <a:cubicBezTo>
                  <a:pt x="757595" y="3217906"/>
                  <a:pt x="805438" y="3170877"/>
                  <a:pt x="863178" y="3170761"/>
                </a:cubicBezTo>
                <a:close/>
                <a:moveTo>
                  <a:pt x="330954" y="2934102"/>
                </a:moveTo>
                <a:cubicBezTo>
                  <a:pt x="373211" y="2933753"/>
                  <a:pt x="409532" y="2970189"/>
                  <a:pt x="409182" y="3012562"/>
                </a:cubicBezTo>
                <a:cubicBezTo>
                  <a:pt x="408832" y="3054818"/>
                  <a:pt x="371698" y="3090788"/>
                  <a:pt x="329557" y="3089624"/>
                </a:cubicBezTo>
                <a:cubicBezTo>
                  <a:pt x="287301" y="3088577"/>
                  <a:pt x="251913" y="3050860"/>
                  <a:pt x="253659" y="3008837"/>
                </a:cubicBezTo>
                <a:cubicBezTo>
                  <a:pt x="255406" y="2968443"/>
                  <a:pt x="290560" y="2934451"/>
                  <a:pt x="330954" y="2934102"/>
                </a:cubicBezTo>
                <a:close/>
                <a:moveTo>
                  <a:pt x="4625734" y="2933520"/>
                </a:moveTo>
                <a:cubicBezTo>
                  <a:pt x="4668922" y="2933985"/>
                  <a:pt x="4703728" y="2969490"/>
                  <a:pt x="4703146" y="3012794"/>
                </a:cubicBezTo>
                <a:cubicBezTo>
                  <a:pt x="4702564" y="3055982"/>
                  <a:pt x="4667059" y="3090672"/>
                  <a:pt x="4623872" y="3090206"/>
                </a:cubicBezTo>
                <a:cubicBezTo>
                  <a:pt x="4580684" y="3089741"/>
                  <a:pt x="4545878" y="3054236"/>
                  <a:pt x="4546460" y="3010932"/>
                </a:cubicBezTo>
                <a:cubicBezTo>
                  <a:pt x="4546926" y="2967744"/>
                  <a:pt x="4582430" y="2932938"/>
                  <a:pt x="4625734" y="2933520"/>
                </a:cubicBezTo>
                <a:close/>
                <a:moveTo>
                  <a:pt x="597766" y="2914546"/>
                </a:moveTo>
                <a:cubicBezTo>
                  <a:pt x="651430" y="2914778"/>
                  <a:pt x="694270" y="2957500"/>
                  <a:pt x="694619" y="3011050"/>
                </a:cubicBezTo>
                <a:cubicBezTo>
                  <a:pt x="695084" y="3064714"/>
                  <a:pt x="652827" y="3108018"/>
                  <a:pt x="599279" y="3109066"/>
                </a:cubicBezTo>
                <a:cubicBezTo>
                  <a:pt x="543752" y="3110113"/>
                  <a:pt x="499168" y="3065645"/>
                  <a:pt x="500099" y="3010235"/>
                </a:cubicBezTo>
                <a:cubicBezTo>
                  <a:pt x="500914" y="2956686"/>
                  <a:pt x="544218" y="2914313"/>
                  <a:pt x="597766" y="2914546"/>
                </a:cubicBezTo>
                <a:close/>
                <a:moveTo>
                  <a:pt x="4361720" y="2914196"/>
                </a:moveTo>
                <a:cubicBezTo>
                  <a:pt x="4415850" y="2915593"/>
                  <a:pt x="4456826" y="2958198"/>
                  <a:pt x="4456477" y="3012446"/>
                </a:cubicBezTo>
                <a:cubicBezTo>
                  <a:pt x="4456128" y="3068555"/>
                  <a:pt x="4412125" y="3111044"/>
                  <a:pt x="4355784" y="3109531"/>
                </a:cubicBezTo>
                <a:cubicBezTo>
                  <a:pt x="4301769" y="3108134"/>
                  <a:pt x="4260793" y="3065528"/>
                  <a:pt x="4261026" y="3011282"/>
                </a:cubicBezTo>
                <a:cubicBezTo>
                  <a:pt x="4261375" y="2955172"/>
                  <a:pt x="4305378" y="2912683"/>
                  <a:pt x="4361720" y="2914196"/>
                </a:cubicBezTo>
                <a:close/>
                <a:moveTo>
                  <a:pt x="4893126" y="2687199"/>
                </a:moveTo>
                <a:cubicBezTo>
                  <a:pt x="4926768" y="2693368"/>
                  <a:pt x="4947722" y="2711877"/>
                  <a:pt x="4948653" y="2747034"/>
                </a:cubicBezTo>
                <a:cubicBezTo>
                  <a:pt x="4949468" y="2779279"/>
                  <a:pt x="4917688" y="2808148"/>
                  <a:pt x="4886142" y="2803608"/>
                </a:cubicBezTo>
                <a:cubicBezTo>
                  <a:pt x="4852033" y="2798719"/>
                  <a:pt x="4831079" y="2777184"/>
                  <a:pt x="4833291" y="2742377"/>
                </a:cubicBezTo>
                <a:cubicBezTo>
                  <a:pt x="4835503" y="2707919"/>
                  <a:pt x="4858669" y="2690225"/>
                  <a:pt x="4893126" y="2687199"/>
                </a:cubicBezTo>
                <a:close/>
                <a:moveTo>
                  <a:pt x="54597" y="2682543"/>
                </a:moveTo>
                <a:cubicBezTo>
                  <a:pt x="87075" y="2685569"/>
                  <a:pt x="108611" y="2702448"/>
                  <a:pt x="108843" y="2735859"/>
                </a:cubicBezTo>
                <a:cubicBezTo>
                  <a:pt x="109076" y="2769035"/>
                  <a:pt x="88588" y="2789290"/>
                  <a:pt x="55295" y="2789290"/>
                </a:cubicBezTo>
                <a:cubicBezTo>
                  <a:pt x="24330" y="2789290"/>
                  <a:pt x="4540" y="2769967"/>
                  <a:pt x="3027" y="2739235"/>
                </a:cubicBezTo>
                <a:cubicBezTo>
                  <a:pt x="1513" y="2705941"/>
                  <a:pt x="21536" y="2687548"/>
                  <a:pt x="54597" y="2682543"/>
                </a:cubicBezTo>
                <a:close/>
                <a:moveTo>
                  <a:pt x="4625501" y="2661938"/>
                </a:moveTo>
                <a:cubicBezTo>
                  <a:pt x="4667874" y="2662404"/>
                  <a:pt x="4707686" y="2701750"/>
                  <a:pt x="4708733" y="2744240"/>
                </a:cubicBezTo>
                <a:cubicBezTo>
                  <a:pt x="4709781" y="2788358"/>
                  <a:pt x="4668223" y="2830266"/>
                  <a:pt x="4624104" y="2829800"/>
                </a:cubicBezTo>
                <a:cubicBezTo>
                  <a:pt x="4581615" y="2829334"/>
                  <a:pt x="4541920" y="2790104"/>
                  <a:pt x="4540872" y="2747499"/>
                </a:cubicBezTo>
                <a:cubicBezTo>
                  <a:pt x="4539824" y="2703380"/>
                  <a:pt x="4581382" y="2661473"/>
                  <a:pt x="4625501" y="2661938"/>
                </a:cubicBezTo>
                <a:close/>
                <a:moveTo>
                  <a:pt x="330256" y="2655535"/>
                </a:moveTo>
                <a:cubicBezTo>
                  <a:pt x="376937" y="2655070"/>
                  <a:pt x="411627" y="2688712"/>
                  <a:pt x="412209" y="2735275"/>
                </a:cubicBezTo>
                <a:cubicBezTo>
                  <a:pt x="412791" y="2781955"/>
                  <a:pt x="379032" y="2816645"/>
                  <a:pt x="332468" y="2817227"/>
                </a:cubicBezTo>
                <a:cubicBezTo>
                  <a:pt x="285788" y="2817809"/>
                  <a:pt x="251098" y="2784051"/>
                  <a:pt x="250516" y="2737487"/>
                </a:cubicBezTo>
                <a:cubicBezTo>
                  <a:pt x="249934" y="2690807"/>
                  <a:pt x="283693" y="2656118"/>
                  <a:pt x="330256" y="2655535"/>
                </a:cubicBezTo>
                <a:close/>
                <a:moveTo>
                  <a:pt x="4359858" y="2643080"/>
                </a:moveTo>
                <a:cubicBezTo>
                  <a:pt x="4414105" y="2643778"/>
                  <a:pt x="4462414" y="2693136"/>
                  <a:pt x="4461600" y="2747034"/>
                </a:cubicBezTo>
                <a:cubicBezTo>
                  <a:pt x="4460901" y="2801280"/>
                  <a:pt x="4411544" y="2849590"/>
                  <a:pt x="4357646" y="2848775"/>
                </a:cubicBezTo>
                <a:cubicBezTo>
                  <a:pt x="4303400" y="2848077"/>
                  <a:pt x="4255206" y="2798719"/>
                  <a:pt x="4255904" y="2744822"/>
                </a:cubicBezTo>
                <a:cubicBezTo>
                  <a:pt x="4256719" y="2690575"/>
                  <a:pt x="4305961" y="2642265"/>
                  <a:pt x="4359858" y="2643080"/>
                </a:cubicBezTo>
                <a:close/>
                <a:moveTo>
                  <a:pt x="603469" y="2636445"/>
                </a:moveTo>
                <a:cubicBezTo>
                  <a:pt x="658414" y="2639355"/>
                  <a:pt x="699274" y="2684172"/>
                  <a:pt x="697529" y="2740050"/>
                </a:cubicBezTo>
                <a:cubicBezTo>
                  <a:pt x="695783" y="2797206"/>
                  <a:pt x="649335" y="2839346"/>
                  <a:pt x="591479" y="2836436"/>
                </a:cubicBezTo>
                <a:cubicBezTo>
                  <a:pt x="536302" y="2833642"/>
                  <a:pt x="495559" y="2788708"/>
                  <a:pt x="497306" y="2732832"/>
                </a:cubicBezTo>
                <a:cubicBezTo>
                  <a:pt x="499051" y="2675675"/>
                  <a:pt x="545498" y="2633534"/>
                  <a:pt x="603469" y="2636445"/>
                </a:cubicBezTo>
                <a:close/>
                <a:moveTo>
                  <a:pt x="54364" y="2413173"/>
                </a:moveTo>
                <a:cubicBezTo>
                  <a:pt x="90102" y="2418760"/>
                  <a:pt x="112801" y="2437269"/>
                  <a:pt x="111522" y="2472076"/>
                </a:cubicBezTo>
                <a:cubicBezTo>
                  <a:pt x="110358" y="2506417"/>
                  <a:pt x="87657" y="2527720"/>
                  <a:pt x="53084" y="2526206"/>
                </a:cubicBezTo>
                <a:cubicBezTo>
                  <a:pt x="21071" y="2524810"/>
                  <a:pt x="351" y="2503507"/>
                  <a:pt x="1" y="2471262"/>
                </a:cubicBezTo>
                <a:cubicBezTo>
                  <a:pt x="-231" y="2436222"/>
                  <a:pt x="23050" y="2418760"/>
                  <a:pt x="54364" y="2413173"/>
                </a:cubicBezTo>
                <a:close/>
                <a:moveTo>
                  <a:pt x="4892660" y="2411776"/>
                </a:moveTo>
                <a:cubicBezTo>
                  <a:pt x="4927117" y="2414337"/>
                  <a:pt x="4947140" y="2434476"/>
                  <a:pt x="4949468" y="2468934"/>
                </a:cubicBezTo>
                <a:cubicBezTo>
                  <a:pt x="4951679" y="2501296"/>
                  <a:pt x="4923741" y="2529234"/>
                  <a:pt x="4891147" y="2529467"/>
                </a:cubicBezTo>
                <a:cubicBezTo>
                  <a:pt x="4858552" y="2529700"/>
                  <a:pt x="4831312" y="2502227"/>
                  <a:pt x="4831778" y="2469749"/>
                </a:cubicBezTo>
                <a:cubicBezTo>
                  <a:pt x="4832243" y="2437154"/>
                  <a:pt x="4860299" y="2409332"/>
                  <a:pt x="4892660" y="2411776"/>
                </a:cubicBezTo>
                <a:close/>
                <a:moveTo>
                  <a:pt x="330721" y="2386398"/>
                </a:moveTo>
                <a:cubicBezTo>
                  <a:pt x="374959" y="2385933"/>
                  <a:pt x="416400" y="2427956"/>
                  <a:pt x="415351" y="2472075"/>
                </a:cubicBezTo>
                <a:cubicBezTo>
                  <a:pt x="414305" y="2514681"/>
                  <a:pt x="374493" y="2553911"/>
                  <a:pt x="332118" y="2554376"/>
                </a:cubicBezTo>
                <a:cubicBezTo>
                  <a:pt x="287883" y="2554842"/>
                  <a:pt x="246441" y="2512818"/>
                  <a:pt x="247489" y="2468700"/>
                </a:cubicBezTo>
                <a:cubicBezTo>
                  <a:pt x="248537" y="2426210"/>
                  <a:pt x="288350" y="2386864"/>
                  <a:pt x="330721" y="2386398"/>
                </a:cubicBezTo>
                <a:close/>
                <a:moveTo>
                  <a:pt x="4626667" y="2385118"/>
                </a:moveTo>
                <a:cubicBezTo>
                  <a:pt x="4671368" y="2386399"/>
                  <a:pt x="4710481" y="2426676"/>
                  <a:pt x="4710016" y="2471145"/>
                </a:cubicBezTo>
                <a:cubicBezTo>
                  <a:pt x="4709550" y="2515846"/>
                  <a:pt x="4669855" y="2555425"/>
                  <a:pt x="4625270" y="2555775"/>
                </a:cubicBezTo>
                <a:cubicBezTo>
                  <a:pt x="4578823" y="2556124"/>
                  <a:pt x="4537497" y="2513518"/>
                  <a:pt x="4539476" y="2467420"/>
                </a:cubicBezTo>
                <a:cubicBezTo>
                  <a:pt x="4541455" y="2422602"/>
                  <a:pt x="4582199" y="2383954"/>
                  <a:pt x="4626667" y="2385118"/>
                </a:cubicBezTo>
                <a:close/>
                <a:moveTo>
                  <a:pt x="596254" y="2367541"/>
                </a:moveTo>
                <a:cubicBezTo>
                  <a:pt x="650267" y="2366843"/>
                  <a:pt x="699508" y="2415152"/>
                  <a:pt x="700206" y="2469400"/>
                </a:cubicBezTo>
                <a:cubicBezTo>
                  <a:pt x="700904" y="2523413"/>
                  <a:pt x="652594" y="2572654"/>
                  <a:pt x="598348" y="2573353"/>
                </a:cubicBezTo>
                <a:cubicBezTo>
                  <a:pt x="544451" y="2574051"/>
                  <a:pt x="495093" y="2525742"/>
                  <a:pt x="494395" y="2471495"/>
                </a:cubicBezTo>
                <a:cubicBezTo>
                  <a:pt x="493813" y="2417597"/>
                  <a:pt x="542006" y="2368240"/>
                  <a:pt x="596254" y="2367541"/>
                </a:cubicBezTo>
                <a:close/>
                <a:moveTo>
                  <a:pt x="4356598" y="2365678"/>
                </a:moveTo>
                <a:cubicBezTo>
                  <a:pt x="4411310" y="2364165"/>
                  <a:pt x="4463694" y="2415617"/>
                  <a:pt x="4463578" y="2470680"/>
                </a:cubicBezTo>
                <a:cubicBezTo>
                  <a:pt x="4463462" y="2523879"/>
                  <a:pt x="4414453" y="2573934"/>
                  <a:pt x="4360905" y="2575331"/>
                </a:cubicBezTo>
                <a:cubicBezTo>
                  <a:pt x="4306193" y="2576845"/>
                  <a:pt x="4253808" y="2525392"/>
                  <a:pt x="4253925" y="2470331"/>
                </a:cubicBezTo>
                <a:cubicBezTo>
                  <a:pt x="4254041" y="2417131"/>
                  <a:pt x="4303167" y="2367075"/>
                  <a:pt x="4356598" y="2365678"/>
                </a:cubicBezTo>
                <a:close/>
                <a:moveTo>
                  <a:pt x="54132" y="2151486"/>
                </a:moveTo>
                <a:cubicBezTo>
                  <a:pt x="87541" y="2150671"/>
                  <a:pt x="105468" y="2171043"/>
                  <a:pt x="109892" y="2203988"/>
                </a:cubicBezTo>
                <a:cubicBezTo>
                  <a:pt x="106167" y="2236582"/>
                  <a:pt x="88822" y="2257768"/>
                  <a:pt x="55412" y="2257303"/>
                </a:cubicBezTo>
                <a:cubicBezTo>
                  <a:pt x="22235" y="2256837"/>
                  <a:pt x="2329" y="2236000"/>
                  <a:pt x="3027" y="2202707"/>
                </a:cubicBezTo>
                <a:cubicBezTo>
                  <a:pt x="3726" y="2171858"/>
                  <a:pt x="23283" y="2152301"/>
                  <a:pt x="54132" y="2151486"/>
                </a:cubicBezTo>
                <a:close/>
                <a:moveTo>
                  <a:pt x="4892893" y="2146597"/>
                </a:moveTo>
                <a:cubicBezTo>
                  <a:pt x="4927350" y="2149856"/>
                  <a:pt x="4948769" y="2170694"/>
                  <a:pt x="4948304" y="2205501"/>
                </a:cubicBezTo>
                <a:cubicBezTo>
                  <a:pt x="4947722" y="2240423"/>
                  <a:pt x="4924906" y="2258583"/>
                  <a:pt x="4890915" y="2263239"/>
                </a:cubicBezTo>
                <a:cubicBezTo>
                  <a:pt x="4856807" y="2258699"/>
                  <a:pt x="4835386" y="2240773"/>
                  <a:pt x="4832825" y="2205733"/>
                </a:cubicBezTo>
                <a:cubicBezTo>
                  <a:pt x="4830498" y="2173720"/>
                  <a:pt x="4861114" y="2143454"/>
                  <a:pt x="4892893" y="2146597"/>
                </a:cubicBezTo>
                <a:close/>
                <a:moveTo>
                  <a:pt x="330140" y="2123781"/>
                </a:moveTo>
                <a:cubicBezTo>
                  <a:pt x="376937" y="2123083"/>
                  <a:pt x="411626" y="2156725"/>
                  <a:pt x="412209" y="2203289"/>
                </a:cubicBezTo>
                <a:cubicBezTo>
                  <a:pt x="412791" y="2249968"/>
                  <a:pt x="379149" y="2284658"/>
                  <a:pt x="332584" y="2285357"/>
                </a:cubicBezTo>
                <a:cubicBezTo>
                  <a:pt x="285904" y="2285939"/>
                  <a:pt x="251214" y="2252296"/>
                  <a:pt x="250516" y="2205733"/>
                </a:cubicBezTo>
                <a:cubicBezTo>
                  <a:pt x="249934" y="2158937"/>
                  <a:pt x="283576" y="2124363"/>
                  <a:pt x="330140" y="2123781"/>
                </a:cubicBezTo>
                <a:close/>
                <a:moveTo>
                  <a:pt x="4626084" y="2120638"/>
                </a:moveTo>
                <a:cubicBezTo>
                  <a:pt x="4668689" y="2121453"/>
                  <a:pt x="4708036" y="2161032"/>
                  <a:pt x="4708734" y="2203521"/>
                </a:cubicBezTo>
                <a:cubicBezTo>
                  <a:pt x="4709432" y="2247640"/>
                  <a:pt x="4667526" y="2289314"/>
                  <a:pt x="4623407" y="2288499"/>
                </a:cubicBezTo>
                <a:cubicBezTo>
                  <a:pt x="4580917" y="2287685"/>
                  <a:pt x="4541455" y="2248105"/>
                  <a:pt x="4540756" y="2205616"/>
                </a:cubicBezTo>
                <a:cubicBezTo>
                  <a:pt x="4540058" y="2161497"/>
                  <a:pt x="4581965" y="2119707"/>
                  <a:pt x="4626084" y="2120638"/>
                </a:cubicBezTo>
                <a:close/>
                <a:moveTo>
                  <a:pt x="598347" y="2104340"/>
                </a:moveTo>
                <a:cubicBezTo>
                  <a:pt x="653875" y="2104806"/>
                  <a:pt x="696830" y="2147528"/>
                  <a:pt x="697527" y="2203056"/>
                </a:cubicBezTo>
                <a:cubicBezTo>
                  <a:pt x="698226" y="2260562"/>
                  <a:pt x="653875" y="2305146"/>
                  <a:pt x="596368" y="2304681"/>
                </a:cubicBezTo>
                <a:cubicBezTo>
                  <a:pt x="540841" y="2304215"/>
                  <a:pt x="497886" y="2261493"/>
                  <a:pt x="497188" y="2205966"/>
                </a:cubicBezTo>
                <a:cubicBezTo>
                  <a:pt x="496489" y="2148459"/>
                  <a:pt x="540841" y="2103875"/>
                  <a:pt x="598347" y="2104340"/>
                </a:cubicBezTo>
                <a:close/>
                <a:moveTo>
                  <a:pt x="4358810" y="2101547"/>
                </a:moveTo>
                <a:cubicBezTo>
                  <a:pt x="4412824" y="2101547"/>
                  <a:pt x="4461832" y="2150555"/>
                  <a:pt x="4461832" y="2204453"/>
                </a:cubicBezTo>
                <a:cubicBezTo>
                  <a:pt x="4461832" y="2258467"/>
                  <a:pt x="4412824" y="2307358"/>
                  <a:pt x="4358926" y="2307475"/>
                </a:cubicBezTo>
                <a:cubicBezTo>
                  <a:pt x="4304913" y="2307475"/>
                  <a:pt x="4255904" y="2258467"/>
                  <a:pt x="4255904" y="2204569"/>
                </a:cubicBezTo>
                <a:cubicBezTo>
                  <a:pt x="4255904" y="2150555"/>
                  <a:pt x="4304796" y="2101547"/>
                  <a:pt x="4358810" y="2101547"/>
                </a:cubicBezTo>
                <a:close/>
                <a:moveTo>
                  <a:pt x="332118" y="1860814"/>
                </a:moveTo>
                <a:cubicBezTo>
                  <a:pt x="374491" y="1861280"/>
                  <a:pt x="410345" y="1898298"/>
                  <a:pt x="409181" y="1940438"/>
                </a:cubicBezTo>
                <a:cubicBezTo>
                  <a:pt x="408134" y="1982694"/>
                  <a:pt x="370301" y="2018082"/>
                  <a:pt x="328393" y="2016336"/>
                </a:cubicBezTo>
                <a:cubicBezTo>
                  <a:pt x="287999" y="2014590"/>
                  <a:pt x="254007" y="1979434"/>
                  <a:pt x="253658" y="1939041"/>
                </a:cubicBezTo>
                <a:cubicBezTo>
                  <a:pt x="253309" y="1896668"/>
                  <a:pt x="289745" y="1860348"/>
                  <a:pt x="332118" y="1860814"/>
                </a:cubicBezTo>
                <a:close/>
                <a:moveTo>
                  <a:pt x="4628645" y="1859883"/>
                </a:moveTo>
                <a:cubicBezTo>
                  <a:pt x="4672182" y="1861862"/>
                  <a:pt x="4704776" y="1897250"/>
                  <a:pt x="4703379" y="1941252"/>
                </a:cubicBezTo>
                <a:cubicBezTo>
                  <a:pt x="4701982" y="1985022"/>
                  <a:pt x="4667176" y="2017966"/>
                  <a:pt x="4623174" y="2017151"/>
                </a:cubicBezTo>
                <a:cubicBezTo>
                  <a:pt x="4579404" y="2016336"/>
                  <a:pt x="4545878" y="1982112"/>
                  <a:pt x="4546111" y="1938109"/>
                </a:cubicBezTo>
                <a:cubicBezTo>
                  <a:pt x="4546344" y="1892477"/>
                  <a:pt x="4582896" y="1857787"/>
                  <a:pt x="4628645" y="1859883"/>
                </a:cubicBezTo>
                <a:close/>
                <a:moveTo>
                  <a:pt x="598231" y="1841256"/>
                </a:moveTo>
                <a:cubicBezTo>
                  <a:pt x="652012" y="1841722"/>
                  <a:pt x="694501" y="1884677"/>
                  <a:pt x="694617" y="1938342"/>
                </a:cubicBezTo>
                <a:cubicBezTo>
                  <a:pt x="694735" y="1992007"/>
                  <a:pt x="652245" y="2035078"/>
                  <a:pt x="598697" y="2035777"/>
                </a:cubicBezTo>
                <a:cubicBezTo>
                  <a:pt x="543285" y="2036475"/>
                  <a:pt x="498817" y="1991774"/>
                  <a:pt x="499982" y="1936363"/>
                </a:cubicBezTo>
                <a:cubicBezTo>
                  <a:pt x="501146" y="1882931"/>
                  <a:pt x="544683" y="1840791"/>
                  <a:pt x="598231" y="1841256"/>
                </a:cubicBezTo>
                <a:close/>
                <a:moveTo>
                  <a:pt x="4357763" y="1840791"/>
                </a:moveTo>
                <a:cubicBezTo>
                  <a:pt x="4413872" y="1840326"/>
                  <a:pt x="4456593" y="1882698"/>
                  <a:pt x="4456593" y="1938692"/>
                </a:cubicBezTo>
                <a:cubicBezTo>
                  <a:pt x="4456477" y="1994685"/>
                  <a:pt x="4413639" y="2036941"/>
                  <a:pt x="4357530" y="2036359"/>
                </a:cubicBezTo>
                <a:cubicBezTo>
                  <a:pt x="4303515" y="2035777"/>
                  <a:pt x="4262074" y="1994685"/>
                  <a:pt x="4261026" y="1940788"/>
                </a:cubicBezTo>
                <a:cubicBezTo>
                  <a:pt x="4259978" y="1884677"/>
                  <a:pt x="4301885" y="1841257"/>
                  <a:pt x="4357763" y="1840791"/>
                </a:cubicBezTo>
                <a:close/>
                <a:moveTo>
                  <a:pt x="331533" y="1594121"/>
                </a:moveTo>
                <a:cubicBezTo>
                  <a:pt x="370299" y="1594237"/>
                  <a:pt x="400448" y="1624387"/>
                  <a:pt x="400332" y="1663268"/>
                </a:cubicBezTo>
                <a:cubicBezTo>
                  <a:pt x="400216" y="1702032"/>
                  <a:pt x="370066" y="1732065"/>
                  <a:pt x="331184" y="1732065"/>
                </a:cubicBezTo>
                <a:cubicBezTo>
                  <a:pt x="292420" y="1731949"/>
                  <a:pt x="262388" y="1701799"/>
                  <a:pt x="262388" y="1662919"/>
                </a:cubicBezTo>
                <a:cubicBezTo>
                  <a:pt x="262503" y="1624154"/>
                  <a:pt x="292769" y="1594004"/>
                  <a:pt x="331533" y="1594121"/>
                </a:cubicBezTo>
                <a:close/>
                <a:moveTo>
                  <a:pt x="4622941" y="1592026"/>
                </a:moveTo>
                <a:cubicBezTo>
                  <a:pt x="4664149" y="1591094"/>
                  <a:pt x="4695463" y="1621361"/>
                  <a:pt x="4695813" y="1662453"/>
                </a:cubicBezTo>
                <a:cubicBezTo>
                  <a:pt x="4696162" y="1703662"/>
                  <a:pt x="4665314" y="1734394"/>
                  <a:pt x="4624105" y="1734161"/>
                </a:cubicBezTo>
                <a:cubicBezTo>
                  <a:pt x="4584759" y="1733928"/>
                  <a:pt x="4555074" y="1705175"/>
                  <a:pt x="4553678" y="1666062"/>
                </a:cubicBezTo>
                <a:cubicBezTo>
                  <a:pt x="4552164" y="1624853"/>
                  <a:pt x="4582081" y="1592957"/>
                  <a:pt x="4622941" y="1592026"/>
                </a:cubicBezTo>
                <a:close/>
                <a:moveTo>
                  <a:pt x="598115" y="1574215"/>
                </a:moveTo>
                <a:cubicBezTo>
                  <a:pt x="650382" y="1574564"/>
                  <a:pt x="686587" y="1611350"/>
                  <a:pt x="686236" y="1663851"/>
                </a:cubicBezTo>
                <a:cubicBezTo>
                  <a:pt x="685888" y="1716002"/>
                  <a:pt x="649103" y="1752322"/>
                  <a:pt x="596602" y="1751972"/>
                </a:cubicBezTo>
                <a:cubicBezTo>
                  <a:pt x="544333" y="1751623"/>
                  <a:pt x="508131" y="1714838"/>
                  <a:pt x="508480" y="1662338"/>
                </a:cubicBezTo>
                <a:cubicBezTo>
                  <a:pt x="508829" y="1610069"/>
                  <a:pt x="545615" y="1573866"/>
                  <a:pt x="598115" y="1574215"/>
                </a:cubicBezTo>
                <a:close/>
                <a:moveTo>
                  <a:pt x="4357413" y="1570257"/>
                </a:moveTo>
                <a:cubicBezTo>
                  <a:pt x="4407353" y="1569326"/>
                  <a:pt x="4451704" y="1612863"/>
                  <a:pt x="4451704" y="1662920"/>
                </a:cubicBezTo>
                <a:cubicBezTo>
                  <a:pt x="4451821" y="1712975"/>
                  <a:pt x="4407702" y="1756629"/>
                  <a:pt x="4357762" y="1756047"/>
                </a:cubicBezTo>
                <a:cubicBezTo>
                  <a:pt x="4307590" y="1755348"/>
                  <a:pt x="4264518" y="1710764"/>
                  <a:pt x="4265799" y="1660941"/>
                </a:cubicBezTo>
                <a:cubicBezTo>
                  <a:pt x="4267079" y="1612514"/>
                  <a:pt x="4308987" y="1570956"/>
                  <a:pt x="4357413" y="1570257"/>
                </a:cubicBezTo>
                <a:close/>
                <a:moveTo>
                  <a:pt x="866089" y="1556172"/>
                </a:moveTo>
                <a:cubicBezTo>
                  <a:pt x="923595" y="1557686"/>
                  <a:pt x="970391" y="1605879"/>
                  <a:pt x="970158" y="1663502"/>
                </a:cubicBezTo>
                <a:cubicBezTo>
                  <a:pt x="969926" y="1722987"/>
                  <a:pt x="919987" y="1771413"/>
                  <a:pt x="860500" y="1769900"/>
                </a:cubicBezTo>
                <a:cubicBezTo>
                  <a:pt x="802994" y="1768503"/>
                  <a:pt x="756198" y="1720193"/>
                  <a:pt x="756430" y="1662571"/>
                </a:cubicBezTo>
                <a:cubicBezTo>
                  <a:pt x="756662" y="1603085"/>
                  <a:pt x="806603" y="1554659"/>
                  <a:pt x="866089" y="1556172"/>
                </a:cubicBezTo>
                <a:close/>
                <a:moveTo>
                  <a:pt x="332815" y="1338837"/>
                </a:moveTo>
                <a:cubicBezTo>
                  <a:pt x="367738" y="1341165"/>
                  <a:pt x="385665" y="1362351"/>
                  <a:pt x="389972" y="1391919"/>
                </a:cubicBezTo>
                <a:cubicBezTo>
                  <a:pt x="390554" y="1428589"/>
                  <a:pt x="362150" y="1457807"/>
                  <a:pt x="330021" y="1455479"/>
                </a:cubicBezTo>
                <a:cubicBezTo>
                  <a:pt x="295447" y="1452918"/>
                  <a:pt x="275308" y="1432663"/>
                  <a:pt x="273097" y="1398089"/>
                </a:cubicBezTo>
                <a:cubicBezTo>
                  <a:pt x="271001" y="1365843"/>
                  <a:pt x="300569" y="1336625"/>
                  <a:pt x="332815" y="1338837"/>
                </a:cubicBezTo>
                <a:close/>
                <a:moveTo>
                  <a:pt x="4625503" y="1338022"/>
                </a:moveTo>
                <a:cubicBezTo>
                  <a:pt x="4662986" y="1338488"/>
                  <a:pt x="4684056" y="1360372"/>
                  <a:pt x="4683824" y="1397856"/>
                </a:cubicBezTo>
                <a:cubicBezTo>
                  <a:pt x="4683707" y="1436039"/>
                  <a:pt x="4660193" y="1453617"/>
                  <a:pt x="4626201" y="1457458"/>
                </a:cubicBezTo>
                <a:cubicBezTo>
                  <a:pt x="4587203" y="1453384"/>
                  <a:pt x="4565086" y="1434176"/>
                  <a:pt x="4565668" y="1396343"/>
                </a:cubicBezTo>
                <a:cubicBezTo>
                  <a:pt x="4566250" y="1358743"/>
                  <a:pt x="4588135" y="1337673"/>
                  <a:pt x="4625503" y="1338022"/>
                </a:cubicBezTo>
                <a:close/>
                <a:moveTo>
                  <a:pt x="597996" y="1317650"/>
                </a:moveTo>
                <a:cubicBezTo>
                  <a:pt x="644676" y="1317883"/>
                  <a:pt x="677620" y="1351990"/>
                  <a:pt x="676805" y="1398903"/>
                </a:cubicBezTo>
                <a:cubicBezTo>
                  <a:pt x="675990" y="1445467"/>
                  <a:pt x="641417" y="1478061"/>
                  <a:pt x="594388" y="1476548"/>
                </a:cubicBezTo>
                <a:cubicBezTo>
                  <a:pt x="548173" y="1475151"/>
                  <a:pt x="515928" y="1439879"/>
                  <a:pt x="517907" y="1392966"/>
                </a:cubicBezTo>
                <a:cubicBezTo>
                  <a:pt x="519770" y="1348615"/>
                  <a:pt x="553062" y="1317417"/>
                  <a:pt x="597996" y="1317650"/>
                </a:cubicBezTo>
                <a:close/>
                <a:moveTo>
                  <a:pt x="4359042" y="1313344"/>
                </a:moveTo>
                <a:cubicBezTo>
                  <a:pt x="4403394" y="1313576"/>
                  <a:pt x="4444253" y="1355833"/>
                  <a:pt x="4442507" y="1399835"/>
                </a:cubicBezTo>
                <a:cubicBezTo>
                  <a:pt x="4440877" y="1442557"/>
                  <a:pt x="4400833" y="1481089"/>
                  <a:pt x="4358460" y="1480856"/>
                </a:cubicBezTo>
                <a:cubicBezTo>
                  <a:pt x="4314108" y="1480623"/>
                  <a:pt x="4273248" y="1438367"/>
                  <a:pt x="4274995" y="1394364"/>
                </a:cubicBezTo>
                <a:cubicBezTo>
                  <a:pt x="4276624" y="1351642"/>
                  <a:pt x="4316669" y="1313111"/>
                  <a:pt x="4359042" y="1313344"/>
                </a:cubicBezTo>
                <a:close/>
                <a:moveTo>
                  <a:pt x="868649" y="1299491"/>
                </a:moveTo>
                <a:cubicBezTo>
                  <a:pt x="922314" y="1302052"/>
                  <a:pt x="962474" y="1345822"/>
                  <a:pt x="960962" y="1400068"/>
                </a:cubicBezTo>
                <a:cubicBezTo>
                  <a:pt x="959449" y="1455829"/>
                  <a:pt x="914165" y="1497387"/>
                  <a:pt x="857940" y="1494709"/>
                </a:cubicBezTo>
                <a:cubicBezTo>
                  <a:pt x="804274" y="1492148"/>
                  <a:pt x="764114" y="1448495"/>
                  <a:pt x="765627" y="1394131"/>
                </a:cubicBezTo>
                <a:cubicBezTo>
                  <a:pt x="767139" y="1338372"/>
                  <a:pt x="812423" y="1296814"/>
                  <a:pt x="868649" y="1299491"/>
                </a:cubicBezTo>
                <a:close/>
                <a:moveTo>
                  <a:pt x="4099102" y="1299258"/>
                </a:moveTo>
                <a:cubicBezTo>
                  <a:pt x="4153349" y="1302052"/>
                  <a:pt x="4191997" y="1344541"/>
                  <a:pt x="4190832" y="1399952"/>
                </a:cubicBezTo>
                <a:cubicBezTo>
                  <a:pt x="4189552" y="1456527"/>
                  <a:pt x="4146248" y="1496921"/>
                  <a:pt x="4088858" y="1495175"/>
                </a:cubicBezTo>
                <a:cubicBezTo>
                  <a:pt x="4032515" y="1493429"/>
                  <a:pt x="3992471" y="1449426"/>
                  <a:pt x="3994799" y="1392036"/>
                </a:cubicBezTo>
                <a:cubicBezTo>
                  <a:pt x="3997127" y="1335927"/>
                  <a:pt x="4041596" y="1296348"/>
                  <a:pt x="4099102" y="1299258"/>
                </a:cubicBezTo>
                <a:close/>
                <a:moveTo>
                  <a:pt x="600089" y="1062716"/>
                </a:moveTo>
                <a:cubicBezTo>
                  <a:pt x="636293" y="1064113"/>
                  <a:pt x="665278" y="1093914"/>
                  <a:pt x="665745" y="1130234"/>
                </a:cubicBezTo>
                <a:cubicBezTo>
                  <a:pt x="666209" y="1168530"/>
                  <a:pt x="635246" y="1199728"/>
                  <a:pt x="597064" y="1199495"/>
                </a:cubicBezTo>
                <a:cubicBezTo>
                  <a:pt x="558881" y="1199379"/>
                  <a:pt x="528150" y="1167832"/>
                  <a:pt x="528963" y="1129651"/>
                </a:cubicBezTo>
                <a:cubicBezTo>
                  <a:pt x="529779" y="1091586"/>
                  <a:pt x="562024" y="1061203"/>
                  <a:pt x="600089" y="1062716"/>
                </a:cubicBezTo>
                <a:close/>
                <a:moveTo>
                  <a:pt x="4361370" y="1062134"/>
                </a:moveTo>
                <a:cubicBezTo>
                  <a:pt x="4400018" y="1063416"/>
                  <a:pt x="4428655" y="1093682"/>
                  <a:pt x="4427956" y="1132563"/>
                </a:cubicBezTo>
                <a:cubicBezTo>
                  <a:pt x="4427258" y="1171325"/>
                  <a:pt x="4397457" y="1200427"/>
                  <a:pt x="4358693" y="1200310"/>
                </a:cubicBezTo>
                <a:cubicBezTo>
                  <a:pt x="4318183" y="1200194"/>
                  <a:pt x="4287800" y="1168065"/>
                  <a:pt x="4289779" y="1127441"/>
                </a:cubicBezTo>
                <a:cubicBezTo>
                  <a:pt x="4291642" y="1089026"/>
                  <a:pt x="4322606" y="1060737"/>
                  <a:pt x="4361370" y="1062134"/>
                </a:cubicBezTo>
                <a:close/>
                <a:moveTo>
                  <a:pt x="866904" y="1043858"/>
                </a:moveTo>
                <a:cubicBezTo>
                  <a:pt x="911838" y="1045953"/>
                  <a:pt x="950602" y="1086348"/>
                  <a:pt x="950602" y="1131165"/>
                </a:cubicBezTo>
                <a:cubicBezTo>
                  <a:pt x="950602" y="1177844"/>
                  <a:pt x="908811" y="1219170"/>
                  <a:pt x="862131" y="1218471"/>
                </a:cubicBezTo>
                <a:cubicBezTo>
                  <a:pt x="815333" y="1217773"/>
                  <a:pt x="774591" y="1175283"/>
                  <a:pt x="775988" y="1128837"/>
                </a:cubicBezTo>
                <a:cubicBezTo>
                  <a:pt x="777383" y="1082040"/>
                  <a:pt x="820455" y="1041764"/>
                  <a:pt x="866904" y="1043858"/>
                </a:cubicBezTo>
                <a:close/>
                <a:moveTo>
                  <a:pt x="4092002" y="1043277"/>
                </a:moveTo>
                <a:cubicBezTo>
                  <a:pt x="4140195" y="1042810"/>
                  <a:pt x="4179658" y="1080992"/>
                  <a:pt x="4180822" y="1129070"/>
                </a:cubicBezTo>
                <a:cubicBezTo>
                  <a:pt x="4181869" y="1177146"/>
                  <a:pt x="4144036" y="1217307"/>
                  <a:pt x="4096076" y="1219053"/>
                </a:cubicBezTo>
                <a:cubicBezTo>
                  <a:pt x="4046137" y="1220799"/>
                  <a:pt x="4004810" y="1180755"/>
                  <a:pt x="4004927" y="1130816"/>
                </a:cubicBezTo>
                <a:cubicBezTo>
                  <a:pt x="4005160" y="1082739"/>
                  <a:pt x="4043925" y="1043625"/>
                  <a:pt x="4092002" y="1043277"/>
                </a:cubicBezTo>
                <a:close/>
                <a:moveTo>
                  <a:pt x="1129405" y="1030938"/>
                </a:moveTo>
                <a:cubicBezTo>
                  <a:pt x="1186910" y="1031054"/>
                  <a:pt x="1230681" y="1075988"/>
                  <a:pt x="1229400" y="1133610"/>
                </a:cubicBezTo>
                <a:cubicBezTo>
                  <a:pt x="1228235" y="1189020"/>
                  <a:pt x="1184816" y="1231393"/>
                  <a:pt x="1129055" y="1231276"/>
                </a:cubicBezTo>
                <a:cubicBezTo>
                  <a:pt x="1071549" y="1231160"/>
                  <a:pt x="1027780" y="1186226"/>
                  <a:pt x="1029059" y="1128606"/>
                </a:cubicBezTo>
                <a:cubicBezTo>
                  <a:pt x="1030341" y="1073194"/>
                  <a:pt x="1073761" y="1030938"/>
                  <a:pt x="1129405" y="1030938"/>
                </a:cubicBezTo>
                <a:close/>
                <a:moveTo>
                  <a:pt x="3815181" y="1027911"/>
                </a:moveTo>
                <a:cubicBezTo>
                  <a:pt x="3870359" y="1026513"/>
                  <a:pt x="3919134" y="1073310"/>
                  <a:pt x="3920531" y="1128955"/>
                </a:cubicBezTo>
                <a:cubicBezTo>
                  <a:pt x="3921928" y="1184014"/>
                  <a:pt x="3875248" y="1232906"/>
                  <a:pt x="3819488" y="1234303"/>
                </a:cubicBezTo>
                <a:cubicBezTo>
                  <a:pt x="3764310" y="1235700"/>
                  <a:pt x="3715534" y="1189020"/>
                  <a:pt x="3714137" y="1133261"/>
                </a:cubicBezTo>
                <a:cubicBezTo>
                  <a:pt x="3712740" y="1078200"/>
                  <a:pt x="3759537" y="1029308"/>
                  <a:pt x="3815181" y="1027911"/>
                </a:cubicBezTo>
                <a:close/>
                <a:moveTo>
                  <a:pt x="4093164" y="791019"/>
                </a:moveTo>
                <a:cubicBezTo>
                  <a:pt x="4130764" y="791251"/>
                  <a:pt x="4166385" y="826640"/>
                  <a:pt x="4166967" y="864355"/>
                </a:cubicBezTo>
                <a:cubicBezTo>
                  <a:pt x="4167549" y="901839"/>
                  <a:pt x="4132627" y="938043"/>
                  <a:pt x="4094910" y="939324"/>
                </a:cubicBezTo>
                <a:cubicBezTo>
                  <a:pt x="4055681" y="940604"/>
                  <a:pt x="4017731" y="903003"/>
                  <a:pt x="4018779" y="863657"/>
                </a:cubicBezTo>
                <a:cubicBezTo>
                  <a:pt x="4019710" y="825941"/>
                  <a:pt x="4055681" y="790902"/>
                  <a:pt x="4093164" y="791019"/>
                </a:cubicBezTo>
                <a:close/>
                <a:moveTo>
                  <a:pt x="863523" y="786013"/>
                </a:moveTo>
                <a:cubicBezTo>
                  <a:pt x="905663" y="786129"/>
                  <a:pt x="934183" y="815814"/>
                  <a:pt x="932903" y="858187"/>
                </a:cubicBezTo>
                <a:cubicBezTo>
                  <a:pt x="931740" y="898231"/>
                  <a:pt x="903452" y="925354"/>
                  <a:pt x="863058" y="925239"/>
                </a:cubicBezTo>
                <a:cubicBezTo>
                  <a:pt x="820918" y="925122"/>
                  <a:pt x="792398" y="895437"/>
                  <a:pt x="793678" y="853065"/>
                </a:cubicBezTo>
                <a:cubicBezTo>
                  <a:pt x="794842" y="813020"/>
                  <a:pt x="823129" y="785897"/>
                  <a:pt x="863523" y="786013"/>
                </a:cubicBezTo>
                <a:close/>
                <a:moveTo>
                  <a:pt x="3820070" y="777167"/>
                </a:moveTo>
                <a:cubicBezTo>
                  <a:pt x="3870359" y="778563"/>
                  <a:pt x="3908658" y="821053"/>
                  <a:pt x="3905282" y="871574"/>
                </a:cubicBezTo>
                <a:cubicBezTo>
                  <a:pt x="3902139" y="919651"/>
                  <a:pt x="3860813" y="955971"/>
                  <a:pt x="3812271" y="953293"/>
                </a:cubicBezTo>
                <a:cubicBezTo>
                  <a:pt x="3764193" y="950617"/>
                  <a:pt x="3727292" y="909756"/>
                  <a:pt x="3729271" y="861330"/>
                </a:cubicBezTo>
                <a:cubicBezTo>
                  <a:pt x="3731249" y="813137"/>
                  <a:pt x="3771528" y="775770"/>
                  <a:pt x="3820070" y="777167"/>
                </a:cubicBezTo>
                <a:close/>
                <a:moveTo>
                  <a:pt x="1129055" y="768551"/>
                </a:moveTo>
                <a:cubicBezTo>
                  <a:pt x="1175269" y="768436"/>
                  <a:pt x="1216828" y="810343"/>
                  <a:pt x="1216361" y="856557"/>
                </a:cubicBezTo>
                <a:cubicBezTo>
                  <a:pt x="1215780" y="902889"/>
                  <a:pt x="1173291" y="943980"/>
                  <a:pt x="1127309" y="942699"/>
                </a:cubicBezTo>
                <a:cubicBezTo>
                  <a:pt x="1080978" y="941420"/>
                  <a:pt x="1040351" y="898348"/>
                  <a:pt x="1042330" y="852366"/>
                </a:cubicBezTo>
                <a:cubicBezTo>
                  <a:pt x="1044308" y="807782"/>
                  <a:pt x="1084585" y="768785"/>
                  <a:pt x="1129055" y="768551"/>
                </a:cubicBezTo>
                <a:close/>
                <a:moveTo>
                  <a:pt x="3552912" y="767039"/>
                </a:moveTo>
                <a:cubicBezTo>
                  <a:pt x="3609370" y="767738"/>
                  <a:pt x="3650230" y="809761"/>
                  <a:pt x="3649531" y="866685"/>
                </a:cubicBezTo>
                <a:cubicBezTo>
                  <a:pt x="3648833" y="923144"/>
                  <a:pt x="3606809" y="964004"/>
                  <a:pt x="3550002" y="963306"/>
                </a:cubicBezTo>
                <a:cubicBezTo>
                  <a:pt x="3493543" y="962607"/>
                  <a:pt x="3452683" y="920584"/>
                  <a:pt x="3453381" y="863659"/>
                </a:cubicBezTo>
                <a:cubicBezTo>
                  <a:pt x="3454080" y="807200"/>
                  <a:pt x="3496104" y="766340"/>
                  <a:pt x="3552912" y="767039"/>
                </a:cubicBezTo>
                <a:close/>
                <a:moveTo>
                  <a:pt x="1406457" y="757958"/>
                </a:moveTo>
                <a:cubicBezTo>
                  <a:pt x="1460698" y="758890"/>
                  <a:pt x="1502140" y="800797"/>
                  <a:pt x="1502373" y="855044"/>
                </a:cubicBezTo>
                <a:cubicBezTo>
                  <a:pt x="1502722" y="911269"/>
                  <a:pt x="1459301" y="954225"/>
                  <a:pt x="1402965" y="953410"/>
                </a:cubicBezTo>
                <a:cubicBezTo>
                  <a:pt x="1348835" y="952595"/>
                  <a:pt x="1307276" y="910687"/>
                  <a:pt x="1307044" y="856324"/>
                </a:cubicBezTo>
                <a:cubicBezTo>
                  <a:pt x="1306695" y="800099"/>
                  <a:pt x="1350115" y="757144"/>
                  <a:pt x="1406457" y="757958"/>
                </a:cubicBezTo>
                <a:close/>
                <a:moveTo>
                  <a:pt x="1670816" y="748762"/>
                </a:moveTo>
                <a:cubicBezTo>
                  <a:pt x="1730418" y="748880"/>
                  <a:pt x="1778960" y="798470"/>
                  <a:pt x="1777680" y="858187"/>
                </a:cubicBezTo>
                <a:cubicBezTo>
                  <a:pt x="1776399" y="915809"/>
                  <a:pt x="1728322" y="962723"/>
                  <a:pt x="1670584" y="962607"/>
                </a:cubicBezTo>
                <a:cubicBezTo>
                  <a:pt x="1610981" y="962489"/>
                  <a:pt x="1562439" y="912899"/>
                  <a:pt x="1563719" y="853182"/>
                </a:cubicBezTo>
                <a:cubicBezTo>
                  <a:pt x="1565000" y="795559"/>
                  <a:pt x="1613077" y="748646"/>
                  <a:pt x="1670816" y="748762"/>
                </a:cubicBezTo>
                <a:close/>
                <a:moveTo>
                  <a:pt x="2193737" y="739710"/>
                </a:moveTo>
                <a:cubicBezTo>
                  <a:pt x="2226841" y="734035"/>
                  <a:pt x="2262113" y="743755"/>
                  <a:pt x="2291273" y="771111"/>
                </a:cubicBezTo>
                <a:cubicBezTo>
                  <a:pt x="2328407" y="805917"/>
                  <a:pt x="2362166" y="801145"/>
                  <a:pt x="2397321" y="776582"/>
                </a:cubicBezTo>
                <a:cubicBezTo>
                  <a:pt x="2450404" y="739331"/>
                  <a:pt x="2501274" y="738051"/>
                  <a:pt x="2555521" y="773905"/>
                </a:cubicBezTo>
                <a:cubicBezTo>
                  <a:pt x="2593470" y="799049"/>
                  <a:pt x="2630954" y="805452"/>
                  <a:pt x="2672744" y="773439"/>
                </a:cubicBezTo>
                <a:cubicBezTo>
                  <a:pt x="2730716" y="728971"/>
                  <a:pt x="2800910" y="743289"/>
                  <a:pt x="2842934" y="802076"/>
                </a:cubicBezTo>
                <a:cubicBezTo>
                  <a:pt x="2874364" y="846078"/>
                  <a:pt x="2881698" y="845962"/>
                  <a:pt x="2916504" y="800330"/>
                </a:cubicBezTo>
                <a:cubicBezTo>
                  <a:pt x="2947702" y="759470"/>
                  <a:pt x="2992752" y="742475"/>
                  <a:pt x="3037337" y="754697"/>
                </a:cubicBezTo>
                <a:cubicBezTo>
                  <a:pt x="3085180" y="767735"/>
                  <a:pt x="3119638" y="807780"/>
                  <a:pt x="3124876" y="856206"/>
                </a:cubicBezTo>
                <a:cubicBezTo>
                  <a:pt x="3132210" y="924421"/>
                  <a:pt x="3132326" y="924538"/>
                  <a:pt x="3203685" y="943396"/>
                </a:cubicBezTo>
                <a:cubicBezTo>
                  <a:pt x="3161428" y="859116"/>
                  <a:pt x="3177493" y="792647"/>
                  <a:pt x="3246640" y="765291"/>
                </a:cubicBezTo>
                <a:cubicBezTo>
                  <a:pt x="3303447" y="742707"/>
                  <a:pt x="3369451" y="774138"/>
                  <a:pt x="3388425" y="832808"/>
                </a:cubicBezTo>
                <a:cubicBezTo>
                  <a:pt x="3411241" y="903351"/>
                  <a:pt x="3368636" y="957365"/>
                  <a:pt x="3270620" y="979599"/>
                </a:cubicBezTo>
                <a:cubicBezTo>
                  <a:pt x="3321374" y="1010680"/>
                  <a:pt x="3371429" y="1040132"/>
                  <a:pt x="3420205" y="1071678"/>
                </a:cubicBezTo>
                <a:cubicBezTo>
                  <a:pt x="3443486" y="1086695"/>
                  <a:pt x="3453032" y="1071678"/>
                  <a:pt x="3466885" y="1057709"/>
                </a:cubicBezTo>
                <a:cubicBezTo>
                  <a:pt x="3531608" y="992521"/>
                  <a:pt x="3627762" y="1012310"/>
                  <a:pt x="3658726" y="1095775"/>
                </a:cubicBezTo>
                <a:cubicBezTo>
                  <a:pt x="3672812" y="1133841"/>
                  <a:pt x="3665944" y="1169345"/>
                  <a:pt x="3641265" y="1198331"/>
                </a:cubicBezTo>
                <a:cubicBezTo>
                  <a:pt x="3619380" y="1224057"/>
                  <a:pt x="3625899" y="1239423"/>
                  <a:pt x="3649297" y="1255721"/>
                </a:cubicBezTo>
                <a:cubicBezTo>
                  <a:pt x="3653139" y="1258398"/>
                  <a:pt x="3657213" y="1261308"/>
                  <a:pt x="3660123" y="1265033"/>
                </a:cubicBezTo>
                <a:cubicBezTo>
                  <a:pt x="3694114" y="1308454"/>
                  <a:pt x="3725545" y="1335810"/>
                  <a:pt x="3784913" y="1292273"/>
                </a:cubicBezTo>
                <a:cubicBezTo>
                  <a:pt x="3822863" y="1264451"/>
                  <a:pt x="3883861" y="1293204"/>
                  <a:pt x="3911915" y="1335810"/>
                </a:cubicBezTo>
                <a:cubicBezTo>
                  <a:pt x="3941600" y="1381093"/>
                  <a:pt x="3940086" y="1437435"/>
                  <a:pt x="3898412" y="1474220"/>
                </a:cubicBezTo>
                <a:cubicBezTo>
                  <a:pt x="3867215" y="1501809"/>
                  <a:pt x="3873500" y="1520201"/>
                  <a:pt x="3893057" y="1548838"/>
                </a:cubicBezTo>
                <a:cubicBezTo>
                  <a:pt x="3926932" y="1598312"/>
                  <a:pt x="3956733" y="1650463"/>
                  <a:pt x="3988280" y="1701450"/>
                </a:cubicBezTo>
                <a:lnTo>
                  <a:pt x="3998957" y="1722805"/>
                </a:lnTo>
                <a:lnTo>
                  <a:pt x="3988163" y="1700868"/>
                </a:lnTo>
                <a:cubicBezTo>
                  <a:pt x="3987348" y="1686666"/>
                  <a:pt x="3985253" y="1672465"/>
                  <a:pt x="3985835" y="1658379"/>
                </a:cubicBezTo>
                <a:cubicBezTo>
                  <a:pt x="3987931" y="1609255"/>
                  <a:pt x="4023901" y="1567115"/>
                  <a:pt x="4070698" y="1557569"/>
                </a:cubicBezTo>
                <a:cubicBezTo>
                  <a:pt x="4083125" y="1555037"/>
                  <a:pt x="4095559" y="1554753"/>
                  <a:pt x="4107547" y="1556483"/>
                </a:cubicBezTo>
                <a:cubicBezTo>
                  <a:pt x="4143512" y="1561672"/>
                  <a:pt x="4175466" y="1584983"/>
                  <a:pt x="4191181" y="1620081"/>
                </a:cubicBezTo>
                <a:cubicBezTo>
                  <a:pt x="4211204" y="1664898"/>
                  <a:pt x="4198166" y="1716584"/>
                  <a:pt x="4158820" y="1747665"/>
                </a:cubicBezTo>
                <a:cubicBezTo>
                  <a:pt x="4120172" y="1778280"/>
                  <a:pt x="4067206" y="1778513"/>
                  <a:pt x="4027277" y="1748014"/>
                </a:cubicBezTo>
                <a:lnTo>
                  <a:pt x="3998990" y="1722871"/>
                </a:lnTo>
                <a:lnTo>
                  <a:pt x="4012435" y="1763292"/>
                </a:lnTo>
                <a:cubicBezTo>
                  <a:pt x="4018604" y="1776097"/>
                  <a:pt x="4025589" y="1788582"/>
                  <a:pt x="4030769" y="1801794"/>
                </a:cubicBezTo>
                <a:cubicBezTo>
                  <a:pt x="4038684" y="1822166"/>
                  <a:pt x="4050907" y="1828684"/>
                  <a:pt x="4074771" y="1825891"/>
                </a:cubicBezTo>
                <a:cubicBezTo>
                  <a:pt x="4135886" y="1818790"/>
                  <a:pt x="4182566" y="1849289"/>
                  <a:pt x="4201075" y="1902953"/>
                </a:cubicBezTo>
                <a:cubicBezTo>
                  <a:pt x="4219467" y="1956152"/>
                  <a:pt x="4200609" y="2007139"/>
                  <a:pt x="4145082" y="2039501"/>
                </a:cubicBezTo>
                <a:cubicBezTo>
                  <a:pt x="4106784" y="2061735"/>
                  <a:pt x="4117959" y="2079080"/>
                  <a:pt x="4144616" y="2098403"/>
                </a:cubicBezTo>
                <a:cubicBezTo>
                  <a:pt x="4220282" y="2153465"/>
                  <a:pt x="4230875" y="2210621"/>
                  <a:pt x="4176861" y="2287800"/>
                </a:cubicBezTo>
                <a:cubicBezTo>
                  <a:pt x="4153580" y="2321093"/>
                  <a:pt x="4156839" y="2356598"/>
                  <a:pt x="4174534" y="2386282"/>
                </a:cubicBezTo>
                <a:cubicBezTo>
                  <a:pt x="4207943" y="2442624"/>
                  <a:pt x="4208874" y="2492913"/>
                  <a:pt x="4176978" y="2551233"/>
                </a:cubicBezTo>
                <a:cubicBezTo>
                  <a:pt x="4155093" y="2591162"/>
                  <a:pt x="4151950" y="2637027"/>
                  <a:pt x="4181983" y="2681378"/>
                </a:cubicBezTo>
                <a:cubicBezTo>
                  <a:pt x="4219118" y="2736207"/>
                  <a:pt x="4205498" y="2798951"/>
                  <a:pt x="4153347" y="2842139"/>
                </a:cubicBezTo>
                <a:cubicBezTo>
                  <a:pt x="4108646" y="2879157"/>
                  <a:pt x="4108646" y="2885443"/>
                  <a:pt x="4152532" y="2920948"/>
                </a:cubicBezTo>
                <a:cubicBezTo>
                  <a:pt x="4193508" y="2954124"/>
                  <a:pt x="4208059" y="3001153"/>
                  <a:pt x="4191762" y="3047949"/>
                </a:cubicBezTo>
                <a:cubicBezTo>
                  <a:pt x="4175581" y="3094513"/>
                  <a:pt x="4132044" y="3131996"/>
                  <a:pt x="4084317" y="3125827"/>
                </a:cubicBezTo>
                <a:cubicBezTo>
                  <a:pt x="4034727" y="3119308"/>
                  <a:pt x="4024832" y="3144569"/>
                  <a:pt x="4018080" y="3182285"/>
                </a:cubicBezTo>
                <a:cubicBezTo>
                  <a:pt x="4115980" y="3159236"/>
                  <a:pt x="4175115" y="3184846"/>
                  <a:pt x="4189201" y="3255041"/>
                </a:cubicBezTo>
                <a:cubicBezTo>
                  <a:pt x="4201191" y="3315340"/>
                  <a:pt x="4163940" y="3372613"/>
                  <a:pt x="4105503" y="3383789"/>
                </a:cubicBezTo>
                <a:cubicBezTo>
                  <a:pt x="4037753" y="3396710"/>
                  <a:pt x="3988163" y="3356666"/>
                  <a:pt x="3971866" y="3271687"/>
                </a:cubicBezTo>
                <a:cubicBezTo>
                  <a:pt x="3940785" y="3320695"/>
                  <a:pt x="3912032" y="3367142"/>
                  <a:pt x="3881882" y="3412775"/>
                </a:cubicBezTo>
                <a:cubicBezTo>
                  <a:pt x="3869426" y="3431633"/>
                  <a:pt x="3875945" y="3442575"/>
                  <a:pt x="3889914" y="3457243"/>
                </a:cubicBezTo>
                <a:cubicBezTo>
                  <a:pt x="3940901" y="3510674"/>
                  <a:pt x="3945674" y="3565270"/>
                  <a:pt x="3906211" y="3614162"/>
                </a:cubicBezTo>
                <a:cubicBezTo>
                  <a:pt x="3865934" y="3663985"/>
                  <a:pt x="3807264" y="3671202"/>
                  <a:pt x="3746033" y="3630924"/>
                </a:cubicBezTo>
                <a:cubicBezTo>
                  <a:pt x="3729386" y="3619866"/>
                  <a:pt x="3719259" y="3618934"/>
                  <a:pt x="3705755" y="3633136"/>
                </a:cubicBezTo>
                <a:cubicBezTo>
                  <a:pt x="3683987" y="3656069"/>
                  <a:pt x="3661520" y="3678536"/>
                  <a:pt x="3638588" y="3700187"/>
                </a:cubicBezTo>
                <a:cubicBezTo>
                  <a:pt x="3623222" y="3714622"/>
                  <a:pt x="3622640" y="3725914"/>
                  <a:pt x="3635212" y="3744540"/>
                </a:cubicBezTo>
                <a:cubicBezTo>
                  <a:pt x="3678516" y="3808448"/>
                  <a:pt x="3671881" y="3868282"/>
                  <a:pt x="3620428" y="3908094"/>
                </a:cubicBezTo>
                <a:cubicBezTo>
                  <a:pt x="3567229" y="3949186"/>
                  <a:pt x="3511120" y="3941386"/>
                  <a:pt x="3458503" y="3881552"/>
                </a:cubicBezTo>
                <a:cubicBezTo>
                  <a:pt x="3442439" y="3863276"/>
                  <a:pt x="3431380" y="3864790"/>
                  <a:pt x="3415083" y="3876780"/>
                </a:cubicBezTo>
                <a:cubicBezTo>
                  <a:pt x="3333015" y="3937429"/>
                  <a:pt x="3240120" y="3978172"/>
                  <a:pt x="3148391" y="4020894"/>
                </a:cubicBezTo>
                <a:cubicBezTo>
                  <a:pt x="3126738" y="4031021"/>
                  <a:pt x="3118240" y="4040916"/>
                  <a:pt x="3122431" y="4067457"/>
                </a:cubicBezTo>
                <a:cubicBezTo>
                  <a:pt x="3131628" y="4125778"/>
                  <a:pt x="3098800" y="4175019"/>
                  <a:pt x="3044903" y="4193295"/>
                </a:cubicBezTo>
                <a:cubicBezTo>
                  <a:pt x="2993334" y="4210756"/>
                  <a:pt x="2942580" y="4190967"/>
                  <a:pt x="2910451" y="4140795"/>
                </a:cubicBezTo>
                <a:cubicBezTo>
                  <a:pt x="2883677" y="4098887"/>
                  <a:pt x="2875412" y="4099120"/>
                  <a:pt x="2846426" y="4142541"/>
                </a:cubicBezTo>
                <a:cubicBezTo>
                  <a:pt x="2801958" y="4209010"/>
                  <a:pt x="2731996" y="4221931"/>
                  <a:pt x="2666458" y="4173273"/>
                </a:cubicBezTo>
                <a:cubicBezTo>
                  <a:pt x="2627578" y="4144403"/>
                  <a:pt x="2592655" y="4145917"/>
                  <a:pt x="2555055" y="4175252"/>
                </a:cubicBezTo>
                <a:cubicBezTo>
                  <a:pt x="2504767" y="4214482"/>
                  <a:pt x="2450869" y="4212852"/>
                  <a:pt x="2398253" y="4173389"/>
                </a:cubicBezTo>
                <a:cubicBezTo>
                  <a:pt x="2357742" y="4143006"/>
                  <a:pt x="2318047" y="4142890"/>
                  <a:pt x="2280331" y="4173156"/>
                </a:cubicBezTo>
                <a:cubicBezTo>
                  <a:pt x="2218168" y="4222979"/>
                  <a:pt x="2140174" y="4207963"/>
                  <a:pt x="2098151" y="4138117"/>
                </a:cubicBezTo>
                <a:cubicBezTo>
                  <a:pt x="2073239" y="4096676"/>
                  <a:pt x="2063228" y="4096443"/>
                  <a:pt x="2038200" y="4136720"/>
                </a:cubicBezTo>
                <a:cubicBezTo>
                  <a:pt x="2003743" y="4192014"/>
                  <a:pt x="1951010" y="4212502"/>
                  <a:pt x="1896764" y="4191549"/>
                </a:cubicBezTo>
                <a:cubicBezTo>
                  <a:pt x="1844380" y="4171410"/>
                  <a:pt x="1815161" y="4121005"/>
                  <a:pt x="1826104" y="4061869"/>
                </a:cubicBezTo>
                <a:cubicBezTo>
                  <a:pt x="1831226" y="4034513"/>
                  <a:pt x="1824358" y="4020661"/>
                  <a:pt x="1799097" y="4010882"/>
                </a:cubicBezTo>
                <a:cubicBezTo>
                  <a:pt x="1738564" y="3987601"/>
                  <a:pt x="1684551" y="3950117"/>
                  <a:pt x="1622621" y="3929513"/>
                </a:cubicBezTo>
                <a:cubicBezTo>
                  <a:pt x="1591540" y="3919153"/>
                  <a:pt x="1574079" y="3889585"/>
                  <a:pt x="1547770" y="3871890"/>
                </a:cubicBezTo>
                <a:cubicBezTo>
                  <a:pt x="1528214" y="3858736"/>
                  <a:pt x="1516573" y="3853032"/>
                  <a:pt x="1498762" y="3878293"/>
                </a:cubicBezTo>
                <a:cubicBezTo>
                  <a:pt x="1456040" y="3939175"/>
                  <a:pt x="1386661" y="3948837"/>
                  <a:pt x="1333928" y="3906115"/>
                </a:cubicBezTo>
                <a:cubicBezTo>
                  <a:pt x="1281544" y="3863742"/>
                  <a:pt x="1277469" y="3792267"/>
                  <a:pt x="1327874" y="3738835"/>
                </a:cubicBezTo>
                <a:cubicBezTo>
                  <a:pt x="1345452" y="3720210"/>
                  <a:pt x="1347431" y="3709500"/>
                  <a:pt x="1327525" y="3694484"/>
                </a:cubicBezTo>
                <a:cubicBezTo>
                  <a:pt x="1318678" y="3687848"/>
                  <a:pt x="1309598" y="3680980"/>
                  <a:pt x="1302614" y="3672599"/>
                </a:cubicBezTo>
                <a:cubicBezTo>
                  <a:pt x="1265596" y="3627665"/>
                  <a:pt x="1236028" y="3584943"/>
                  <a:pt x="1168976" y="3645010"/>
                </a:cubicBezTo>
                <a:cubicBezTo>
                  <a:pt x="1129514" y="3680282"/>
                  <a:pt x="1059436" y="3647687"/>
                  <a:pt x="1032080" y="3598796"/>
                </a:cubicBezTo>
                <a:cubicBezTo>
                  <a:pt x="1003327" y="3547343"/>
                  <a:pt x="1015782" y="3487509"/>
                  <a:pt x="1066420" y="3452237"/>
                </a:cubicBezTo>
                <a:cubicBezTo>
                  <a:pt x="1088072" y="3437104"/>
                  <a:pt x="1103555" y="3424299"/>
                  <a:pt x="1079458" y="3402065"/>
                </a:cubicBezTo>
                <a:cubicBezTo>
                  <a:pt x="1005189" y="3333500"/>
                  <a:pt x="989358" y="3233621"/>
                  <a:pt x="943260" y="3150040"/>
                </a:cubicBezTo>
                <a:cubicBezTo>
                  <a:pt x="928942" y="3124081"/>
                  <a:pt x="919978" y="3111858"/>
                  <a:pt x="887267" y="3121520"/>
                </a:cubicBezTo>
                <a:cubicBezTo>
                  <a:pt x="833952" y="3137352"/>
                  <a:pt x="778891" y="3104757"/>
                  <a:pt x="757704" y="3051791"/>
                </a:cubicBezTo>
                <a:cubicBezTo>
                  <a:pt x="737915" y="3002201"/>
                  <a:pt x="757588" y="2945510"/>
                  <a:pt x="804850" y="2915826"/>
                </a:cubicBezTo>
                <a:cubicBezTo>
                  <a:pt x="866081" y="2877411"/>
                  <a:pt x="866081" y="2876480"/>
                  <a:pt x="802289" y="2836086"/>
                </a:cubicBezTo>
                <a:cubicBezTo>
                  <a:pt x="738497" y="2795808"/>
                  <a:pt x="728020" y="2714671"/>
                  <a:pt x="779123" y="2655186"/>
                </a:cubicBezTo>
                <a:cubicBezTo>
                  <a:pt x="814163" y="2614327"/>
                  <a:pt x="814163" y="2594538"/>
                  <a:pt x="779007" y="2553911"/>
                </a:cubicBezTo>
                <a:cubicBezTo>
                  <a:pt x="733375" y="2501061"/>
                  <a:pt x="733608" y="2439947"/>
                  <a:pt x="779706" y="2386632"/>
                </a:cubicBezTo>
                <a:cubicBezTo>
                  <a:pt x="814395" y="2346587"/>
                  <a:pt x="814163" y="2327147"/>
                  <a:pt x="778541" y="2285356"/>
                </a:cubicBezTo>
                <a:cubicBezTo>
                  <a:pt x="725343" y="2222844"/>
                  <a:pt x="739777" y="2140893"/>
                  <a:pt x="811602" y="2100150"/>
                </a:cubicBezTo>
                <a:cubicBezTo>
                  <a:pt x="826502" y="2091652"/>
                  <a:pt x="847223" y="2087345"/>
                  <a:pt x="846524" y="2066158"/>
                </a:cubicBezTo>
                <a:cubicBezTo>
                  <a:pt x="845942" y="2046252"/>
                  <a:pt x="824174" y="2046602"/>
                  <a:pt x="811252" y="2039035"/>
                </a:cubicBezTo>
                <a:cubicBezTo>
                  <a:pt x="759567" y="2009118"/>
                  <a:pt x="737216" y="1953824"/>
                  <a:pt x="756657" y="1901906"/>
                </a:cubicBezTo>
                <a:cubicBezTo>
                  <a:pt x="777959" y="1844865"/>
                  <a:pt x="831507" y="1815297"/>
                  <a:pt x="893437" y="1830547"/>
                </a:cubicBezTo>
                <a:cubicBezTo>
                  <a:pt x="917068" y="1836367"/>
                  <a:pt x="928359" y="1831827"/>
                  <a:pt x="936275" y="1809593"/>
                </a:cubicBezTo>
                <a:cubicBezTo>
                  <a:pt x="958975" y="1745569"/>
                  <a:pt x="1000417" y="1689692"/>
                  <a:pt x="1016481" y="1622408"/>
                </a:cubicBezTo>
                <a:cubicBezTo>
                  <a:pt x="1025095" y="1586438"/>
                  <a:pt x="1059087" y="1568394"/>
                  <a:pt x="1080855" y="1541737"/>
                </a:cubicBezTo>
                <a:cubicBezTo>
                  <a:pt x="1096919" y="1521947"/>
                  <a:pt x="1103322" y="1509841"/>
                  <a:pt x="1073172" y="1492380"/>
                </a:cubicBezTo>
                <a:cubicBezTo>
                  <a:pt x="1011475" y="1456642"/>
                  <a:pt x="999718" y="1382723"/>
                  <a:pt x="1041276" y="1328709"/>
                </a:cubicBezTo>
                <a:cubicBezTo>
                  <a:pt x="1082485" y="1275277"/>
                  <a:pt x="1156753" y="1268991"/>
                  <a:pt x="1207973" y="1319396"/>
                </a:cubicBezTo>
                <a:cubicBezTo>
                  <a:pt x="1230557" y="1341630"/>
                  <a:pt x="1242547" y="1339069"/>
                  <a:pt x="1259426" y="1317301"/>
                </a:cubicBezTo>
                <a:cubicBezTo>
                  <a:pt x="1268157" y="1306126"/>
                  <a:pt x="1278517" y="1296114"/>
                  <a:pt x="1289110" y="1286569"/>
                </a:cubicBezTo>
                <a:cubicBezTo>
                  <a:pt x="1322054" y="1256652"/>
                  <a:pt x="1352669" y="1233370"/>
                  <a:pt x="1307968" y="1182150"/>
                </a:cubicBezTo>
                <a:cubicBezTo>
                  <a:pt x="1271765" y="1140709"/>
                  <a:pt x="1294116" y="1072377"/>
                  <a:pt x="1339399" y="1040248"/>
                </a:cubicBezTo>
                <a:cubicBezTo>
                  <a:pt x="1387243" y="1006373"/>
                  <a:pt x="1452548" y="1010913"/>
                  <a:pt x="1488518" y="1058873"/>
                </a:cubicBezTo>
                <a:cubicBezTo>
                  <a:pt x="1512848" y="1091351"/>
                  <a:pt x="1530309" y="1087743"/>
                  <a:pt x="1556850" y="1066789"/>
                </a:cubicBezTo>
                <a:cubicBezTo>
                  <a:pt x="1629489" y="1009167"/>
                  <a:pt x="1715282" y="975176"/>
                  <a:pt x="1797467" y="934898"/>
                </a:cubicBezTo>
                <a:cubicBezTo>
                  <a:pt x="1823310" y="922210"/>
                  <a:pt x="1837395" y="913479"/>
                  <a:pt x="1827151" y="879488"/>
                </a:cubicBezTo>
                <a:cubicBezTo>
                  <a:pt x="1811087" y="826405"/>
                  <a:pt x="1844263" y="771227"/>
                  <a:pt x="1897229" y="750158"/>
                </a:cubicBezTo>
                <a:cubicBezTo>
                  <a:pt x="1948798" y="729670"/>
                  <a:pt x="2005722" y="750740"/>
                  <a:pt x="2035523" y="801610"/>
                </a:cubicBezTo>
                <a:cubicBezTo>
                  <a:pt x="2065789" y="853063"/>
                  <a:pt x="2077896" y="852946"/>
                  <a:pt x="2109210" y="800679"/>
                </a:cubicBezTo>
                <a:cubicBezTo>
                  <a:pt x="2129698" y="766455"/>
                  <a:pt x="2160634" y="745385"/>
                  <a:pt x="2193737" y="739710"/>
                </a:cubicBezTo>
                <a:close/>
                <a:moveTo>
                  <a:pt x="1131379" y="521416"/>
                </a:moveTo>
                <a:cubicBezTo>
                  <a:pt x="1169212" y="522581"/>
                  <a:pt x="1199478" y="555174"/>
                  <a:pt x="1197615" y="593008"/>
                </a:cubicBezTo>
                <a:cubicBezTo>
                  <a:pt x="1195754" y="630840"/>
                  <a:pt x="1162576" y="660525"/>
                  <a:pt x="1124861" y="657963"/>
                </a:cubicBezTo>
                <a:cubicBezTo>
                  <a:pt x="1088773" y="655519"/>
                  <a:pt x="1060486" y="625020"/>
                  <a:pt x="1060952" y="588817"/>
                </a:cubicBezTo>
                <a:cubicBezTo>
                  <a:pt x="1061534" y="550752"/>
                  <a:pt x="1093313" y="520252"/>
                  <a:pt x="1131379" y="521416"/>
                </a:cubicBezTo>
                <a:close/>
                <a:moveTo>
                  <a:pt x="3817508" y="520718"/>
                </a:moveTo>
                <a:cubicBezTo>
                  <a:pt x="3856273" y="520834"/>
                  <a:pt x="3886423" y="551100"/>
                  <a:pt x="3886306" y="589864"/>
                </a:cubicBezTo>
                <a:cubicBezTo>
                  <a:pt x="3886190" y="628629"/>
                  <a:pt x="3856040" y="658779"/>
                  <a:pt x="3817159" y="658662"/>
                </a:cubicBezTo>
                <a:cubicBezTo>
                  <a:pt x="3778395" y="658546"/>
                  <a:pt x="3748362" y="628396"/>
                  <a:pt x="3748362" y="589515"/>
                </a:cubicBezTo>
                <a:cubicBezTo>
                  <a:pt x="3748478" y="550752"/>
                  <a:pt x="3778628" y="520718"/>
                  <a:pt x="3817508" y="520718"/>
                </a:cubicBezTo>
                <a:close/>
                <a:moveTo>
                  <a:pt x="1405874" y="508843"/>
                </a:moveTo>
                <a:cubicBezTo>
                  <a:pt x="1452432" y="509425"/>
                  <a:pt x="1486074" y="544116"/>
                  <a:pt x="1485609" y="590795"/>
                </a:cubicBezTo>
                <a:cubicBezTo>
                  <a:pt x="1485027" y="637476"/>
                  <a:pt x="1450337" y="671117"/>
                  <a:pt x="1403662" y="670536"/>
                </a:cubicBezTo>
                <a:cubicBezTo>
                  <a:pt x="1357099" y="669953"/>
                  <a:pt x="1323340" y="635263"/>
                  <a:pt x="1323922" y="588583"/>
                </a:cubicBezTo>
                <a:cubicBezTo>
                  <a:pt x="1324504" y="542021"/>
                  <a:pt x="1359194" y="508262"/>
                  <a:pt x="1405874" y="508843"/>
                </a:cubicBezTo>
                <a:close/>
                <a:moveTo>
                  <a:pt x="3550700" y="507912"/>
                </a:moveTo>
                <a:cubicBezTo>
                  <a:pt x="3596332" y="507563"/>
                  <a:pt x="3632186" y="542254"/>
                  <a:pt x="3633233" y="587886"/>
                </a:cubicBezTo>
                <a:cubicBezTo>
                  <a:pt x="3634281" y="635263"/>
                  <a:pt x="3597147" y="672514"/>
                  <a:pt x="3549768" y="671699"/>
                </a:cubicBezTo>
                <a:cubicBezTo>
                  <a:pt x="3504136" y="670769"/>
                  <a:pt x="3469330" y="635031"/>
                  <a:pt x="3469563" y="589399"/>
                </a:cubicBezTo>
                <a:cubicBezTo>
                  <a:pt x="3469796" y="543650"/>
                  <a:pt x="3505067" y="508262"/>
                  <a:pt x="3550700" y="507912"/>
                </a:cubicBezTo>
                <a:close/>
                <a:moveTo>
                  <a:pt x="1671398" y="500812"/>
                </a:moveTo>
                <a:cubicBezTo>
                  <a:pt x="1723782" y="501161"/>
                  <a:pt x="1759869" y="537947"/>
                  <a:pt x="1759636" y="590447"/>
                </a:cubicBezTo>
                <a:cubicBezTo>
                  <a:pt x="1759286" y="642832"/>
                  <a:pt x="1722501" y="678918"/>
                  <a:pt x="1670001" y="678686"/>
                </a:cubicBezTo>
                <a:cubicBezTo>
                  <a:pt x="1617616" y="678335"/>
                  <a:pt x="1581413" y="641550"/>
                  <a:pt x="1581762" y="589050"/>
                </a:cubicBezTo>
                <a:cubicBezTo>
                  <a:pt x="1582111" y="536665"/>
                  <a:pt x="1618897" y="500462"/>
                  <a:pt x="1671398" y="500812"/>
                </a:cubicBezTo>
                <a:close/>
                <a:moveTo>
                  <a:pt x="3288199" y="498948"/>
                </a:moveTo>
                <a:cubicBezTo>
                  <a:pt x="3338604" y="500346"/>
                  <a:pt x="3377019" y="540624"/>
                  <a:pt x="3376320" y="591262"/>
                </a:cubicBezTo>
                <a:cubicBezTo>
                  <a:pt x="3375389" y="641784"/>
                  <a:pt x="3335694" y="680665"/>
                  <a:pt x="3285172" y="680548"/>
                </a:cubicBezTo>
                <a:cubicBezTo>
                  <a:pt x="3234533" y="680315"/>
                  <a:pt x="3195187" y="641201"/>
                  <a:pt x="3194722" y="590563"/>
                </a:cubicBezTo>
                <a:cubicBezTo>
                  <a:pt x="3194256" y="538178"/>
                  <a:pt x="3235814" y="497435"/>
                  <a:pt x="3288199" y="498948"/>
                </a:cubicBezTo>
                <a:close/>
                <a:moveTo>
                  <a:pt x="3008818" y="492197"/>
                </a:moveTo>
                <a:cubicBezTo>
                  <a:pt x="3064578" y="491616"/>
                  <a:pt x="3108115" y="535153"/>
                  <a:pt x="3107533" y="590913"/>
                </a:cubicBezTo>
                <a:cubicBezTo>
                  <a:pt x="3106951" y="644694"/>
                  <a:pt x="3065044" y="686717"/>
                  <a:pt x="3011263" y="687299"/>
                </a:cubicBezTo>
                <a:cubicBezTo>
                  <a:pt x="2955502" y="687883"/>
                  <a:pt x="2911965" y="644461"/>
                  <a:pt x="2912547" y="588585"/>
                </a:cubicBezTo>
                <a:cubicBezTo>
                  <a:pt x="2913013" y="534804"/>
                  <a:pt x="2955037" y="492781"/>
                  <a:pt x="3008818" y="492197"/>
                </a:cubicBezTo>
                <a:close/>
                <a:moveTo>
                  <a:pt x="1937508" y="492197"/>
                </a:moveTo>
                <a:cubicBezTo>
                  <a:pt x="1990707" y="492780"/>
                  <a:pt x="2033196" y="534920"/>
                  <a:pt x="2034011" y="588119"/>
                </a:cubicBezTo>
                <a:cubicBezTo>
                  <a:pt x="2034826" y="643296"/>
                  <a:pt x="1991056" y="687415"/>
                  <a:pt x="1935879" y="686950"/>
                </a:cubicBezTo>
                <a:cubicBezTo>
                  <a:pt x="1882563" y="686484"/>
                  <a:pt x="1840190" y="644461"/>
                  <a:pt x="1839375" y="591145"/>
                </a:cubicBezTo>
                <a:cubicBezTo>
                  <a:pt x="1838560" y="535967"/>
                  <a:pt x="1882330" y="491849"/>
                  <a:pt x="1937508" y="492197"/>
                </a:cubicBezTo>
                <a:close/>
                <a:moveTo>
                  <a:pt x="2212931" y="489403"/>
                </a:moveTo>
                <a:cubicBezTo>
                  <a:pt x="2270204" y="489870"/>
                  <a:pt x="2314207" y="535619"/>
                  <a:pt x="2312577" y="593008"/>
                </a:cubicBezTo>
                <a:cubicBezTo>
                  <a:pt x="2310947" y="648187"/>
                  <a:pt x="2266712" y="690676"/>
                  <a:pt x="2211301" y="690211"/>
                </a:cubicBezTo>
                <a:cubicBezTo>
                  <a:pt x="2154027" y="689745"/>
                  <a:pt x="2110025" y="643996"/>
                  <a:pt x="2111654" y="586606"/>
                </a:cubicBezTo>
                <a:cubicBezTo>
                  <a:pt x="2113284" y="531312"/>
                  <a:pt x="2157403" y="488938"/>
                  <a:pt x="2212931" y="489403"/>
                </a:cubicBezTo>
                <a:close/>
                <a:moveTo>
                  <a:pt x="2748761" y="489055"/>
                </a:moveTo>
                <a:cubicBezTo>
                  <a:pt x="2804405" y="491499"/>
                  <a:pt x="2845963" y="535967"/>
                  <a:pt x="2844799" y="591960"/>
                </a:cubicBezTo>
                <a:cubicBezTo>
                  <a:pt x="2843635" y="649582"/>
                  <a:pt x="2797420" y="692771"/>
                  <a:pt x="2739449" y="690326"/>
                </a:cubicBezTo>
                <a:cubicBezTo>
                  <a:pt x="2683688" y="687997"/>
                  <a:pt x="2642246" y="643529"/>
                  <a:pt x="2643411" y="587420"/>
                </a:cubicBezTo>
                <a:cubicBezTo>
                  <a:pt x="2644575" y="529681"/>
                  <a:pt x="2690789" y="486609"/>
                  <a:pt x="2748761" y="489055"/>
                </a:cubicBezTo>
                <a:close/>
                <a:moveTo>
                  <a:pt x="2479158" y="486377"/>
                </a:moveTo>
                <a:cubicBezTo>
                  <a:pt x="2534685" y="487192"/>
                  <a:pt x="2582180" y="535618"/>
                  <a:pt x="2581365" y="590796"/>
                </a:cubicBezTo>
                <a:cubicBezTo>
                  <a:pt x="2580550" y="646323"/>
                  <a:pt x="2532124" y="693702"/>
                  <a:pt x="2476946" y="693004"/>
                </a:cubicBezTo>
                <a:cubicBezTo>
                  <a:pt x="2421418" y="692190"/>
                  <a:pt x="2374040" y="643762"/>
                  <a:pt x="2374738" y="588584"/>
                </a:cubicBezTo>
                <a:cubicBezTo>
                  <a:pt x="2375553" y="533058"/>
                  <a:pt x="2423979" y="485679"/>
                  <a:pt x="2479158" y="486377"/>
                </a:cubicBezTo>
                <a:close/>
                <a:moveTo>
                  <a:pt x="3551283" y="264736"/>
                </a:moveTo>
                <a:cubicBezTo>
                  <a:pt x="3584576" y="263571"/>
                  <a:pt x="3611350" y="291625"/>
                  <a:pt x="3610651" y="324919"/>
                </a:cubicBezTo>
                <a:cubicBezTo>
                  <a:pt x="3610069" y="358095"/>
                  <a:pt x="3582247" y="384288"/>
                  <a:pt x="3549071" y="383007"/>
                </a:cubicBezTo>
                <a:cubicBezTo>
                  <a:pt x="3516011" y="381726"/>
                  <a:pt x="3489119" y="353206"/>
                  <a:pt x="3492379" y="320263"/>
                </a:cubicBezTo>
                <a:cubicBezTo>
                  <a:pt x="3495871" y="285689"/>
                  <a:pt x="3516360" y="266015"/>
                  <a:pt x="3551283" y="264736"/>
                </a:cubicBezTo>
                <a:close/>
                <a:moveTo>
                  <a:pt x="1404940" y="264270"/>
                </a:moveTo>
                <a:cubicBezTo>
                  <a:pt x="1439279" y="268459"/>
                  <a:pt x="1460582" y="286504"/>
                  <a:pt x="1463376" y="321659"/>
                </a:cubicBezTo>
                <a:cubicBezTo>
                  <a:pt x="1465937" y="354370"/>
                  <a:pt x="1437417" y="382890"/>
                  <a:pt x="1404474" y="382774"/>
                </a:cubicBezTo>
                <a:cubicBezTo>
                  <a:pt x="1371647" y="382657"/>
                  <a:pt x="1343243" y="353904"/>
                  <a:pt x="1346036" y="321310"/>
                </a:cubicBezTo>
                <a:cubicBezTo>
                  <a:pt x="1349063" y="286154"/>
                  <a:pt x="1370599" y="268227"/>
                  <a:pt x="1404940" y="264270"/>
                </a:cubicBezTo>
                <a:close/>
                <a:moveTo>
                  <a:pt x="1673027" y="254723"/>
                </a:moveTo>
                <a:cubicBezTo>
                  <a:pt x="1711791" y="255771"/>
                  <a:pt x="1740427" y="285806"/>
                  <a:pt x="1739845" y="324919"/>
                </a:cubicBezTo>
                <a:cubicBezTo>
                  <a:pt x="1739263" y="363798"/>
                  <a:pt x="1709696" y="392902"/>
                  <a:pt x="1670815" y="393017"/>
                </a:cubicBezTo>
                <a:cubicBezTo>
                  <a:pt x="1630072" y="393017"/>
                  <a:pt x="1599689" y="361237"/>
                  <a:pt x="1601552" y="320379"/>
                </a:cubicBezTo>
                <a:cubicBezTo>
                  <a:pt x="1603298" y="281731"/>
                  <a:pt x="1633913" y="253560"/>
                  <a:pt x="1673027" y="254723"/>
                </a:cubicBezTo>
                <a:close/>
                <a:moveTo>
                  <a:pt x="3287733" y="254141"/>
                </a:moveTo>
                <a:cubicBezTo>
                  <a:pt x="3329523" y="255306"/>
                  <a:pt x="3357345" y="285920"/>
                  <a:pt x="3355017" y="328410"/>
                </a:cubicBezTo>
                <a:cubicBezTo>
                  <a:pt x="3352805" y="368105"/>
                  <a:pt x="3323703" y="394530"/>
                  <a:pt x="3283193" y="393366"/>
                </a:cubicBezTo>
                <a:cubicBezTo>
                  <a:pt x="3241402" y="392202"/>
                  <a:pt x="3213580" y="361587"/>
                  <a:pt x="3215908" y="319098"/>
                </a:cubicBezTo>
                <a:cubicBezTo>
                  <a:pt x="3218120" y="279403"/>
                  <a:pt x="3247222" y="253094"/>
                  <a:pt x="3287733" y="254141"/>
                </a:cubicBezTo>
                <a:close/>
                <a:moveTo>
                  <a:pt x="1935878" y="245877"/>
                </a:moveTo>
                <a:cubicBezTo>
                  <a:pt x="1978367" y="245411"/>
                  <a:pt x="2014687" y="281614"/>
                  <a:pt x="2014454" y="324103"/>
                </a:cubicBezTo>
                <a:cubicBezTo>
                  <a:pt x="2014221" y="366592"/>
                  <a:pt x="1977436" y="402446"/>
                  <a:pt x="1935063" y="401516"/>
                </a:cubicBezTo>
                <a:cubicBezTo>
                  <a:pt x="1894436" y="400583"/>
                  <a:pt x="1859863" y="366243"/>
                  <a:pt x="1858815" y="325616"/>
                </a:cubicBezTo>
                <a:cubicBezTo>
                  <a:pt x="1857651" y="283360"/>
                  <a:pt x="1893389" y="246342"/>
                  <a:pt x="1935878" y="245877"/>
                </a:cubicBezTo>
                <a:close/>
                <a:moveTo>
                  <a:pt x="3011611" y="245760"/>
                </a:moveTo>
                <a:cubicBezTo>
                  <a:pt x="3054216" y="246575"/>
                  <a:pt x="3089022" y="282661"/>
                  <a:pt x="3088091" y="325268"/>
                </a:cubicBezTo>
                <a:cubicBezTo>
                  <a:pt x="3087160" y="367874"/>
                  <a:pt x="3050956" y="402679"/>
                  <a:pt x="3008467" y="401864"/>
                </a:cubicBezTo>
                <a:cubicBezTo>
                  <a:pt x="2965862" y="400933"/>
                  <a:pt x="2931056" y="364730"/>
                  <a:pt x="2931987" y="322240"/>
                </a:cubicBezTo>
                <a:cubicBezTo>
                  <a:pt x="2932918" y="279636"/>
                  <a:pt x="2969121" y="244830"/>
                  <a:pt x="3011611" y="245760"/>
                </a:cubicBezTo>
                <a:close/>
                <a:moveTo>
                  <a:pt x="2213047" y="242618"/>
                </a:moveTo>
                <a:cubicBezTo>
                  <a:pt x="2259028" y="243084"/>
                  <a:pt x="2293136" y="277423"/>
                  <a:pt x="2293369" y="323406"/>
                </a:cubicBezTo>
                <a:cubicBezTo>
                  <a:pt x="2293369" y="369504"/>
                  <a:pt x="2259494" y="404192"/>
                  <a:pt x="2213628" y="404891"/>
                </a:cubicBezTo>
                <a:cubicBezTo>
                  <a:pt x="2167531" y="405706"/>
                  <a:pt x="2132375" y="372180"/>
                  <a:pt x="2130978" y="326432"/>
                </a:cubicBezTo>
                <a:cubicBezTo>
                  <a:pt x="2129581" y="278587"/>
                  <a:pt x="2165203" y="242151"/>
                  <a:pt x="2213047" y="242618"/>
                </a:cubicBezTo>
                <a:close/>
                <a:moveTo>
                  <a:pt x="2746431" y="241918"/>
                </a:moveTo>
                <a:cubicBezTo>
                  <a:pt x="2791947" y="243316"/>
                  <a:pt x="2826521" y="279518"/>
                  <a:pt x="2825822" y="325034"/>
                </a:cubicBezTo>
                <a:cubicBezTo>
                  <a:pt x="2825124" y="370666"/>
                  <a:pt x="2789619" y="405705"/>
                  <a:pt x="2743870" y="405590"/>
                </a:cubicBezTo>
                <a:cubicBezTo>
                  <a:pt x="2698238" y="405472"/>
                  <a:pt x="2662733" y="370433"/>
                  <a:pt x="2662151" y="324801"/>
                </a:cubicBezTo>
                <a:cubicBezTo>
                  <a:pt x="2661569" y="277423"/>
                  <a:pt x="2699053" y="240522"/>
                  <a:pt x="2746431" y="241918"/>
                </a:cubicBezTo>
                <a:close/>
                <a:moveTo>
                  <a:pt x="2478111" y="239357"/>
                </a:moveTo>
                <a:cubicBezTo>
                  <a:pt x="2523045" y="239242"/>
                  <a:pt x="2562507" y="278704"/>
                  <a:pt x="2562624" y="323754"/>
                </a:cubicBezTo>
                <a:cubicBezTo>
                  <a:pt x="2562624" y="368804"/>
                  <a:pt x="2523278" y="408268"/>
                  <a:pt x="2478228" y="408268"/>
                </a:cubicBezTo>
                <a:cubicBezTo>
                  <a:pt x="2433176" y="408268"/>
                  <a:pt x="2393714" y="368921"/>
                  <a:pt x="2393714" y="323871"/>
                </a:cubicBezTo>
                <a:cubicBezTo>
                  <a:pt x="2393714" y="278820"/>
                  <a:pt x="2433060" y="239357"/>
                  <a:pt x="2478111" y="239357"/>
                </a:cubicBezTo>
                <a:close/>
                <a:moveTo>
                  <a:pt x="2746549" y="1535"/>
                </a:moveTo>
                <a:cubicBezTo>
                  <a:pt x="2778911" y="2699"/>
                  <a:pt x="2799981" y="24234"/>
                  <a:pt x="2800446" y="56713"/>
                </a:cubicBezTo>
                <a:cubicBezTo>
                  <a:pt x="2800795" y="91868"/>
                  <a:pt x="2777979" y="110261"/>
                  <a:pt x="2743988" y="115383"/>
                </a:cubicBezTo>
                <a:cubicBezTo>
                  <a:pt x="2709879" y="110144"/>
                  <a:pt x="2686830" y="91519"/>
                  <a:pt x="2687878" y="56480"/>
                </a:cubicBezTo>
                <a:cubicBezTo>
                  <a:pt x="2688926" y="21790"/>
                  <a:pt x="2711625" y="253"/>
                  <a:pt x="2746549" y="1535"/>
                </a:cubicBezTo>
                <a:close/>
                <a:moveTo>
                  <a:pt x="2211535" y="836"/>
                </a:moveTo>
                <a:cubicBezTo>
                  <a:pt x="2245177" y="5376"/>
                  <a:pt x="2268226" y="23419"/>
                  <a:pt x="2267760" y="58225"/>
                </a:cubicBezTo>
                <a:cubicBezTo>
                  <a:pt x="2267411" y="92682"/>
                  <a:pt x="2245061" y="114219"/>
                  <a:pt x="2210604" y="113637"/>
                </a:cubicBezTo>
                <a:cubicBezTo>
                  <a:pt x="2178474" y="113055"/>
                  <a:pt x="2157287" y="91984"/>
                  <a:pt x="2156356" y="59855"/>
                </a:cubicBezTo>
                <a:cubicBezTo>
                  <a:pt x="2155309" y="24932"/>
                  <a:pt x="2177543" y="6307"/>
                  <a:pt x="2211535" y="836"/>
                </a:cubicBezTo>
                <a:close/>
                <a:moveTo>
                  <a:pt x="2477180" y="21"/>
                </a:moveTo>
                <a:cubicBezTo>
                  <a:pt x="2512452" y="-794"/>
                  <a:pt x="2531077" y="21673"/>
                  <a:pt x="2537014" y="55548"/>
                </a:cubicBezTo>
                <a:cubicBezTo>
                  <a:pt x="2533987" y="90239"/>
                  <a:pt x="2516177" y="112007"/>
                  <a:pt x="2481370" y="115849"/>
                </a:cubicBezTo>
                <a:cubicBezTo>
                  <a:pt x="2449241" y="119457"/>
                  <a:pt x="2418276" y="90006"/>
                  <a:pt x="2420022" y="57527"/>
                </a:cubicBezTo>
                <a:cubicBezTo>
                  <a:pt x="2421885" y="22488"/>
                  <a:pt x="2442256" y="720"/>
                  <a:pt x="2477180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2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90F4717-9F16-4CC3-885E-9E2F6EC0EE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2" y="4681"/>
            <a:ext cx="10995847" cy="1919827"/>
          </a:xfrm>
          <a:custGeom>
            <a:avLst/>
            <a:gdLst>
              <a:gd name="connsiteX0" fmla="*/ 0 w 10997278"/>
              <a:gd name="connsiteY0" fmla="*/ 0 h 1919383"/>
              <a:gd name="connsiteX1" fmla="*/ 10997278 w 10997278"/>
              <a:gd name="connsiteY1" fmla="*/ 0 h 1919383"/>
              <a:gd name="connsiteX2" fmla="*/ 9472612 w 10997278"/>
              <a:gd name="connsiteY2" fmla="*/ 633412 h 1919383"/>
              <a:gd name="connsiteX3" fmla="*/ 5284375 w 10997278"/>
              <a:gd name="connsiteY3" fmla="*/ 817150 h 1919383"/>
              <a:gd name="connsiteX4" fmla="*/ 5027200 w 10997278"/>
              <a:gd name="connsiteY4" fmla="*/ 1239679 h 1919383"/>
              <a:gd name="connsiteX5" fmla="*/ 0 w 10997278"/>
              <a:gd name="connsiteY5" fmla="*/ 1919383 h 19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7278" h="1919383">
                <a:moveTo>
                  <a:pt x="0" y="0"/>
                </a:moveTo>
                <a:lnTo>
                  <a:pt x="10997278" y="0"/>
                </a:lnTo>
                <a:cubicBezTo>
                  <a:pt x="10997278" y="0"/>
                  <a:pt x="9564433" y="596646"/>
                  <a:pt x="9472612" y="633412"/>
                </a:cubicBezTo>
                <a:cubicBezTo>
                  <a:pt x="9380791" y="670179"/>
                  <a:pt x="5284375" y="817150"/>
                  <a:pt x="5284375" y="817150"/>
                </a:cubicBezTo>
                <a:lnTo>
                  <a:pt x="5027200" y="1239679"/>
                </a:lnTo>
                <a:lnTo>
                  <a:pt x="0" y="19193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788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9414910-6FA4-45C5-855C-8019C69B4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1" y="6363"/>
            <a:ext cx="12180889" cy="3847040"/>
          </a:xfrm>
          <a:custGeom>
            <a:avLst/>
            <a:gdLst>
              <a:gd name="connsiteX0" fmla="*/ 0 w 12182475"/>
              <a:gd name="connsiteY0" fmla="*/ 0 h 3846149"/>
              <a:gd name="connsiteX1" fmla="*/ 12182475 w 12182475"/>
              <a:gd name="connsiteY1" fmla="*/ 0 h 3846149"/>
              <a:gd name="connsiteX2" fmla="*/ 12182475 w 12182475"/>
              <a:gd name="connsiteY2" fmla="*/ 659713 h 3846149"/>
              <a:gd name="connsiteX3" fmla="*/ 6862160 w 12182475"/>
              <a:gd name="connsiteY3" fmla="*/ 3645032 h 3846149"/>
              <a:gd name="connsiteX4" fmla="*/ 5320316 w 12182475"/>
              <a:gd name="connsiteY4" fmla="*/ 3645032 h 3846149"/>
              <a:gd name="connsiteX5" fmla="*/ 0 w 12182475"/>
              <a:gd name="connsiteY5" fmla="*/ 659713 h 3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2475" h="3846149">
                <a:moveTo>
                  <a:pt x="0" y="0"/>
                </a:moveTo>
                <a:cubicBezTo>
                  <a:pt x="0" y="0"/>
                  <a:pt x="0" y="0"/>
                  <a:pt x="12182475" y="0"/>
                </a:cubicBezTo>
                <a:cubicBezTo>
                  <a:pt x="12182475" y="0"/>
                  <a:pt x="12182475" y="0"/>
                  <a:pt x="12182475" y="659713"/>
                </a:cubicBezTo>
                <a:cubicBezTo>
                  <a:pt x="12182475" y="659713"/>
                  <a:pt x="12182475" y="659713"/>
                  <a:pt x="6862160" y="3645032"/>
                </a:cubicBezTo>
                <a:cubicBezTo>
                  <a:pt x="6383903" y="3913188"/>
                  <a:pt x="5798573" y="3913188"/>
                  <a:pt x="5320316" y="3645032"/>
                </a:cubicBezTo>
                <a:cubicBezTo>
                  <a:pt x="5320316" y="3645032"/>
                  <a:pt x="5320316" y="3645032"/>
                  <a:pt x="0" y="6597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87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B100B16-CE08-4851-B5F7-8C4917347F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8" y="-25120"/>
            <a:ext cx="12180890" cy="6870418"/>
          </a:xfrm>
          <a:custGeom>
            <a:avLst/>
            <a:gdLst>
              <a:gd name="connsiteX0" fmla="*/ 7602538 w 12182476"/>
              <a:gd name="connsiteY0" fmla="*/ 25114 h 6868827"/>
              <a:gd name="connsiteX1" fmla="*/ 12182476 w 12182476"/>
              <a:gd name="connsiteY1" fmla="*/ 25114 h 6868827"/>
              <a:gd name="connsiteX2" fmla="*/ 12182476 w 12182476"/>
              <a:gd name="connsiteY2" fmla="*/ 2480115 h 6868827"/>
              <a:gd name="connsiteX3" fmla="*/ 11889836 w 12182476"/>
              <a:gd name="connsiteY3" fmla="*/ 2463414 h 6868827"/>
              <a:gd name="connsiteX4" fmla="*/ 11249834 w 12182476"/>
              <a:gd name="connsiteY4" fmla="*/ 2076913 h 6868827"/>
              <a:gd name="connsiteX5" fmla="*/ 10733550 w 12182476"/>
              <a:gd name="connsiteY5" fmla="*/ 1523404 h 6868827"/>
              <a:gd name="connsiteX6" fmla="*/ 9282245 w 12182476"/>
              <a:gd name="connsiteY6" fmla="*/ 860148 h 6868827"/>
              <a:gd name="connsiteX7" fmla="*/ 8594660 w 12182476"/>
              <a:gd name="connsiteY7" fmla="*/ 769488 h 6868827"/>
              <a:gd name="connsiteX8" fmla="*/ 8152131 w 12182476"/>
              <a:gd name="connsiteY8" fmla="*/ 478418 h 6868827"/>
              <a:gd name="connsiteX9" fmla="*/ 7602538 w 12182476"/>
              <a:gd name="connsiteY9" fmla="*/ 25114 h 6868827"/>
              <a:gd name="connsiteX10" fmla="*/ 0 w 12182476"/>
              <a:gd name="connsiteY10" fmla="*/ 0 h 6868827"/>
              <a:gd name="connsiteX11" fmla="*/ 3974286 w 12182476"/>
              <a:gd name="connsiteY11" fmla="*/ 0 h 6868827"/>
              <a:gd name="connsiteX12" fmla="*/ 5099937 w 12182476"/>
              <a:gd name="connsiteY12" fmla="*/ 1886543 h 6868827"/>
              <a:gd name="connsiteX13" fmla="*/ 4366956 w 12182476"/>
              <a:gd name="connsiteY13" fmla="*/ 4152301 h 6868827"/>
              <a:gd name="connsiteX14" fmla="*/ 3960008 w 12182476"/>
              <a:gd name="connsiteY14" fmla="*/ 4481433 h 6868827"/>
              <a:gd name="connsiteX15" fmla="*/ 3722026 w 12182476"/>
              <a:gd name="connsiteY15" fmla="*/ 4934585 h 6868827"/>
              <a:gd name="connsiteX16" fmla="*/ 3907652 w 12182476"/>
              <a:gd name="connsiteY16" fmla="*/ 5442592 h 6868827"/>
              <a:gd name="connsiteX17" fmla="*/ 4562100 w 12182476"/>
              <a:gd name="connsiteY17" fmla="*/ 6270190 h 6868827"/>
              <a:gd name="connsiteX18" fmla="*/ 4835778 w 12182476"/>
              <a:gd name="connsiteY18" fmla="*/ 6868827 h 6868827"/>
              <a:gd name="connsiteX19" fmla="*/ 0 w 12182476"/>
              <a:gd name="connsiteY19" fmla="*/ 6868827 h 6868827"/>
              <a:gd name="connsiteX20" fmla="*/ 0 w 12182476"/>
              <a:gd name="connsiteY20" fmla="*/ 0 h 686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82476" h="6868827">
                <a:moveTo>
                  <a:pt x="7602538" y="25114"/>
                </a:moveTo>
                <a:cubicBezTo>
                  <a:pt x="12182476" y="25114"/>
                  <a:pt x="12182476" y="25114"/>
                  <a:pt x="12182476" y="25114"/>
                </a:cubicBezTo>
                <a:lnTo>
                  <a:pt x="12182476" y="2480115"/>
                </a:lnTo>
                <a:cubicBezTo>
                  <a:pt x="12182476" y="2480115"/>
                  <a:pt x="12137272" y="2515902"/>
                  <a:pt x="11889836" y="2463414"/>
                </a:cubicBezTo>
                <a:cubicBezTo>
                  <a:pt x="11642400" y="2413312"/>
                  <a:pt x="11428273" y="2255849"/>
                  <a:pt x="11249834" y="2076913"/>
                </a:cubicBezTo>
                <a:cubicBezTo>
                  <a:pt x="11071395" y="1900362"/>
                  <a:pt x="10916748" y="1697569"/>
                  <a:pt x="10733550" y="1523404"/>
                </a:cubicBezTo>
                <a:cubicBezTo>
                  <a:pt x="10343363" y="1146446"/>
                  <a:pt x="9822321" y="907865"/>
                  <a:pt x="9282245" y="860148"/>
                </a:cubicBezTo>
                <a:cubicBezTo>
                  <a:pt x="9051464" y="841062"/>
                  <a:pt x="8811166" y="850605"/>
                  <a:pt x="8594660" y="769488"/>
                </a:cubicBezTo>
                <a:cubicBezTo>
                  <a:pt x="8430496" y="705071"/>
                  <a:pt x="8290124" y="590552"/>
                  <a:pt x="8152131" y="478418"/>
                </a:cubicBezTo>
                <a:cubicBezTo>
                  <a:pt x="7838078" y="220751"/>
                  <a:pt x="7914212" y="282782"/>
                  <a:pt x="7602538" y="25114"/>
                </a:cubicBezTo>
                <a:close/>
                <a:moveTo>
                  <a:pt x="0" y="0"/>
                </a:moveTo>
                <a:cubicBezTo>
                  <a:pt x="3974286" y="0"/>
                  <a:pt x="3974286" y="0"/>
                  <a:pt x="3974286" y="0"/>
                </a:cubicBezTo>
                <a:cubicBezTo>
                  <a:pt x="4531162" y="500852"/>
                  <a:pt x="4959529" y="1154345"/>
                  <a:pt x="5099937" y="1886543"/>
                </a:cubicBezTo>
                <a:cubicBezTo>
                  <a:pt x="5254625" y="2704601"/>
                  <a:pt x="5004745" y="3618059"/>
                  <a:pt x="4366956" y="4152301"/>
                </a:cubicBezTo>
                <a:cubicBezTo>
                  <a:pt x="4233686" y="4266782"/>
                  <a:pt x="4086137" y="4359797"/>
                  <a:pt x="3960008" y="4481433"/>
                </a:cubicBezTo>
                <a:cubicBezTo>
                  <a:pt x="3836257" y="4605453"/>
                  <a:pt x="3733925" y="4760479"/>
                  <a:pt x="3722026" y="4934585"/>
                </a:cubicBezTo>
                <a:cubicBezTo>
                  <a:pt x="3712507" y="5118230"/>
                  <a:pt x="3802940" y="5292336"/>
                  <a:pt x="3907652" y="5442592"/>
                </a:cubicBezTo>
                <a:cubicBezTo>
                  <a:pt x="4107556" y="5733563"/>
                  <a:pt x="4362196" y="5981604"/>
                  <a:pt x="4562100" y="6270190"/>
                </a:cubicBezTo>
                <a:cubicBezTo>
                  <a:pt x="4688231" y="6451451"/>
                  <a:pt x="4790562" y="6656561"/>
                  <a:pt x="4835778" y="6868827"/>
                </a:cubicBezTo>
                <a:cubicBezTo>
                  <a:pt x="0" y="6868827"/>
                  <a:pt x="0" y="6868827"/>
                  <a:pt x="0" y="6868827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148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04B132-4B5A-4797-B0DF-080495D7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34353D-A8B0-42E4-B056-6502D251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5F48C6-36B7-410A-8AE2-F2D95B7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019EFD6-786C-4F57-88A1-95868C7E3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471" y="1307324"/>
            <a:ext cx="4243407" cy="4244942"/>
          </a:xfrm>
          <a:custGeom>
            <a:avLst/>
            <a:gdLst>
              <a:gd name="connsiteX0" fmla="*/ 2121979 w 4243959"/>
              <a:gd name="connsiteY0" fmla="*/ 0 h 4243959"/>
              <a:gd name="connsiteX1" fmla="*/ 4243959 w 4243959"/>
              <a:gd name="connsiteY1" fmla="*/ 2121979 h 4243959"/>
              <a:gd name="connsiteX2" fmla="*/ 4242340 w 4243959"/>
              <a:gd name="connsiteY2" fmla="*/ 2205418 h 4243959"/>
              <a:gd name="connsiteX3" fmla="*/ 4152043 w 4243959"/>
              <a:gd name="connsiteY3" fmla="*/ 2741676 h 4243959"/>
              <a:gd name="connsiteX4" fmla="*/ 4108132 w 4243959"/>
              <a:gd name="connsiteY4" fmla="*/ 2870644 h 4243959"/>
              <a:gd name="connsiteX5" fmla="*/ 2121979 w 4243959"/>
              <a:gd name="connsiteY5" fmla="*/ 4243959 h 4243959"/>
              <a:gd name="connsiteX6" fmla="*/ 875824 w 4243959"/>
              <a:gd name="connsiteY6" fmla="*/ 3839622 h 4243959"/>
              <a:gd name="connsiteX7" fmla="*/ 0 w 4243959"/>
              <a:gd name="connsiteY7" fmla="*/ 2121979 h 4243959"/>
              <a:gd name="connsiteX8" fmla="*/ 2121979 w 4243959"/>
              <a:gd name="connsiteY8" fmla="*/ 0 h 42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959" h="4243959">
                <a:moveTo>
                  <a:pt x="2121979" y="0"/>
                </a:moveTo>
                <a:cubicBezTo>
                  <a:pt x="3293935" y="0"/>
                  <a:pt x="4243959" y="950023"/>
                  <a:pt x="4243959" y="2121979"/>
                </a:cubicBezTo>
                <a:cubicBezTo>
                  <a:pt x="4243959" y="2149888"/>
                  <a:pt x="4243387" y="2177796"/>
                  <a:pt x="4242340" y="2205418"/>
                </a:cubicBezTo>
                <a:cubicBezTo>
                  <a:pt x="4235196" y="2391346"/>
                  <a:pt x="4204145" y="2571083"/>
                  <a:pt x="4152043" y="2741676"/>
                </a:cubicBezTo>
                <a:cubicBezTo>
                  <a:pt x="4138803" y="2785301"/>
                  <a:pt x="4124134" y="2828258"/>
                  <a:pt x="4108132" y="2870644"/>
                </a:cubicBezTo>
                <a:cubicBezTo>
                  <a:pt x="3805428" y="3673126"/>
                  <a:pt x="3030379" y="4243959"/>
                  <a:pt x="2121979" y="4243959"/>
                </a:cubicBezTo>
                <a:cubicBezTo>
                  <a:pt x="1656302" y="4243959"/>
                  <a:pt x="1225772" y="4093940"/>
                  <a:pt x="875824" y="3839622"/>
                </a:cubicBezTo>
                <a:cubicBezTo>
                  <a:pt x="345091" y="3453955"/>
                  <a:pt x="0" y="2828258"/>
                  <a:pt x="0" y="2121979"/>
                </a:cubicBezTo>
                <a:cubicBezTo>
                  <a:pt x="0" y="950023"/>
                  <a:pt x="950023" y="0"/>
                  <a:pt x="2121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theme" Target="../theme/theme10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theme" Target="../theme/theme11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70.xml"/><Relationship Id="rId34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33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29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32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28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31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Relationship Id="rId27" Type="http://schemas.openxmlformats.org/officeDocument/2006/relationships/slideLayout" Target="../slideLayouts/slideLayout176.xml"/><Relationship Id="rId30" Type="http://schemas.openxmlformats.org/officeDocument/2006/relationships/slideLayout" Target="../slideLayouts/slideLayout179.xml"/><Relationship Id="rId35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86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theme" Target="../theme/theme13.xm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20" y="27465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325" tIns="56162" rIns="112325" bIns="56162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20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325" tIns="56162" rIns="112325" bIns="56162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958"/>
            <a:ext cx="2844800" cy="365125"/>
          </a:xfrm>
          <a:prstGeom prst="rect">
            <a:avLst/>
          </a:prstGeom>
        </p:spPr>
        <p:txBody>
          <a:bodyPr vert="horz" lIns="112325" tIns="56162" rIns="112325" bIns="56162" rtlCol="0" anchor="ctr"/>
          <a:lstStyle>
            <a:lvl1pPr algn="l" defTabSz="1123315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0A045-84D7-4ED2-B422-E6A85AA0AFAB}" type="datetime1">
              <a:rPr lang="id-ID" smtClean="0"/>
              <a:t>30/10/2023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20" y="6357958"/>
            <a:ext cx="3859213" cy="365125"/>
          </a:xfrm>
          <a:prstGeom prst="rect">
            <a:avLst/>
          </a:prstGeom>
        </p:spPr>
        <p:txBody>
          <a:bodyPr vert="horz" lIns="112325" tIns="56162" rIns="112325" bIns="56162" rtlCol="0" anchor="ctr"/>
          <a:lstStyle>
            <a:lvl1pPr algn="ctr" defTabSz="1123315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7958"/>
            <a:ext cx="2844800" cy="365125"/>
          </a:xfrm>
          <a:prstGeom prst="rect">
            <a:avLst/>
          </a:prstGeom>
        </p:spPr>
        <p:txBody>
          <a:bodyPr vert="horz" lIns="112325" tIns="56162" rIns="112325" bIns="56162" rtlCol="0" anchor="ctr"/>
          <a:lstStyle>
            <a:lvl1pPr algn="r" defTabSz="1123315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1F0B3C-EA9B-4B75-AA56-A17539CEBFB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122680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2268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2pPr>
      <a:lvl3pPr algn="ctr" defTabSz="112268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3pPr>
      <a:lvl4pPr algn="ctr" defTabSz="112268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4pPr>
      <a:lvl5pPr algn="ctr" defTabSz="112268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12268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12268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12268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12268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21005" indent="-421005" algn="l" defTabSz="112268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1155" algn="l" defTabSz="112268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defTabSz="112268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defTabSz="112268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300" indent="-279400" algn="l" defTabSz="112268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640" indent="-280670" algn="l" defTabSz="11233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615" indent="-280670" algn="l" defTabSz="11233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955" indent="-280670" algn="l" defTabSz="11233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indent="-280670" algn="l" defTabSz="11233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34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1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65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3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97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94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8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26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BC63790-9E84-456E-8D67-BC070B99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02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E55EF3-C992-43B7-86AF-D1CA20D10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02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94FE55-E93C-4C49-AC17-7712FB763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02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10/30/2023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92867-D9E5-4C88-8B00-2B1CABB00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0DB39A-B183-4B88-9CE3-ECB085CFF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9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  <p:sldLayoutId id="2147483870" r:id="rId27"/>
    <p:sldLayoutId id="2147483871" r:id="rId28"/>
    <p:sldLayoutId id="2147483872" r:id="rId29"/>
    <p:sldLayoutId id="2147483873" r:id="rId30"/>
    <p:sldLayoutId id="2147483874" r:id="rId31"/>
    <p:sldLayoutId id="2147483875" r:id="rId32"/>
    <p:sldLayoutId id="2147483876" r:id="rId33"/>
    <p:sldLayoutId id="2147483877" r:id="rId34"/>
    <p:sldLayoutId id="2147483878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BC63790-9E84-456E-8D67-BC070B99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00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E55EF3-C992-43B7-86AF-D1CA20D10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00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94FE55-E93C-4C49-AC17-7712FB763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00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10/30/2023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92867-D9E5-4C88-8B00-2B1CABB00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0DB39A-B183-4B88-9CE3-ECB085CFF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0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  <p:sldLayoutId id="2147483901" r:id="rId22"/>
    <p:sldLayoutId id="2147483902" r:id="rId23"/>
    <p:sldLayoutId id="2147483903" r:id="rId24"/>
    <p:sldLayoutId id="2147483904" r:id="rId25"/>
    <p:sldLayoutId id="2147483905" r:id="rId26"/>
    <p:sldLayoutId id="2147483906" r:id="rId27"/>
    <p:sldLayoutId id="2147483907" r:id="rId28"/>
    <p:sldLayoutId id="2147483908" r:id="rId29"/>
    <p:sldLayoutId id="2147483909" r:id="rId30"/>
    <p:sldLayoutId id="2147483910" r:id="rId31"/>
    <p:sldLayoutId id="2147483911" r:id="rId32"/>
    <p:sldLayoutId id="2147483912" r:id="rId33"/>
    <p:sldLayoutId id="2147483913" r:id="rId34"/>
    <p:sldLayoutId id="2147483914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BC63790-9E84-456E-8D67-BC070B99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5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E55EF3-C992-43B7-86AF-D1CA20D10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94FE55-E93C-4C49-AC17-7712FB763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5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10/30/2023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92867-D9E5-4C88-8B00-2B1CABB00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0DB39A-B183-4B88-9CE3-ECB085CFF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8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3973" r:id="rId22"/>
    <p:sldLayoutId id="2147483974" r:id="rId23"/>
    <p:sldLayoutId id="2147483975" r:id="rId24"/>
    <p:sldLayoutId id="2147483976" r:id="rId25"/>
    <p:sldLayoutId id="2147483977" r:id="rId26"/>
    <p:sldLayoutId id="2147483978" r:id="rId27"/>
    <p:sldLayoutId id="2147483979" r:id="rId28"/>
    <p:sldLayoutId id="2147483980" r:id="rId29"/>
    <p:sldLayoutId id="2147483981" r:id="rId30"/>
    <p:sldLayoutId id="2147483982" r:id="rId31"/>
    <p:sldLayoutId id="2147483983" r:id="rId32"/>
    <p:sldLayoutId id="2147483985" r:id="rId33"/>
    <p:sldLayoutId id="2147483986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BC63790-9E84-456E-8D67-BC070B99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E55EF3-C992-43B7-86AF-D1CA20D10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94FE55-E93C-4C49-AC17-7712FB763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C564ACC-BEDB-4ABB-B93D-1B54C525C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10/30/2023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92867-D9E5-4C88-8B00-2B1CABB00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0DB39A-B183-4B88-9CE3-ECB085CFF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0DE227E-A491-4FAA-B8D7-304851C580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9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8" r:id="rId21"/>
    <p:sldLayoutId id="2147484009" r:id="rId22"/>
    <p:sldLayoutId id="2147484010" r:id="rId23"/>
    <p:sldLayoutId id="2147484011" r:id="rId24"/>
    <p:sldLayoutId id="2147484012" r:id="rId25"/>
    <p:sldLayoutId id="2147484013" r:id="rId26"/>
    <p:sldLayoutId id="2147484014" r:id="rId27"/>
    <p:sldLayoutId id="2147484015" r:id="rId28"/>
    <p:sldLayoutId id="2147484016" r:id="rId29"/>
    <p:sldLayoutId id="2147484017" r:id="rId30"/>
    <p:sldLayoutId id="2147484018" r:id="rId31"/>
    <p:sldLayoutId id="2147484019" r:id="rId32"/>
    <p:sldLayoutId id="2147484020" r:id="rId33"/>
    <p:sldLayoutId id="2147484021" r:id="rId34"/>
    <p:sldLayoutId id="2147484022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802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56134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112331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68465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224663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79400" indent="-279400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841375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403350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965325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527300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3088640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615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955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34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1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65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3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97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94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8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26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801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56134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112331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68465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224663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79400" indent="-279400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841375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403350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965325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527300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3088640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615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955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34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1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65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3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97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94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8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26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56134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112331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68465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224663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79400" indent="-279400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841375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403350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965325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527300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3088640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615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955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34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1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65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3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97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94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8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26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0" r:id="rId5"/>
    <p:sldLayoutId id="2147483711" r:id="rId6"/>
    <p:sldLayoutId id="2147483712" r:id="rId7"/>
    <p:sldLayoutId id="214748380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56134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112331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68465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224663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79400" indent="-279400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841375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403350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965325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527300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3088640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615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955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34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1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65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3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97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94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8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26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2" r:id="rId7"/>
    <p:sldLayoutId id="2147483723" r:id="rId8"/>
    <p:sldLayoutId id="2147483792" r:id="rId9"/>
    <p:sldLayoutId id="2147483803" r:id="rId10"/>
    <p:sldLayoutId id="214748402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56134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112331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684655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224663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79400" indent="-279400" algn="l" rtl="0" eaLnBrk="0" fontAlgn="base" hangingPunct="0">
        <a:lnSpc>
          <a:spcPct val="90000"/>
        </a:lnSpc>
        <a:spcBef>
          <a:spcPts val="1225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841375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403350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965325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527300" indent="-279400" algn="l" rtl="0" eaLnBrk="0" fontAlgn="base" hangingPunct="0">
        <a:lnSpc>
          <a:spcPct val="90000"/>
        </a:lnSpc>
        <a:spcBef>
          <a:spcPts val="6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3088640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615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1955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indent="-280670" algn="l" defTabSz="1123315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34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1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65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3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797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94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85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260" algn="l" defTabSz="11233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0" y="365125"/>
            <a:ext cx="105140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39" tIns="47170" rIns="94339" bIns="4717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0" y="1825625"/>
            <a:ext cx="1051401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39" tIns="47170" rIns="94339" bIns="4717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20" y="6357958"/>
            <a:ext cx="2741613" cy="365125"/>
          </a:xfrm>
          <a:prstGeom prst="rect">
            <a:avLst/>
          </a:prstGeom>
        </p:spPr>
        <p:txBody>
          <a:bodyPr vert="horz" wrap="square" lIns="94339" tIns="47170" rIns="94339" bIns="47170" numCol="1" anchor="ctr" anchorCtr="0" compatLnSpc="1"/>
          <a:lstStyle>
            <a:lvl1pPr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CED0F9-F1F2-4931-B468-07555EB2AD08}" type="datetime1">
              <a:rPr lang="id-ID" smtClean="0"/>
              <a:t>30/10/2023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20" y="6357958"/>
            <a:ext cx="4113213" cy="365125"/>
          </a:xfrm>
          <a:prstGeom prst="rect">
            <a:avLst/>
          </a:prstGeom>
        </p:spPr>
        <p:txBody>
          <a:bodyPr vert="horz" lIns="94339" tIns="47170" rIns="94339" bIns="4717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7958"/>
            <a:ext cx="2741613" cy="365125"/>
          </a:xfrm>
          <a:prstGeom prst="rect">
            <a:avLst/>
          </a:prstGeom>
        </p:spPr>
        <p:txBody>
          <a:bodyPr vert="horz" wrap="square" lIns="94339" tIns="47170" rIns="94339" bIns="47170" numCol="1" anchor="ctr" anchorCtr="0" compatLnSpc="1"/>
          <a:lstStyle>
            <a:lvl1pPr algn="r" defTabSz="914400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8D6BA5-5A36-4222-B9AB-C0AB45883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anose="020F030202020403020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anose="020F030202020403020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anose="020F030202020403020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anose="020F030202020403020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71805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anose="020F0302020204030204" charset="0"/>
          <a:ea typeface="MS PGothic" panose="020B0600070205080204" pitchFamily="34" charset="-128"/>
        </a:defRPr>
      </a:lvl6pPr>
      <a:lvl7pPr marL="943610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anose="020F0302020204030204" charset="0"/>
          <a:ea typeface="MS PGothic" panose="020B0600070205080204" pitchFamily="34" charset="-128"/>
        </a:defRPr>
      </a:lvl7pPr>
      <a:lvl8pPr marL="1414780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anose="020F0302020204030204" charset="0"/>
          <a:ea typeface="MS PGothic" panose="020B0600070205080204" pitchFamily="34" charset="-128"/>
        </a:defRPr>
      </a:lvl8pPr>
      <a:lvl9pPr marL="1886585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anose="020F0302020204030204" charset="0"/>
          <a:ea typeface="MS PGothic" panose="020B0600070205080204" pitchFamily="34" charset="-128"/>
        </a:defRPr>
      </a:lvl9pPr>
    </p:titleStyle>
    <p:bodyStyle>
      <a:lvl1pPr marL="234950" indent="-234950" algn="l" rtl="0" eaLnBrk="0" fontAlgn="base" hangingPunct="0">
        <a:lnSpc>
          <a:spcPct val="90000"/>
        </a:lnSpc>
        <a:spcBef>
          <a:spcPts val="1025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06755" indent="-234950" algn="l" rtl="0" eaLnBrk="0" fontAlgn="base" hangingPunct="0">
        <a:lnSpc>
          <a:spcPct val="90000"/>
        </a:lnSpc>
        <a:spcBef>
          <a:spcPts val="51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7925" indent="-234950" algn="l" rtl="0" eaLnBrk="0" fontAlgn="base" hangingPunct="0">
        <a:lnSpc>
          <a:spcPct val="90000"/>
        </a:lnSpc>
        <a:spcBef>
          <a:spcPts val="51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9730" indent="-234950" algn="l" rtl="0" eaLnBrk="0" fontAlgn="base" hangingPunct="0">
        <a:lnSpc>
          <a:spcPct val="90000"/>
        </a:lnSpc>
        <a:spcBef>
          <a:spcPts val="51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20900" indent="-234950" algn="l" rtl="0" eaLnBrk="0" fontAlgn="base" hangingPunct="0">
        <a:lnSpc>
          <a:spcPct val="90000"/>
        </a:lnSpc>
        <a:spcBef>
          <a:spcPts val="51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94610" indent="-235585" algn="l" defTabSz="94361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65780" indent="-235585" algn="l" defTabSz="94361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37585" indent="-235585" algn="l" defTabSz="94361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009390" indent="-235585" algn="l" defTabSz="943610" rtl="0" eaLnBrk="1" latinLnBrk="0" hangingPunct="1">
        <a:lnSpc>
          <a:spcPct val="90000"/>
        </a:lnSpc>
        <a:spcBef>
          <a:spcPts val="51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3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1805" algn="l" defTabSz="943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43610" algn="l" defTabSz="943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780" algn="l" defTabSz="943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6585" algn="l" defTabSz="943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58390" algn="l" defTabSz="943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30195" algn="l" defTabSz="943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02000" algn="l" defTabSz="943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3805" algn="l" defTabSz="9436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8" r:id="rId5"/>
    <p:sldLayoutId id="2147483779" r:id="rId6"/>
    <p:sldLayoutId id="2147483780" r:id="rId7"/>
    <p:sldLayoutId id="2147483781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6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microsoft.com/office/2007/relationships/hdphoto" Target="../media/hdphoto2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diagramData" Target="../diagrams/data1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AppData\Local\Temp\Rar$DRa7308.39208\6224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72" y="477466"/>
            <a:ext cx="6280906" cy="52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5626" y="189434"/>
            <a:ext cx="1571059" cy="65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79588" y="1913714"/>
            <a:ext cx="6663690" cy="15881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3" tIns="45707" rIns="91413" bIns="45707">
            <a:spAutoFit/>
          </a:bodyPr>
          <a:lstStyle/>
          <a:p>
            <a:pPr algn="ctr">
              <a:lnSpc>
                <a:spcPct val="90000"/>
              </a:lnSpc>
            </a:pPr>
            <a:r>
              <a:rPr lang="id-ID" altLang="en-US" sz="5400" b="1" dirty="0">
                <a:solidFill>
                  <a:srgbClr val="FF0000"/>
                </a:solidFill>
                <a:latin typeface="AR BERKLEY" pitchFamily="2" charset="0"/>
              </a:rPr>
              <a:t>Kebijakan Inovasi</a:t>
            </a:r>
          </a:p>
          <a:p>
            <a:pPr algn="ctr">
              <a:lnSpc>
                <a:spcPct val="90000"/>
              </a:lnSpc>
            </a:pPr>
            <a:r>
              <a:rPr lang="id-ID" altLang="en-US" sz="5400" b="1" dirty="0">
                <a:solidFill>
                  <a:srgbClr val="FF0000"/>
                </a:solidFill>
                <a:latin typeface="AR BERKLEY" pitchFamily="2" charset="0"/>
              </a:rPr>
              <a:t>di Jawa Tengah</a:t>
            </a:r>
          </a:p>
        </p:txBody>
      </p:sp>
      <p:pic>
        <p:nvPicPr>
          <p:cNvPr id="4" name="Picture 2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8" y="45085"/>
            <a:ext cx="1231265" cy="127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4606" y="4653930"/>
            <a:ext cx="8713110" cy="1631190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r>
              <a:rPr lang="id-ID" sz="2000" b="1" i="1" dirty="0">
                <a:solidFill>
                  <a:schemeClr val="bg2">
                    <a:lumMod val="10000"/>
                  </a:schemeClr>
                </a:solidFill>
                <a:latin typeface="Assistant" charset="0"/>
                <a:sym typeface="Assistant" charset="0"/>
              </a:rPr>
              <a:t>Disampaikan Pada Acara : </a:t>
            </a:r>
            <a:endParaRPr lang="en-US" sz="2000" b="1" i="1" dirty="0">
              <a:solidFill>
                <a:schemeClr val="bg2">
                  <a:lumMod val="10000"/>
                </a:schemeClr>
              </a:solidFill>
              <a:latin typeface="Assistant" charset="0"/>
              <a:sym typeface="Assistant" charset="0"/>
            </a:endParaRPr>
          </a:p>
          <a:p>
            <a:r>
              <a:rPr lang="id-ID" sz="2000" b="1" i="1" dirty="0">
                <a:solidFill>
                  <a:schemeClr val="bg2">
                    <a:lumMod val="10000"/>
                  </a:schemeClr>
                </a:solidFill>
                <a:latin typeface="Assistant" charset="0"/>
                <a:sym typeface="Assistant" charset="0"/>
              </a:rPr>
              <a:t>Sosialisasi Lomba Kreativitas dan Inovasi Masyarakat</a:t>
            </a:r>
          </a:p>
          <a:p>
            <a:r>
              <a:rPr lang="id-ID" sz="2000" b="1" i="1" dirty="0">
                <a:solidFill>
                  <a:schemeClr val="bg2">
                    <a:lumMod val="10000"/>
                  </a:schemeClr>
                </a:solidFill>
                <a:latin typeface="Assistant" charset="0"/>
                <a:sym typeface="Assistant" charset="0"/>
              </a:rPr>
              <a:t>(Krenova) </a:t>
            </a:r>
            <a:r>
              <a:rPr lang="id-ID" sz="2000" b="1" i="1" dirty="0" smtClean="0">
                <a:solidFill>
                  <a:schemeClr val="bg2">
                    <a:lumMod val="10000"/>
                  </a:schemeClr>
                </a:solidFill>
                <a:latin typeface="Assistant" charset="0"/>
                <a:sym typeface="Assistant" charset="0"/>
              </a:rPr>
              <a:t>Kabupaten Kendal </a:t>
            </a:r>
            <a:r>
              <a:rPr lang="id-ID" sz="2000" b="1" i="1" dirty="0">
                <a:solidFill>
                  <a:schemeClr val="bg2">
                    <a:lumMod val="10000"/>
                  </a:schemeClr>
                </a:solidFill>
                <a:latin typeface="Assistant" charset="0"/>
                <a:sym typeface="Assistant" charset="0"/>
              </a:rPr>
              <a:t>tahun </a:t>
            </a:r>
            <a:r>
              <a:rPr lang="id-ID" sz="2000" b="1" i="1" dirty="0" smtClean="0">
                <a:solidFill>
                  <a:schemeClr val="bg2">
                    <a:lumMod val="10000"/>
                  </a:schemeClr>
                </a:solidFill>
                <a:latin typeface="Assistant" charset="0"/>
                <a:sym typeface="Assistant" charset="0"/>
              </a:rPr>
              <a:t>2024</a:t>
            </a:r>
            <a:endParaRPr lang="id-ID" sz="2000" b="1" i="1" dirty="0">
              <a:solidFill>
                <a:schemeClr val="bg2">
                  <a:lumMod val="10000"/>
                </a:schemeClr>
              </a:solidFill>
              <a:latin typeface="Assistant" charset="0"/>
              <a:sym typeface="Assistant" charset="0"/>
            </a:endParaRPr>
          </a:p>
          <a:p>
            <a:endParaRPr lang="en-US" sz="2000" b="1" i="1" dirty="0">
              <a:solidFill>
                <a:schemeClr val="bg2">
                  <a:lumMod val="10000"/>
                </a:schemeClr>
              </a:solidFill>
              <a:latin typeface="Assistant" charset="0"/>
              <a:sym typeface="Assistant" charset="0"/>
            </a:endParaRPr>
          </a:p>
          <a:p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Assistant" charset="0"/>
                <a:sym typeface="Assistant" charset="0"/>
              </a:rPr>
              <a:t>Kendal, 30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Assistant" charset="0"/>
                <a:sym typeface="Assistant" charset="0"/>
              </a:rPr>
              <a:t>Oktober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Assistant" charset="0"/>
                <a:sym typeface="Assistant" charset="0"/>
              </a:rPr>
              <a:t> 2023</a:t>
            </a:r>
            <a:endParaRPr lang="id-ID" sz="2000" b="1" i="1" dirty="0">
              <a:solidFill>
                <a:schemeClr val="bg2">
                  <a:lumMod val="10000"/>
                </a:schemeClr>
              </a:solidFill>
              <a:latin typeface="Assistant" charset="0"/>
              <a:sym typeface="Assistant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D83A56C-9015-D940-B02B-98A7C76BBF98}"/>
              </a:ext>
            </a:extLst>
          </p:cNvPr>
          <p:cNvSpPr/>
          <p:nvPr/>
        </p:nvSpPr>
        <p:spPr>
          <a:xfrm>
            <a:off x="14" y="91135"/>
            <a:ext cx="4322950" cy="6716071"/>
          </a:xfrm>
          <a:prstGeom prst="rect">
            <a:avLst/>
          </a:prstGeom>
          <a:solidFill>
            <a:srgbClr val="FC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3B2EAF8-7EE0-5842-9707-F7984B5B64C4}"/>
              </a:ext>
            </a:extLst>
          </p:cNvPr>
          <p:cNvGrpSpPr/>
          <p:nvPr/>
        </p:nvGrpSpPr>
        <p:grpSpPr>
          <a:xfrm>
            <a:off x="1" y="-15256"/>
            <a:ext cx="12190412" cy="6908670"/>
            <a:chOff x="0" y="-15253"/>
            <a:chExt cx="12191999" cy="6907071"/>
          </a:xfrm>
          <a:solidFill>
            <a:srgbClr val="FB9F33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805D545-0E45-3A4A-95D7-B4DD8BF5980F}"/>
                </a:ext>
              </a:extLst>
            </p:cNvPr>
            <p:cNvSpPr/>
            <p:nvPr/>
          </p:nvSpPr>
          <p:spPr>
            <a:xfrm>
              <a:off x="0" y="6779994"/>
              <a:ext cx="12191999" cy="111824"/>
            </a:xfrm>
            <a:prstGeom prst="rect">
              <a:avLst/>
            </a:prstGeom>
            <a:solidFill>
              <a:srgbClr val="0B3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0E489B01-7654-5A45-9BCB-B05670BF7C0F}"/>
                </a:ext>
              </a:extLst>
            </p:cNvPr>
            <p:cNvSpPr/>
            <p:nvPr/>
          </p:nvSpPr>
          <p:spPr>
            <a:xfrm>
              <a:off x="0" y="-15253"/>
              <a:ext cx="12191999" cy="111824"/>
            </a:xfrm>
            <a:prstGeom prst="rect">
              <a:avLst/>
            </a:prstGeom>
            <a:solidFill>
              <a:srgbClr val="0B3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297405D-151B-8F42-95F5-29C6A5F50544}"/>
              </a:ext>
            </a:extLst>
          </p:cNvPr>
          <p:cNvGrpSpPr/>
          <p:nvPr/>
        </p:nvGrpSpPr>
        <p:grpSpPr>
          <a:xfrm>
            <a:off x="1101570" y="645225"/>
            <a:ext cx="964801" cy="626976"/>
            <a:chOff x="4487096" y="-1434353"/>
            <a:chExt cx="964927" cy="626831"/>
          </a:xfrm>
          <a:solidFill>
            <a:schemeClr val="bg1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D8FB3C47-0502-DB4B-8C73-AFF41093B85C}"/>
                </a:ext>
              </a:extLst>
            </p:cNvPr>
            <p:cNvSpPr/>
            <p:nvPr/>
          </p:nvSpPr>
          <p:spPr>
            <a:xfrm>
              <a:off x="4487096" y="-1434353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AB7A184-C0EC-E54D-B4A4-283CDC4FE939}"/>
                </a:ext>
              </a:extLst>
            </p:cNvPr>
            <p:cNvSpPr/>
            <p:nvPr/>
          </p:nvSpPr>
          <p:spPr>
            <a:xfrm>
              <a:off x="4773966" y="-1434353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1E7FF5EC-60C2-EF40-917D-A2149C66462F}"/>
                </a:ext>
              </a:extLst>
            </p:cNvPr>
            <p:cNvSpPr/>
            <p:nvPr/>
          </p:nvSpPr>
          <p:spPr>
            <a:xfrm>
              <a:off x="5060836" y="-1434353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5AEE4C8-99FF-4A47-B3BC-0FC46225BE44}"/>
                </a:ext>
              </a:extLst>
            </p:cNvPr>
            <p:cNvSpPr/>
            <p:nvPr/>
          </p:nvSpPr>
          <p:spPr>
            <a:xfrm>
              <a:off x="5347706" y="-1434353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CF205784-95EA-CF4C-AB96-8734A7932221}"/>
                </a:ext>
              </a:extLst>
            </p:cNvPr>
            <p:cNvSpPr/>
            <p:nvPr/>
          </p:nvSpPr>
          <p:spPr>
            <a:xfrm>
              <a:off x="4487096" y="-1173096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A4AF9377-E735-2C42-A62D-261C8C82289F}"/>
                </a:ext>
              </a:extLst>
            </p:cNvPr>
            <p:cNvSpPr/>
            <p:nvPr/>
          </p:nvSpPr>
          <p:spPr>
            <a:xfrm>
              <a:off x="4773966" y="-1173096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536A8EAE-CD65-DC4D-9688-BE384E2CB7CE}"/>
                </a:ext>
              </a:extLst>
            </p:cNvPr>
            <p:cNvSpPr/>
            <p:nvPr/>
          </p:nvSpPr>
          <p:spPr>
            <a:xfrm>
              <a:off x="5060836" y="-1173096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64818D26-4177-7C48-ABE7-66FB02E19B23}"/>
                </a:ext>
              </a:extLst>
            </p:cNvPr>
            <p:cNvSpPr/>
            <p:nvPr/>
          </p:nvSpPr>
          <p:spPr>
            <a:xfrm>
              <a:off x="5347706" y="-1173096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71E90067-C634-0F4F-9C98-2ED66A96D3A8}"/>
                </a:ext>
              </a:extLst>
            </p:cNvPr>
            <p:cNvSpPr/>
            <p:nvPr/>
          </p:nvSpPr>
          <p:spPr>
            <a:xfrm>
              <a:off x="4487096" y="-911839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59968A42-3F55-914E-BF06-763DDC73D01D}"/>
                </a:ext>
              </a:extLst>
            </p:cNvPr>
            <p:cNvSpPr/>
            <p:nvPr/>
          </p:nvSpPr>
          <p:spPr>
            <a:xfrm>
              <a:off x="4773966" y="-911839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65433B68-7124-8B47-8D72-4E7042B2FFB9}"/>
                </a:ext>
              </a:extLst>
            </p:cNvPr>
            <p:cNvSpPr/>
            <p:nvPr/>
          </p:nvSpPr>
          <p:spPr>
            <a:xfrm>
              <a:off x="5060836" y="-911839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E6C10CB1-BD7F-CC4A-BE30-2B1307D45EA9}"/>
                </a:ext>
              </a:extLst>
            </p:cNvPr>
            <p:cNvSpPr/>
            <p:nvPr/>
          </p:nvSpPr>
          <p:spPr>
            <a:xfrm>
              <a:off x="5347706" y="-911839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7CD4A03D-DDA9-4819-AF1A-49FB65DE20D8}"/>
              </a:ext>
            </a:extLst>
          </p:cNvPr>
          <p:cNvGrpSpPr/>
          <p:nvPr/>
        </p:nvGrpSpPr>
        <p:grpSpPr>
          <a:xfrm>
            <a:off x="2646782" y="5695593"/>
            <a:ext cx="964801" cy="626976"/>
            <a:chOff x="4487096" y="-1434353"/>
            <a:chExt cx="964927" cy="626831"/>
          </a:xfrm>
          <a:solidFill>
            <a:schemeClr val="bg1"/>
          </a:solidFill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9585B082-8FE6-4CB0-A2EB-3A6AB0B1E0BF}"/>
                </a:ext>
              </a:extLst>
            </p:cNvPr>
            <p:cNvSpPr/>
            <p:nvPr/>
          </p:nvSpPr>
          <p:spPr>
            <a:xfrm>
              <a:off x="4487096" y="-1434353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5BF6E4A-251A-4EE1-AF4D-C1D8499B5DEC}"/>
                </a:ext>
              </a:extLst>
            </p:cNvPr>
            <p:cNvSpPr/>
            <p:nvPr/>
          </p:nvSpPr>
          <p:spPr>
            <a:xfrm>
              <a:off x="4773966" y="-1434353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F81DBFA5-0874-4E23-8ED7-C2699E033524}"/>
                </a:ext>
              </a:extLst>
            </p:cNvPr>
            <p:cNvSpPr/>
            <p:nvPr/>
          </p:nvSpPr>
          <p:spPr>
            <a:xfrm>
              <a:off x="5060836" y="-1434353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5C727B28-B8AE-4C43-B195-110C598023D9}"/>
                </a:ext>
              </a:extLst>
            </p:cNvPr>
            <p:cNvSpPr/>
            <p:nvPr/>
          </p:nvSpPr>
          <p:spPr>
            <a:xfrm>
              <a:off x="5347706" y="-1434353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FD20D77A-95EF-4BDE-90EC-8A67F2B4A9C6}"/>
                </a:ext>
              </a:extLst>
            </p:cNvPr>
            <p:cNvSpPr/>
            <p:nvPr/>
          </p:nvSpPr>
          <p:spPr>
            <a:xfrm>
              <a:off x="4487096" y="-1173096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A369CBBF-F0D4-4837-A273-F9CA0CD3368C}"/>
                </a:ext>
              </a:extLst>
            </p:cNvPr>
            <p:cNvSpPr/>
            <p:nvPr/>
          </p:nvSpPr>
          <p:spPr>
            <a:xfrm>
              <a:off x="4773966" y="-1173096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9C51B22A-1B6B-492F-BABE-64A2AC579E77}"/>
                </a:ext>
              </a:extLst>
            </p:cNvPr>
            <p:cNvSpPr/>
            <p:nvPr/>
          </p:nvSpPr>
          <p:spPr>
            <a:xfrm>
              <a:off x="5060836" y="-1173096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7D5A941B-BC9A-418D-BD8C-DCE62ACCDD3C}"/>
                </a:ext>
              </a:extLst>
            </p:cNvPr>
            <p:cNvSpPr/>
            <p:nvPr/>
          </p:nvSpPr>
          <p:spPr>
            <a:xfrm>
              <a:off x="5347706" y="-1173096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0B9E797D-5F73-46A6-A111-B21419B89124}"/>
                </a:ext>
              </a:extLst>
            </p:cNvPr>
            <p:cNvSpPr/>
            <p:nvPr/>
          </p:nvSpPr>
          <p:spPr>
            <a:xfrm>
              <a:off x="4487096" y="-911839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97A61A61-56D5-454E-A04B-16C9149FE07F}"/>
                </a:ext>
              </a:extLst>
            </p:cNvPr>
            <p:cNvSpPr/>
            <p:nvPr/>
          </p:nvSpPr>
          <p:spPr>
            <a:xfrm>
              <a:off x="4773966" y="-911839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EB6BEEC2-E5C7-4CF3-801D-6E24DAFE14C7}"/>
                </a:ext>
              </a:extLst>
            </p:cNvPr>
            <p:cNvSpPr/>
            <p:nvPr/>
          </p:nvSpPr>
          <p:spPr>
            <a:xfrm>
              <a:off x="5060836" y="-911839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71F0647-F3E0-4565-8A52-59DCD6180C1B}"/>
                </a:ext>
              </a:extLst>
            </p:cNvPr>
            <p:cNvSpPr/>
            <p:nvPr/>
          </p:nvSpPr>
          <p:spPr>
            <a:xfrm>
              <a:off x="5347706" y="-911839"/>
              <a:ext cx="104317" cy="1043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557250"/>
              </p:ext>
            </p:extLst>
          </p:nvPr>
        </p:nvGraphicFramePr>
        <p:xfrm>
          <a:off x="4439022" y="261442"/>
          <a:ext cx="4254696" cy="287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845940"/>
              </p:ext>
            </p:extLst>
          </p:nvPr>
        </p:nvGraphicFramePr>
        <p:xfrm>
          <a:off x="4439022" y="3266200"/>
          <a:ext cx="4571405" cy="274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91121"/>
            <a:ext cx="4202865" cy="66904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B97035-FEAD-41FD-95F4-A2780E5C616A}"/>
              </a:ext>
            </a:extLst>
          </p:cNvPr>
          <p:cNvSpPr/>
          <p:nvPr/>
        </p:nvSpPr>
        <p:spPr>
          <a:xfrm>
            <a:off x="-1" y="91134"/>
            <a:ext cx="4202866" cy="6653879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E2D774D-6FFE-1744-A214-41D7350D7B19}"/>
              </a:ext>
            </a:extLst>
          </p:cNvPr>
          <p:cNvSpPr txBox="1"/>
          <p:nvPr/>
        </p:nvSpPr>
        <p:spPr>
          <a:xfrm>
            <a:off x="200124" y="426442"/>
            <a:ext cx="3802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d-ID" sz="3600" b="1" dirty="0">
                <a:solidFill>
                  <a:schemeClr val="bg1"/>
                </a:solidFill>
              </a:rPr>
              <a:t>CAPAIAN </a:t>
            </a:r>
            <a:r>
              <a:rPr lang="en-US" sz="3600" b="1" dirty="0">
                <a:solidFill>
                  <a:schemeClr val="bg1"/>
                </a:solidFill>
              </a:rPr>
              <a:t>INDEKS </a:t>
            </a:r>
          </a:p>
          <a:p>
            <a:pPr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INOVASI DAERAH (IID) 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KABUPATEN/KOTA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SE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JAWA TENGAH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TAHUN 2022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9570" y="14873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/>
              <a:t>Sangat Inovatif:</a:t>
            </a:r>
          </a:p>
          <a:p>
            <a:r>
              <a:rPr lang="id-ID" sz="1800" dirty="0"/>
              <a:t>Kota Semarang 60,79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59502" y="422188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/>
              <a:t>Sangat Inovatif:</a:t>
            </a:r>
          </a:p>
          <a:p>
            <a:r>
              <a:rPr lang="id-ID" sz="1800" dirty="0"/>
              <a:t>Kab. Wonogiri 81,63</a:t>
            </a:r>
          </a:p>
          <a:p>
            <a:r>
              <a:rPr lang="id-ID" sz="1800" dirty="0"/>
              <a:t>Kab. Temanggung 70,92</a:t>
            </a:r>
          </a:p>
          <a:p>
            <a:r>
              <a:rPr lang="id-ID" sz="1800" dirty="0"/>
              <a:t>Kab. Sragen 70,82</a:t>
            </a:r>
          </a:p>
          <a:p>
            <a:r>
              <a:rPr lang="id-ID" sz="1800" dirty="0"/>
              <a:t>Kab. Blora 64,13</a:t>
            </a:r>
          </a:p>
          <a:p>
            <a:r>
              <a:rPr lang="id-ID" sz="1800" dirty="0"/>
              <a:t>Kab. Tegal 61,81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85011" y="6357822"/>
            <a:ext cx="2742843" cy="365210"/>
          </a:xfrm>
        </p:spPr>
        <p:txBody>
          <a:bodyPr/>
          <a:lstStyle/>
          <a:p>
            <a:pPr algn="r"/>
            <a:fld id="{6D004EB6-6C88-4D04-8DF3-EB089AE07C2E}" type="slidenum">
              <a:rPr lang="en-US" sz="1800" smtClean="0"/>
              <a:pPr algn="r"/>
              <a:t>10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194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63"/>
          <p:cNvSpPr/>
          <p:nvPr/>
        </p:nvSpPr>
        <p:spPr>
          <a:xfrm>
            <a:off x="7931868" y="4313568"/>
            <a:ext cx="3563938" cy="1706563"/>
          </a:xfrm>
          <a:prstGeom prst="rect">
            <a:avLst/>
          </a:prstGeom>
          <a:solidFill>
            <a:srgbClr val="4472C4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123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Malgun Gothic" panose="020B0503020000020004" pitchFamily="50" charset="-127"/>
              <a:cs typeface="Arial Unicode MS" panose="020B0604020202020204" pitchFamily="34" charset="-128"/>
            </a:endParaRPr>
          </a:p>
        </p:txBody>
      </p:sp>
      <p:sp>
        <p:nvSpPr>
          <p:cNvPr id="49" name="직사각형 2"/>
          <p:cNvSpPr/>
          <p:nvPr/>
        </p:nvSpPr>
        <p:spPr>
          <a:xfrm>
            <a:off x="8010694" y="4380796"/>
            <a:ext cx="3407308" cy="1508836"/>
          </a:xfrm>
          <a:prstGeom prst="rect">
            <a:avLst/>
          </a:prstGeom>
          <a:solidFill>
            <a:sysClr val="window" lastClr="FFFFFF"/>
          </a:solidFill>
          <a:ln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marL="0" marR="0" lvl="0" indent="0" algn="ctr" defTabSz="1123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직사각형 2"/>
          <p:cNvSpPr/>
          <p:nvPr/>
        </p:nvSpPr>
        <p:spPr>
          <a:xfrm>
            <a:off x="7931868" y="2894343"/>
            <a:ext cx="3563938" cy="1273175"/>
          </a:xfrm>
          <a:prstGeom prst="rect">
            <a:avLst/>
          </a:prstGeom>
          <a:solidFill>
            <a:srgbClr val="A5A5A5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123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Malgun Gothic" panose="020B0503020000020004" pitchFamily="50" charset="-127"/>
              <a:cs typeface="Arial Unicode MS" panose="020B0604020202020204" pitchFamily="34" charset="-128"/>
            </a:endParaRPr>
          </a:p>
        </p:txBody>
      </p:sp>
      <p:sp>
        <p:nvSpPr>
          <p:cNvPr id="51" name="직사각형 2"/>
          <p:cNvSpPr/>
          <p:nvPr/>
        </p:nvSpPr>
        <p:spPr>
          <a:xfrm>
            <a:off x="8010694" y="2970034"/>
            <a:ext cx="3407308" cy="1127091"/>
          </a:xfrm>
          <a:prstGeom prst="rect">
            <a:avLst/>
          </a:prstGeom>
          <a:solidFill>
            <a:sysClr val="window" lastClr="FFFFFF"/>
          </a:solidFill>
          <a:ln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marL="0" marR="0" lvl="0" indent="0" algn="ctr" defTabSz="1123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2" name="Rounded Rectangle 26"/>
          <p:cNvSpPr/>
          <p:nvPr/>
        </p:nvSpPr>
        <p:spPr>
          <a:xfrm rot="18900000" flipH="1">
            <a:off x="7139719" y="3053093"/>
            <a:ext cx="955675" cy="955675"/>
          </a:xfrm>
          <a:prstGeom prst="roundRect">
            <a:avLst>
              <a:gd name="adj" fmla="val 9009"/>
            </a:avLst>
          </a:prstGeom>
          <a:solidFill>
            <a:srgbClr val="A5A5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123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Malgun Gothic" panose="020B0503020000020004" pitchFamily="50" charset="-127"/>
              <a:cs typeface="Arial Unicode MS" panose="020B0604020202020204" pitchFamily="34" charset="-128"/>
            </a:endParaRPr>
          </a:p>
        </p:txBody>
      </p:sp>
      <p:sp>
        <p:nvSpPr>
          <p:cNvPr id="53" name="Rounded Rectangle 27"/>
          <p:cNvSpPr/>
          <p:nvPr/>
        </p:nvSpPr>
        <p:spPr>
          <a:xfrm rot="18900000" flipH="1">
            <a:off x="7409594" y="3053093"/>
            <a:ext cx="955675" cy="955675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63500">
            <a:solidFill>
              <a:srgbClr val="A5A5A5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marL="0" marR="0" lvl="0" indent="0" defTabSz="1123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altLang="ko-KR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63"/>
          <p:cNvGrpSpPr/>
          <p:nvPr/>
        </p:nvGrpSpPr>
        <p:grpSpPr bwMode="auto">
          <a:xfrm>
            <a:off x="6328506" y="1404951"/>
            <a:ext cx="74613" cy="4875212"/>
            <a:chOff x="4304926" y="2101029"/>
            <a:chExt cx="68958" cy="3877695"/>
          </a:xfrm>
        </p:grpSpPr>
        <p:sp>
          <p:nvSpPr>
            <p:cNvPr id="55" name="Rectangle 54"/>
            <p:cNvSpPr/>
            <p:nvPr/>
          </p:nvSpPr>
          <p:spPr>
            <a:xfrm>
              <a:off x="4304926" y="2101029"/>
              <a:ext cx="68958" cy="64775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1233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50" charset="-127"/>
                <a:cs typeface="Arial Unicode MS" panose="020B0604020202020204" pitchFamily="34" charset="-128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304926" y="4034194"/>
              <a:ext cx="68958" cy="64901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1233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50" charset="-127"/>
                <a:cs typeface="Arial Unicode MS" panose="020B0604020202020204" pitchFamily="34" charset="-128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304926" y="3386439"/>
              <a:ext cx="68958" cy="647755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1233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50" charset="-127"/>
                <a:cs typeface="Arial Unicode MS" panose="020B0604020202020204" pitchFamily="3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304926" y="2737421"/>
              <a:ext cx="68958" cy="647755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1233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50" charset="-127"/>
                <a:cs typeface="Arial Unicode MS" panose="020B0604020202020204" pitchFamily="3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04926" y="5330969"/>
              <a:ext cx="68958" cy="647755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1233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50" charset="-127"/>
                <a:cs typeface="Arial Unicode MS" panose="020B0604020202020204" pitchFamily="34" charset="-128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04926" y="4683213"/>
              <a:ext cx="68958" cy="647756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1233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50" charset="-127"/>
                <a:cs typeface="Arial Unicode MS" panose="020B0604020202020204" pitchFamily="34" charset="-128"/>
              </a:endParaRPr>
            </a:p>
          </p:txBody>
        </p:sp>
      </p:grpSp>
      <p:sp>
        <p:nvSpPr>
          <p:cNvPr id="62" name="TextBox 77"/>
          <p:cNvSpPr txBox="1">
            <a:spLocks noChangeArrowheads="1"/>
          </p:cNvSpPr>
          <p:nvPr/>
        </p:nvSpPr>
        <p:spPr bwMode="auto">
          <a:xfrm>
            <a:off x="8606569" y="3141775"/>
            <a:ext cx="2789237" cy="64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d-ID" altLang="en-US" sz="1200" dirty="0">
                <a:solidFill>
                  <a:srgbClr val="40404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Juara I Tingkat Nasional Indeks Daya Saing Daerah (IDSD) / Budhipura Tahun 2018 dan 2020</a:t>
            </a:r>
          </a:p>
        </p:txBody>
      </p:sp>
      <p:grpSp>
        <p:nvGrpSpPr>
          <p:cNvPr id="4" name="Group 57"/>
          <p:cNvGrpSpPr/>
          <p:nvPr/>
        </p:nvGrpSpPr>
        <p:grpSpPr bwMode="auto">
          <a:xfrm>
            <a:off x="8606569" y="4332605"/>
            <a:ext cx="2789237" cy="1601788"/>
            <a:chOff x="2079598" y="4201732"/>
            <a:chExt cx="2262901" cy="1602442"/>
          </a:xfrm>
        </p:grpSpPr>
        <p:sp>
          <p:nvSpPr>
            <p:cNvPr id="65" name="TextBox 80"/>
            <p:cNvSpPr txBox="1">
              <a:spLocks noChangeArrowheads="1"/>
            </p:cNvSpPr>
            <p:nvPr/>
          </p:nvSpPr>
          <p:spPr bwMode="auto">
            <a:xfrm>
              <a:off x="2079598" y="4234199"/>
              <a:ext cx="2262901" cy="15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-17145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id-ID" altLang="en-US" sz="1200" dirty="0">
                  <a:solidFill>
                    <a:srgbClr val="40404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Juara I Tingkat Nasional Inovasi Tatanan New Normal Sektor Transportasi Umum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altLang="en-US" sz="1200" dirty="0">
                  <a:solidFill>
                    <a:srgbClr val="40404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Juara I Tingkat Nasional Inovasi Tatanan New Normal Sektor Pariwisata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altLang="en-US" sz="1200" dirty="0">
                  <a:solidFill>
                    <a:srgbClr val="40404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Juara III Tingkat Nasional Inovasi Tatanan New Normal Sektor PTSP</a:t>
              </a:r>
              <a:endParaRPr lang="id-ID" altLang="en-US" sz="1200" b="1" dirty="0">
                <a:solidFill>
                  <a:srgbClr val="40404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6" name="TextBox 81"/>
            <p:cNvSpPr txBox="1">
              <a:spLocks noChangeArrowheads="1"/>
            </p:cNvSpPr>
            <p:nvPr/>
          </p:nvSpPr>
          <p:spPr bwMode="auto">
            <a:xfrm>
              <a:off x="2079598" y="4201732"/>
              <a:ext cx="2262901" cy="30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d-ID" altLang="en-US" sz="1400" b="1">
                <a:solidFill>
                  <a:srgbClr val="40404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673119" y="3257868"/>
            <a:ext cx="333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d-ID" altLang="en-US" sz="28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grpSp>
        <p:nvGrpSpPr>
          <p:cNvPr id="5" name="Group 5"/>
          <p:cNvGrpSpPr/>
          <p:nvPr/>
        </p:nvGrpSpPr>
        <p:grpSpPr bwMode="auto">
          <a:xfrm>
            <a:off x="7133356" y="4651693"/>
            <a:ext cx="1225550" cy="957262"/>
            <a:chOff x="6831711" y="4052239"/>
            <a:chExt cx="1225391" cy="955896"/>
          </a:xfrm>
        </p:grpSpPr>
        <p:sp>
          <p:nvSpPr>
            <p:cNvPr id="69" name="Rounded Rectangle 23"/>
            <p:cNvSpPr/>
            <p:nvPr/>
          </p:nvSpPr>
          <p:spPr>
            <a:xfrm rot="18900000" flipH="1">
              <a:off x="6831539" y="4052411"/>
              <a:ext cx="955896" cy="955551"/>
            </a:xfrm>
            <a:prstGeom prst="roundRect">
              <a:avLst>
                <a:gd name="adj" fmla="val 9009"/>
              </a:avLst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1233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Malgun Gothic" panose="020B0503020000020004" pitchFamily="50" charset="-127"/>
                <a:cs typeface="Arial Unicode MS" panose="020B0604020202020204" pitchFamily="34" charset="-128"/>
              </a:endParaRPr>
            </a:p>
          </p:txBody>
        </p:sp>
        <p:sp>
          <p:nvSpPr>
            <p:cNvPr id="70" name="Rounded Rectangle 24"/>
            <p:cNvSpPr/>
            <p:nvPr/>
          </p:nvSpPr>
          <p:spPr>
            <a:xfrm rot="18900000" flipH="1">
              <a:off x="7101379" y="4052411"/>
              <a:ext cx="955896" cy="955551"/>
            </a:xfrm>
            <a:prstGeom prst="roundRect">
              <a:avLst>
                <a:gd name="adj" fmla="val 9009"/>
              </a:avLst>
            </a:prstGeom>
            <a:solidFill>
              <a:sysClr val="window" lastClr="FFFFFF"/>
            </a:solidFill>
            <a:ln w="63500">
              <a:solidFill>
                <a:srgbClr val="4472C4"/>
              </a:soli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/>
            <a:lstStyle/>
            <a:p>
              <a:pPr marL="0" marR="0" lvl="0" indent="0" defTabSz="11233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7390438" y="4314237"/>
              <a:ext cx="331745" cy="52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12268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680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1226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3</a:t>
              </a:r>
            </a:p>
          </p:txBody>
        </p:sp>
      </p:grp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00794" y="188926"/>
            <a:ext cx="865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1122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en-US" sz="2800" b="1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Penghargaan Inovasi Jawa Tengah Tingkat Nasional</a:t>
            </a:r>
          </a:p>
        </p:txBody>
      </p:sp>
      <p:pic>
        <p:nvPicPr>
          <p:cNvPr id="73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987" y="1240679"/>
            <a:ext cx="2494167" cy="138304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4" name="직사각형 2"/>
          <p:cNvSpPr/>
          <p:nvPr/>
        </p:nvSpPr>
        <p:spPr>
          <a:xfrm>
            <a:off x="7854094" y="1279856"/>
            <a:ext cx="3563937" cy="1271587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123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/>
              <a:ea typeface="Malgun Gothic" panose="020B0503020000020004" pitchFamily="50" charset="-127"/>
              <a:cs typeface="Arial Unicode MS" panose="020B0604020202020204" pitchFamily="34" charset="-128"/>
            </a:endParaRPr>
          </a:p>
        </p:txBody>
      </p:sp>
      <p:sp>
        <p:nvSpPr>
          <p:cNvPr id="75" name="직사각형 2"/>
          <p:cNvSpPr/>
          <p:nvPr/>
        </p:nvSpPr>
        <p:spPr>
          <a:xfrm>
            <a:off x="7933234" y="1354855"/>
            <a:ext cx="3407308" cy="1127091"/>
          </a:xfrm>
          <a:prstGeom prst="rect">
            <a:avLst/>
          </a:prstGeom>
          <a:solidFill>
            <a:sysClr val="window" lastClr="FFFFFF"/>
          </a:solidFill>
          <a:ln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marL="0" marR="0" lvl="0" indent="0" algn="ctr" defTabSz="1123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Rounded Rectangle 26"/>
          <p:cNvSpPr/>
          <p:nvPr/>
        </p:nvSpPr>
        <p:spPr>
          <a:xfrm rot="18900000" flipH="1">
            <a:off x="7061931" y="1438593"/>
            <a:ext cx="955675" cy="955675"/>
          </a:xfrm>
          <a:prstGeom prst="roundRect">
            <a:avLst>
              <a:gd name="adj" fmla="val 9009"/>
            </a:avLst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1123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Malgun Gothic" panose="020B0503020000020004" pitchFamily="50" charset="-127"/>
              <a:cs typeface="Arial Unicode MS" panose="020B0604020202020204" pitchFamily="34" charset="-128"/>
            </a:endParaRPr>
          </a:p>
        </p:txBody>
      </p:sp>
      <p:sp>
        <p:nvSpPr>
          <p:cNvPr id="77" name="Rounded Rectangle 27"/>
          <p:cNvSpPr/>
          <p:nvPr/>
        </p:nvSpPr>
        <p:spPr>
          <a:xfrm rot="18900000" flipH="1">
            <a:off x="7331806" y="1438593"/>
            <a:ext cx="955675" cy="955675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63500">
            <a:solidFill>
              <a:srgbClr val="ED7D31">
                <a:lumMod val="60000"/>
                <a:lumOff val="40000"/>
              </a:srgbClr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/>
          <a:lstStyle/>
          <a:p>
            <a:pPr marL="0" marR="0" lvl="0" indent="0" defTabSz="11233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altLang="ko-KR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9" name="TextBox 77"/>
          <p:cNvSpPr txBox="1">
            <a:spLocks noChangeArrowheads="1"/>
          </p:cNvSpPr>
          <p:nvPr/>
        </p:nvSpPr>
        <p:spPr bwMode="auto">
          <a:xfrm>
            <a:off x="8528759" y="1455145"/>
            <a:ext cx="27892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d-ID" altLang="en-US" sz="1400" dirty="0">
                <a:solidFill>
                  <a:srgbClr val="40404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Juara Provinsi Sangat Inovatif dalam Innovative Government Award (IGA) Tahun 2019, 2020, 2021</a:t>
            </a:r>
            <a:r>
              <a:rPr lang="en-US" altLang="en-US" sz="1400" dirty="0">
                <a:solidFill>
                  <a:srgbClr val="40404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id-ID" altLang="en-US" sz="1400" dirty="0">
                <a:solidFill>
                  <a:srgbClr val="40404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dan </a:t>
            </a:r>
            <a:r>
              <a:rPr lang="en-US" altLang="en-US" sz="1400" dirty="0">
                <a:solidFill>
                  <a:srgbClr val="40404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2022</a:t>
            </a:r>
            <a:endParaRPr lang="id-ID" altLang="en-US" sz="1400" dirty="0">
              <a:solidFill>
                <a:srgbClr val="40404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7596919" y="1643393"/>
            <a:ext cx="331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268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d-ID" altLang="en-US" sz="28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grpSp>
        <p:nvGrpSpPr>
          <p:cNvPr id="7" name="Group 4"/>
          <p:cNvGrpSpPr/>
          <p:nvPr/>
        </p:nvGrpSpPr>
        <p:grpSpPr bwMode="auto">
          <a:xfrm>
            <a:off x="304041" y="1113672"/>
            <a:ext cx="5926333" cy="5268450"/>
            <a:chOff x="-410741" y="644991"/>
            <a:chExt cx="5926509" cy="5268077"/>
          </a:xfrm>
        </p:grpSpPr>
        <p:sp>
          <p:nvSpPr>
            <p:cNvPr id="83" name="Parallelogram 45"/>
            <p:cNvSpPr>
              <a:spLocks noChangeArrowheads="1"/>
            </p:cNvSpPr>
            <p:nvPr/>
          </p:nvSpPr>
          <p:spPr bwMode="auto">
            <a:xfrm>
              <a:off x="3139504" y="4314972"/>
              <a:ext cx="2376264" cy="1598096"/>
            </a:xfrm>
            <a:prstGeom prst="parallelogram">
              <a:avLst>
                <a:gd name="adj" fmla="val 25001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44450" algn="ctr">
              <a:solidFill>
                <a:sysClr val="window" lastClr="FFFFFF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Parallelogram 46"/>
            <p:cNvSpPr>
              <a:spLocks noChangeArrowheads="1"/>
            </p:cNvSpPr>
            <p:nvPr/>
          </p:nvSpPr>
          <p:spPr bwMode="auto">
            <a:xfrm>
              <a:off x="-410741" y="644991"/>
              <a:ext cx="3631046" cy="2560824"/>
            </a:xfrm>
            <a:prstGeom prst="parallelogram">
              <a:avLst>
                <a:gd name="adj" fmla="val 2499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50800" algn="ctr">
              <a:solidFill>
                <a:sysClr val="window" lastClr="FFFFFF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6" name="Parallelogram 51"/>
          <p:cNvSpPr>
            <a:spLocks noChangeArrowheads="1"/>
          </p:cNvSpPr>
          <p:nvPr/>
        </p:nvSpPr>
        <p:spPr bwMode="auto">
          <a:xfrm>
            <a:off x="406587" y="4005871"/>
            <a:ext cx="3410489" cy="2289175"/>
          </a:xfrm>
          <a:prstGeom prst="parallelogram">
            <a:avLst>
              <a:gd name="adj" fmla="val 25002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44450" algn="ctr">
            <a:solidFill>
              <a:sysClr val="window" lastClr="FFFFFF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G:\Foto IGA\IMG_20221223_0915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08" y="2781722"/>
            <a:ext cx="1845003" cy="17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lide Number Placeholder 9"/>
          <p:cNvSpPr txBox="1">
            <a:spLocks noChangeArrowheads="1"/>
          </p:cNvSpPr>
          <p:nvPr/>
        </p:nvSpPr>
        <p:spPr bwMode="auto">
          <a:xfrm>
            <a:off x="11725275" y="6382122"/>
            <a:ext cx="4651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d-ID"/>
            </a:defPPr>
            <a:lvl1pPr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E8C2ECE-43F3-4B2A-9395-C9D303E2F84B}" type="slidenum">
              <a:rPr lang="en-US" altLang="zh-CN" sz="1600" b="1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11</a:t>
            </a:fld>
            <a:endParaRPr lang="en-US" altLang="zh-CN" sz="1600" b="1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BA6713A2-B705-40AE-86F1-2BBD233C8D16}"/>
              </a:ext>
            </a:extLst>
          </p:cNvPr>
          <p:cNvSpPr>
            <a:spLocks/>
          </p:cNvSpPr>
          <p:nvPr/>
        </p:nvSpPr>
        <p:spPr bwMode="auto">
          <a:xfrm>
            <a:off x="6350" y="6352"/>
            <a:ext cx="12180889" cy="2173473"/>
          </a:xfrm>
          <a:custGeom>
            <a:avLst/>
            <a:gdLst>
              <a:gd name="T0" fmla="*/ 0 w 5120"/>
              <a:gd name="T1" fmla="*/ 370 h 1741"/>
              <a:gd name="T2" fmla="*/ 2236 w 5120"/>
              <a:gd name="T3" fmla="*/ 1628 h 1741"/>
              <a:gd name="T4" fmla="*/ 2884 w 5120"/>
              <a:gd name="T5" fmla="*/ 1628 h 1741"/>
              <a:gd name="T6" fmla="*/ 5120 w 5120"/>
              <a:gd name="T7" fmla="*/ 370 h 1741"/>
              <a:gd name="T8" fmla="*/ 5120 w 5120"/>
              <a:gd name="T9" fmla="*/ 0 h 1741"/>
              <a:gd name="T10" fmla="*/ 0 w 5120"/>
              <a:gd name="T11" fmla="*/ 0 h 1741"/>
              <a:gd name="T12" fmla="*/ 0 w 5120"/>
              <a:gd name="T13" fmla="*/ 370 h 1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741">
                <a:moveTo>
                  <a:pt x="0" y="370"/>
                </a:moveTo>
                <a:cubicBezTo>
                  <a:pt x="2236" y="1628"/>
                  <a:pt x="2236" y="1628"/>
                  <a:pt x="2236" y="1628"/>
                </a:cubicBezTo>
                <a:cubicBezTo>
                  <a:pt x="2437" y="1741"/>
                  <a:pt x="2683" y="1741"/>
                  <a:pt x="2884" y="1628"/>
                </a:cubicBezTo>
                <a:cubicBezTo>
                  <a:pt x="5120" y="370"/>
                  <a:pt x="5120" y="370"/>
                  <a:pt x="5120" y="370"/>
                </a:cubicBezTo>
                <a:cubicBezTo>
                  <a:pt x="5120" y="0"/>
                  <a:pt x="5120" y="0"/>
                  <a:pt x="5120" y="0"/>
                </a:cubicBezTo>
                <a:cubicBezTo>
                  <a:pt x="0" y="0"/>
                  <a:pt x="0" y="0"/>
                  <a:pt x="0" y="0"/>
                </a:cubicBezTo>
                <a:lnTo>
                  <a:pt x="0" y="370"/>
                </a:lnTo>
                <a:close/>
              </a:path>
            </a:pathLst>
          </a:custGeom>
          <a:solidFill>
            <a:srgbClr val="3F95A9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Placeholder 22" descr="BETON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8966" b="28966"/>
          <a:stretch>
            <a:fillRect/>
          </a:stretch>
        </p:blipFill>
        <p:spPr>
          <a:xfrm>
            <a:off x="1" y="3"/>
            <a:ext cx="12180889" cy="1932388"/>
          </a:xfrm>
        </p:spPr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xmlns="" id="{D195569C-14FA-4E3B-83C8-F3E725235D8A}"/>
              </a:ext>
            </a:extLst>
          </p:cNvPr>
          <p:cNvSpPr>
            <a:spLocks/>
          </p:cNvSpPr>
          <p:nvPr/>
        </p:nvSpPr>
        <p:spPr bwMode="auto">
          <a:xfrm>
            <a:off x="1" y="1"/>
            <a:ext cx="12180889" cy="1965900"/>
          </a:xfrm>
          <a:custGeom>
            <a:avLst/>
            <a:gdLst>
              <a:gd name="T0" fmla="*/ 0 w 5120"/>
              <a:gd name="T1" fmla="*/ 278 h 1649"/>
              <a:gd name="T2" fmla="*/ 2236 w 5120"/>
              <a:gd name="T3" fmla="*/ 1536 h 1649"/>
              <a:gd name="T4" fmla="*/ 2884 w 5120"/>
              <a:gd name="T5" fmla="*/ 1536 h 1649"/>
              <a:gd name="T6" fmla="*/ 5120 w 5120"/>
              <a:gd name="T7" fmla="*/ 278 h 1649"/>
              <a:gd name="T8" fmla="*/ 5120 w 5120"/>
              <a:gd name="T9" fmla="*/ 0 h 1649"/>
              <a:gd name="T10" fmla="*/ 0 w 5120"/>
              <a:gd name="T11" fmla="*/ 0 h 1649"/>
              <a:gd name="T12" fmla="*/ 0 w 5120"/>
              <a:gd name="T13" fmla="*/ 278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0" h="1649">
                <a:moveTo>
                  <a:pt x="0" y="278"/>
                </a:moveTo>
                <a:cubicBezTo>
                  <a:pt x="2236" y="1536"/>
                  <a:pt x="2236" y="1536"/>
                  <a:pt x="2236" y="1536"/>
                </a:cubicBezTo>
                <a:cubicBezTo>
                  <a:pt x="2437" y="1649"/>
                  <a:pt x="2683" y="1649"/>
                  <a:pt x="2884" y="1536"/>
                </a:cubicBezTo>
                <a:cubicBezTo>
                  <a:pt x="5120" y="278"/>
                  <a:pt x="5120" y="278"/>
                  <a:pt x="5120" y="278"/>
                </a:cubicBezTo>
                <a:cubicBezTo>
                  <a:pt x="5120" y="0"/>
                  <a:pt x="5120" y="0"/>
                  <a:pt x="5120" y="0"/>
                </a:cubicBezTo>
                <a:cubicBezTo>
                  <a:pt x="0" y="0"/>
                  <a:pt x="0" y="0"/>
                  <a:pt x="0" y="0"/>
                </a:cubicBezTo>
                <a:lnTo>
                  <a:pt x="0" y="278"/>
                </a:lnTo>
                <a:close/>
              </a:path>
            </a:pathLst>
          </a:custGeom>
          <a:solidFill>
            <a:srgbClr val="3F95A9">
              <a:alpha val="74000"/>
            </a:srgbClr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622" y="2724230"/>
            <a:ext cx="10369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spc="-150" dirty="0">
                <a:latin typeface="Arial Rounded MT Bold" panose="020F0704030504030204" pitchFamily="34" charset="0"/>
              </a:rPr>
              <a:t>PENYELENGGARAAN LOMBA KRENOVA DAN PENJARINGAN INOVASI MASYARAKAT</a:t>
            </a:r>
          </a:p>
          <a:p>
            <a:pPr algn="ctr"/>
            <a:r>
              <a:rPr lang="id-ID" sz="3200" b="1" spc="-150" dirty="0">
                <a:latin typeface="Arial Rounded MT Bold" panose="020F0704030504030204" pitchFamily="34" charset="0"/>
              </a:rPr>
              <a:t>TINGKAT PROVINSI JAWA </a:t>
            </a:r>
            <a:r>
              <a:rPr lang="id-ID" sz="3200" b="1" spc="-150" dirty="0" smtClean="0">
                <a:latin typeface="Arial Rounded MT Bold" panose="020F0704030504030204" pitchFamily="34" charset="0"/>
              </a:rPr>
              <a:t>TENGAH</a:t>
            </a:r>
            <a:endParaRPr lang="id-ID" sz="3200" b="1" spc="-15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87570" y="633160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E8C2ECE-43F3-4B2A-9395-C9D303E2F84B}" type="slidenum">
              <a:rPr lang="en-US" altLang="zh-CN" sz="1600" b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12</a:t>
            </a:fld>
            <a:endParaRPr lang="en-US" altLang="zh-CN" sz="1600" b="1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91102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DBDDC93-3765-427A-8502-7BD4CBAEADD3}"/>
              </a:ext>
            </a:extLst>
          </p:cNvPr>
          <p:cNvSpPr/>
          <p:nvPr/>
        </p:nvSpPr>
        <p:spPr>
          <a:xfrm>
            <a:off x="0" y="1241"/>
            <a:ext cx="5192761" cy="6857107"/>
          </a:xfrm>
          <a:custGeom>
            <a:avLst/>
            <a:gdLst>
              <a:gd name="connsiteX0" fmla="*/ 7121 w 5193437"/>
              <a:gd name="connsiteY0" fmla="*/ 7121 h 6858000"/>
              <a:gd name="connsiteX1" fmla="*/ 2770962 w 5193437"/>
              <a:gd name="connsiteY1" fmla="*/ 7121 h 6858000"/>
              <a:gd name="connsiteX2" fmla="*/ 5192378 w 5193437"/>
              <a:gd name="connsiteY2" fmla="*/ 6855609 h 6858000"/>
              <a:gd name="connsiteX3" fmla="*/ 7121 w 5193437"/>
              <a:gd name="connsiteY3" fmla="*/ 68556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3437" h="6858000">
                <a:moveTo>
                  <a:pt x="7121" y="7121"/>
                </a:moveTo>
                <a:lnTo>
                  <a:pt x="2770962" y="7121"/>
                </a:lnTo>
                <a:lnTo>
                  <a:pt x="5192378" y="6855609"/>
                </a:lnTo>
                <a:lnTo>
                  <a:pt x="7121" y="6855609"/>
                </a:lnTo>
                <a:close/>
              </a:path>
            </a:pathLst>
          </a:custGeom>
          <a:solidFill>
            <a:srgbClr val="3F95A9"/>
          </a:solidFill>
          <a:ln w="95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98CB00-43F5-4633-9B09-DB48693D11F0}"/>
              </a:ext>
            </a:extLst>
          </p:cNvPr>
          <p:cNvSpPr txBox="1"/>
          <p:nvPr/>
        </p:nvSpPr>
        <p:spPr>
          <a:xfrm rot="5400000">
            <a:off x="8860704" y="2171392"/>
            <a:ext cx="5184613" cy="1169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500" dirty="0">
                <a:solidFill>
                  <a:srgbClr val="3F95A9"/>
                </a:solidFill>
                <a:latin typeface="Adobe Gothic Std B" pitchFamily="34" charset="-128"/>
                <a:ea typeface="Adobe Gothic Std B" pitchFamily="34" charset="-128"/>
              </a:rPr>
              <a:t>MAKSUD  DAN TUJUAN</a:t>
            </a:r>
            <a:endParaRPr lang="en-US" sz="3500" dirty="0">
              <a:solidFill>
                <a:srgbClr val="3F95A9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76AF98-C946-4BDA-B1A6-0B2C16137C91}"/>
              </a:ext>
            </a:extLst>
          </p:cNvPr>
          <p:cNvSpPr txBox="1"/>
          <p:nvPr/>
        </p:nvSpPr>
        <p:spPr>
          <a:xfrm>
            <a:off x="5907163" y="975589"/>
            <a:ext cx="1764736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3F95A9"/>
                </a:solidFill>
                <a:latin typeface="Adobe Gothic Std B" pitchFamily="34" charset="-128"/>
                <a:ea typeface="Adobe Gothic Std B" pitchFamily="34" charset="-128"/>
              </a:rPr>
              <a:t>MAKSUD</a:t>
            </a:r>
            <a:endParaRPr lang="en-US" sz="2400" dirty="0">
              <a:solidFill>
                <a:srgbClr val="3F95A9"/>
              </a:solidFill>
              <a:latin typeface="Roboto Black" panose="02000000000000000000" pitchFamily="2" charset="0"/>
              <a:ea typeface="Roboto Black" panose="02000000000000000000" pitchFamily="2" charset="0"/>
              <a:cs typeface="Lato Heavy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76AF98-C946-4BDA-B1A6-0B2C16137C91}"/>
              </a:ext>
            </a:extLst>
          </p:cNvPr>
          <p:cNvSpPr txBox="1"/>
          <p:nvPr/>
        </p:nvSpPr>
        <p:spPr>
          <a:xfrm>
            <a:off x="5937639" y="3261291"/>
            <a:ext cx="1764736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3F95A9"/>
                </a:solidFill>
                <a:latin typeface="Adobe Gothic Std B" pitchFamily="34" charset="-128"/>
                <a:ea typeface="Adobe Gothic Std B" pitchFamily="34" charset="-128"/>
              </a:rPr>
              <a:t>TUJUAN</a:t>
            </a:r>
            <a:endParaRPr lang="en-US" sz="2400" dirty="0">
              <a:solidFill>
                <a:srgbClr val="3F95A9"/>
              </a:solidFill>
              <a:latin typeface="Roboto Black" panose="02000000000000000000" pitchFamily="2" charset="0"/>
              <a:ea typeface="Roboto Black" panose="02000000000000000000" pitchFamily="2" charset="0"/>
              <a:cs typeface="Lato Heavy" panose="020F0502020204030203" pitchFamily="34" charset="0"/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5951869" y="1339010"/>
            <a:ext cx="4481285" cy="203234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spcBef>
                <a:spcPct val="0"/>
              </a:spcBef>
              <a:buNone/>
            </a:pPr>
            <a:r>
              <a:rPr lang="id-ID" sz="1800" b="1" dirty="0">
                <a:ea typeface="Times New Roman" pitchFamily="18" charset="0"/>
                <a:cs typeface="Tahoma" pitchFamily="34" charset="0"/>
              </a:rPr>
              <a:t>M</a:t>
            </a:r>
            <a:r>
              <a:rPr lang="sv-SE" sz="1800" b="1" dirty="0">
                <a:ea typeface="Times New Roman" pitchFamily="18" charset="0"/>
                <a:cs typeface="Tahoma" pitchFamily="34" charset="0"/>
              </a:rPr>
              <a:t>emberikan penghargaan </a:t>
            </a:r>
          </a:p>
          <a:p>
            <a:pPr marL="0" indent="0" latinLnBrk="0">
              <a:spcBef>
                <a:spcPct val="0"/>
              </a:spcBef>
              <a:buNone/>
            </a:pPr>
            <a:r>
              <a:rPr lang="sv-SE" sz="1800" b="1" dirty="0">
                <a:ea typeface="Times New Roman" pitchFamily="18" charset="0"/>
                <a:cs typeface="Tahoma" pitchFamily="34" charset="0"/>
              </a:rPr>
              <a:t>kepada masyarakat Jawa Tengah, baik secara perorangan ataupun kelompok </a:t>
            </a:r>
          </a:p>
          <a:p>
            <a:pPr marL="0" indent="0" latinLnBrk="0">
              <a:spcBef>
                <a:spcPct val="0"/>
              </a:spcBef>
              <a:buNone/>
            </a:pPr>
            <a:r>
              <a:rPr lang="sv-SE" sz="1800" b="1" dirty="0">
                <a:ea typeface="Times New Roman" pitchFamily="18" charset="0"/>
                <a:cs typeface="Tahoma" pitchFamily="34" charset="0"/>
              </a:rPr>
              <a:t>yang mampu menghasilkan inovasi kreatif dalam bidang IPTEK, yang bermanfaat untuk meningkatkan kesejahteraan masyarakat</a:t>
            </a:r>
            <a:endParaRPr lang="en-US" altLang="ko-KR" sz="1800" b="1" dirty="0"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99E2E3-41C3-4C47-87EA-02219D3E7EF4}"/>
              </a:ext>
            </a:extLst>
          </p:cNvPr>
          <p:cNvSpPr txBox="1"/>
          <p:nvPr/>
        </p:nvSpPr>
        <p:spPr>
          <a:xfrm>
            <a:off x="6073838" y="3610595"/>
            <a:ext cx="4496458" cy="178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Calibri Body"/>
              </a:rPr>
              <a:t>Upaya meningkatkan </a:t>
            </a:r>
            <a:endParaRPr lang="en-US" b="1" dirty="0">
              <a:latin typeface="Calibri Body"/>
            </a:endParaRPr>
          </a:p>
          <a:p>
            <a:r>
              <a:rPr lang="id-ID" b="1" dirty="0">
                <a:latin typeface="Calibri Body"/>
              </a:rPr>
              <a:t>kreativitas dan </a:t>
            </a:r>
            <a:r>
              <a:rPr lang="en-US" b="1" dirty="0" err="1">
                <a:latin typeface="Calibri Body"/>
              </a:rPr>
              <a:t>inovasi</a:t>
            </a:r>
            <a:r>
              <a:rPr lang="en-US" b="1" dirty="0">
                <a:latin typeface="Calibri Body"/>
              </a:rPr>
              <a:t> </a:t>
            </a:r>
            <a:r>
              <a:rPr lang="en-US" b="1" dirty="0" err="1">
                <a:latin typeface="Calibri Body"/>
              </a:rPr>
              <a:t>masyarakat</a:t>
            </a:r>
            <a:r>
              <a:rPr lang="en-US" b="1" dirty="0">
                <a:latin typeface="Calibri Body"/>
              </a:rPr>
              <a:t> </a:t>
            </a:r>
            <a:r>
              <a:rPr lang="id-ID" b="1" dirty="0">
                <a:latin typeface="Calibri Body"/>
              </a:rPr>
              <a:t>untuk mendukung percepatan pembangunan di Jawa Tengah  </a:t>
            </a:r>
            <a:endParaRPr lang="en-US" b="1" dirty="0">
              <a:latin typeface="Calibri Body"/>
            </a:endParaRPr>
          </a:p>
          <a:p>
            <a:endParaRPr lang="en-US" altLang="ko-KR" dirty="0">
              <a:latin typeface="Calibri Body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226257-CB88-492B-AE99-C0E97D78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649222-5082-419F-A422-C566B9EB6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9" y="1437194"/>
            <a:ext cx="5020926" cy="33472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894267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FOBOS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8676" b="38676"/>
          <a:stretch>
            <a:fillRect/>
          </a:stretch>
        </p:blipFill>
        <p:spPr/>
      </p:pic>
      <p:sp>
        <p:nvSpPr>
          <p:cNvPr id="22" name="Freeform: Shape 11">
            <a:extLst>
              <a:ext uri="{FF2B5EF4-FFF2-40B4-BE49-F238E27FC236}">
                <a16:creationId xmlns:a16="http://schemas.microsoft.com/office/drawing/2014/main" xmlns="" id="{4472D7CD-E15A-4272-881B-96A82B6417E2}"/>
              </a:ext>
            </a:extLst>
          </p:cNvPr>
          <p:cNvSpPr/>
          <p:nvPr/>
        </p:nvSpPr>
        <p:spPr>
          <a:xfrm>
            <a:off x="0" y="1241"/>
            <a:ext cx="10995846" cy="1919133"/>
          </a:xfrm>
          <a:custGeom>
            <a:avLst/>
            <a:gdLst>
              <a:gd name="connsiteX0" fmla="*/ 0 w 10997278"/>
              <a:gd name="connsiteY0" fmla="*/ 0 h 1919383"/>
              <a:gd name="connsiteX1" fmla="*/ 10997278 w 10997278"/>
              <a:gd name="connsiteY1" fmla="*/ 0 h 1919383"/>
              <a:gd name="connsiteX2" fmla="*/ 9472612 w 10997278"/>
              <a:gd name="connsiteY2" fmla="*/ 633412 h 1919383"/>
              <a:gd name="connsiteX3" fmla="*/ 5284375 w 10997278"/>
              <a:gd name="connsiteY3" fmla="*/ 817150 h 1919383"/>
              <a:gd name="connsiteX4" fmla="*/ 5027200 w 10997278"/>
              <a:gd name="connsiteY4" fmla="*/ 1239679 h 1919383"/>
              <a:gd name="connsiteX5" fmla="*/ 0 w 10997278"/>
              <a:gd name="connsiteY5" fmla="*/ 1919383 h 19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7278" h="1919383">
                <a:moveTo>
                  <a:pt x="0" y="0"/>
                </a:moveTo>
                <a:lnTo>
                  <a:pt x="10997278" y="0"/>
                </a:lnTo>
                <a:cubicBezTo>
                  <a:pt x="10997278" y="0"/>
                  <a:pt x="9564433" y="596646"/>
                  <a:pt x="9472612" y="633412"/>
                </a:cubicBezTo>
                <a:cubicBezTo>
                  <a:pt x="9380791" y="670179"/>
                  <a:pt x="5284375" y="817150"/>
                  <a:pt x="5284375" y="817150"/>
                </a:cubicBezTo>
                <a:lnTo>
                  <a:pt x="5027200" y="1239679"/>
                </a:lnTo>
                <a:lnTo>
                  <a:pt x="0" y="1919383"/>
                </a:lnTo>
                <a:close/>
              </a:path>
            </a:pathLst>
          </a:custGeom>
          <a:gradFill>
            <a:gsLst>
              <a:gs pos="51000">
                <a:srgbClr val="65A4BE">
                  <a:alpha val="76000"/>
                </a:srgbClr>
              </a:gs>
              <a:gs pos="0">
                <a:srgbClr val="3F95A9"/>
              </a:gs>
              <a:gs pos="100000">
                <a:schemeClr val="accent1">
                  <a:lumMod val="45000"/>
                  <a:lumOff val="5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1881" y="1983224"/>
            <a:ext cx="3677131" cy="3397037"/>
            <a:chOff x="506231" y="1829841"/>
            <a:chExt cx="3677610" cy="339747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247D552-B1B8-4048-976C-7F3BB962FEB4}"/>
                </a:ext>
              </a:extLst>
            </p:cNvPr>
            <p:cNvSpPr/>
            <p:nvPr/>
          </p:nvSpPr>
          <p:spPr>
            <a:xfrm>
              <a:off x="551409" y="1829841"/>
              <a:ext cx="3556723" cy="3397479"/>
            </a:xfrm>
            <a:prstGeom prst="ellipse">
              <a:avLst/>
            </a:prstGeom>
            <a:solidFill>
              <a:srgbClr val="3F9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6231" y="2753606"/>
              <a:ext cx="3677610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d-ID" sz="2400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  <a:cs typeface="Times New Roman" panose="02020603050405020304" pitchFamily="18" charset="0"/>
                </a:rPr>
                <a:t>DATA PESERTA </a:t>
              </a:r>
            </a:p>
            <a:p>
              <a:pPr algn="ctr"/>
              <a:r>
                <a:rPr lang="id-ID" sz="2400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  <a:cs typeface="Times New Roman" panose="02020603050405020304" pitchFamily="18" charset="0"/>
                </a:rPr>
                <a:t>LOMBA KRENOVA DAN </a:t>
              </a:r>
            </a:p>
            <a:p>
              <a:pPr algn="ctr"/>
              <a:r>
                <a:rPr lang="id-ID" sz="2400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  <a:cs typeface="Times New Roman" panose="02020603050405020304" pitchFamily="18" charset="0"/>
                </a:rPr>
                <a:t>PENJARINGAN INOVASI</a:t>
              </a:r>
            </a:p>
            <a:p>
              <a:pPr algn="ctr"/>
              <a:r>
                <a:rPr lang="id-ID" sz="2400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  <a:cs typeface="Times New Roman" panose="02020603050405020304" pitchFamily="18" charset="0"/>
                </a:rPr>
                <a:t>MASYARAKAT</a:t>
              </a:r>
            </a:p>
            <a:p>
              <a:pPr algn="ctr"/>
              <a:r>
                <a:rPr lang="id-ID" sz="2400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  <a:cs typeface="Times New Roman" panose="02020603050405020304" pitchFamily="18" charset="0"/>
                </a:rPr>
                <a:t>TAHUN 202</a:t>
              </a:r>
              <a:r>
                <a:rPr lang="en-US" sz="2400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  <a:cs typeface="Times New Roman" panose="02020603050405020304" pitchFamily="18" charset="0"/>
                </a:rPr>
                <a:t>3</a:t>
              </a:r>
              <a:endParaRPr lang="id-ID" sz="2400" dirty="0"/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CAF583D7-97CB-45F3-8605-9D45F35F54B4}"/>
              </a:ext>
            </a:extLst>
          </p:cNvPr>
          <p:cNvGraphicFramePr>
            <a:graphicFrameLocks/>
          </p:cNvGraphicFramePr>
          <p:nvPr/>
        </p:nvGraphicFramePr>
        <p:xfrm>
          <a:off x="5655397" y="621326"/>
          <a:ext cx="5681686" cy="289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EE5B1758-343C-42C2-8A47-EF1A1CC09B10}"/>
              </a:ext>
            </a:extLst>
          </p:cNvPr>
          <p:cNvGraphicFramePr>
            <a:graphicFrameLocks/>
          </p:cNvGraphicFramePr>
          <p:nvPr/>
        </p:nvGraphicFramePr>
        <p:xfrm>
          <a:off x="5655397" y="3501615"/>
          <a:ext cx="5808544" cy="266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9031971-8AC6-4BAD-8B98-F2E81F256269}"/>
              </a:ext>
            </a:extLst>
          </p:cNvPr>
          <p:cNvSpPr/>
          <p:nvPr/>
        </p:nvSpPr>
        <p:spPr>
          <a:xfrm>
            <a:off x="7725674" y="1363519"/>
            <a:ext cx="146285" cy="1846847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087DB12-0CCE-47EC-9BBC-30AAF0252129}"/>
              </a:ext>
            </a:extLst>
          </p:cNvPr>
          <p:cNvSpPr/>
          <p:nvPr/>
        </p:nvSpPr>
        <p:spPr>
          <a:xfrm>
            <a:off x="7807959" y="4136640"/>
            <a:ext cx="146285" cy="1846847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1436599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A939C6-9C3C-49F9-9B99-D50770B6B54C}"/>
              </a:ext>
            </a:extLst>
          </p:cNvPr>
          <p:cNvSpPr txBox="1"/>
          <p:nvPr/>
        </p:nvSpPr>
        <p:spPr>
          <a:xfrm>
            <a:off x="352166" y="100583"/>
            <a:ext cx="7198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d-ID" sz="2800" b="1" dirty="0">
                <a:solidFill>
                  <a:srgbClr val="68C8D8"/>
                </a:solidFill>
                <a:latin typeface="Calibri"/>
                <a:cs typeface="+mn-cs"/>
              </a:rPr>
              <a:t>TIMELINE LOMBA KRENOVA DAN PENJARINGAN INOVASI MASYARAKAT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id-ID" sz="2800" b="1" dirty="0">
                <a:solidFill>
                  <a:srgbClr val="68C8D8"/>
                </a:solidFill>
                <a:latin typeface="Calibri"/>
                <a:cs typeface="+mn-cs"/>
              </a:rPr>
              <a:t>JAWA TENGAH TAHUN </a:t>
            </a:r>
            <a:r>
              <a:rPr lang="id-ID" sz="2800" b="1" dirty="0" smtClean="0">
                <a:solidFill>
                  <a:srgbClr val="68C8D8"/>
                </a:solidFill>
                <a:latin typeface="Calibri"/>
                <a:cs typeface="+mn-cs"/>
              </a:rPr>
              <a:t>2024</a:t>
            </a:r>
            <a:endParaRPr lang="en-US" sz="2800" b="1" dirty="0">
              <a:solidFill>
                <a:srgbClr val="68C8D8"/>
              </a:solidFill>
              <a:latin typeface="Calibri"/>
              <a:cs typeface="+mn-cs"/>
            </a:endParaRPr>
          </a:p>
        </p:txBody>
      </p:sp>
      <p:pic>
        <p:nvPicPr>
          <p:cNvPr id="48" name="Picture Placeholder 47" descr="PASTA BATIK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251" r="9251"/>
          <a:stretch>
            <a:fillRect/>
          </a:stretch>
        </p:blipFill>
        <p:spPr/>
      </p:pic>
      <p:grpSp>
        <p:nvGrpSpPr>
          <p:cNvPr id="72" name="Group 71"/>
          <p:cNvGrpSpPr/>
          <p:nvPr/>
        </p:nvGrpSpPr>
        <p:grpSpPr>
          <a:xfrm>
            <a:off x="-1070002" y="1506184"/>
            <a:ext cx="13260423" cy="4664520"/>
            <a:chOff x="-1070149" y="1301115"/>
            <a:chExt cx="13262149" cy="466344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-1070149" y="1301115"/>
              <a:ext cx="13262149" cy="4663440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99277" y="2661440"/>
              <a:ext cx="3484349" cy="547287"/>
            </a:xfrm>
            <a:prstGeom prst="rect">
              <a:avLst/>
            </a:prstGeom>
            <a:noFill/>
          </p:spPr>
          <p:txBody>
            <a:bodyPr wrap="square" lIns="84920" tIns="42460" rIns="84920" bIns="4246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500" dirty="0" err="1">
                  <a:solidFill>
                    <a:prstClr val="white"/>
                  </a:solidFill>
                  <a:latin typeface="Arial" pitchFamily="34" charset="0"/>
                </a:rPr>
                <a:t>Sosialisasi</a:t>
              </a:r>
              <a:r>
                <a:rPr lang="en-US" altLang="ko-KR" sz="15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r>
                <a:rPr lang="en-US" altLang="ko-KR" sz="1500" dirty="0" err="1">
                  <a:solidFill>
                    <a:prstClr val="white"/>
                  </a:solidFill>
                  <a:latin typeface="Arial" pitchFamily="34" charset="0"/>
                </a:rPr>
                <a:t>Panduan</a:t>
              </a:r>
              <a:endParaRPr lang="en-US" altLang="ko-KR" sz="1500" dirty="0">
                <a:solidFill>
                  <a:prstClr val="white"/>
                </a:solidFill>
                <a:latin typeface="Arial" pitchFamily="34" charset="0"/>
              </a:endParaRP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ko-KR" sz="1500" b="1" dirty="0" smtClean="0">
                  <a:solidFill>
                    <a:srgbClr val="CDDD3C"/>
                  </a:solidFill>
                  <a:latin typeface="Arial" pitchFamily="34" charset="0"/>
                </a:rPr>
                <a:t>Minggu </a:t>
              </a:r>
              <a:r>
                <a:rPr lang="id-ID" altLang="ko-KR" sz="1500" b="1" dirty="0">
                  <a:solidFill>
                    <a:srgbClr val="CDDD3C"/>
                  </a:solidFill>
                  <a:latin typeface="Arial" pitchFamily="34" charset="0"/>
                </a:rPr>
                <a:t>ke 3 </a:t>
              </a:r>
              <a:r>
                <a:rPr lang="id-ID" altLang="ko-KR" sz="1500" b="1" dirty="0" smtClean="0">
                  <a:solidFill>
                    <a:srgbClr val="CDDD3C"/>
                  </a:solidFill>
                  <a:latin typeface="Arial" pitchFamily="34" charset="0"/>
                </a:rPr>
                <a:t>Desember  </a:t>
              </a:r>
              <a:r>
                <a:rPr lang="en-US" altLang="ko-KR" sz="1500" b="1" dirty="0">
                  <a:solidFill>
                    <a:srgbClr val="CDDD3C"/>
                  </a:solidFill>
                  <a:latin typeface="Arial" pitchFamily="34" charset="0"/>
                </a:rPr>
                <a:t>202</a:t>
              </a:r>
              <a:r>
                <a:rPr lang="id-ID" altLang="ko-KR" sz="1500" b="1" dirty="0">
                  <a:solidFill>
                    <a:srgbClr val="CDDD3C"/>
                  </a:solidFill>
                  <a:latin typeface="Arial" pitchFamily="34" charset="0"/>
                </a:rPr>
                <a:t>3</a:t>
              </a:r>
              <a:endParaRPr lang="ko-KR" altLang="en-US" sz="1500" b="1" dirty="0">
                <a:solidFill>
                  <a:srgbClr val="CDDD3C"/>
                </a:solidFill>
                <a:latin typeface="Arial" pitchFamily="34" charset="0"/>
              </a:endParaRPr>
            </a:p>
          </p:txBody>
        </p:sp>
        <p:sp>
          <p:nvSpPr>
            <p:cNvPr id="75" name="Chevron 2"/>
            <p:cNvSpPr/>
            <p:nvPr/>
          </p:nvSpPr>
          <p:spPr>
            <a:xfrm>
              <a:off x="9596780" y="3698373"/>
              <a:ext cx="1723485" cy="210275"/>
            </a:xfrm>
            <a:prstGeom prst="chevron">
              <a:avLst>
                <a:gd name="adj" fmla="val 3992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20" tIns="42460" rIns="84920" bIns="4246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600" dirty="0">
                <a:solidFill>
                  <a:prstClr val="white"/>
                </a:solidFill>
              </a:endParaRPr>
            </a:p>
          </p:txBody>
        </p:sp>
        <p:sp>
          <p:nvSpPr>
            <p:cNvPr id="76" name="Chevron 11"/>
            <p:cNvSpPr/>
            <p:nvPr/>
          </p:nvSpPr>
          <p:spPr>
            <a:xfrm>
              <a:off x="1153090" y="3698373"/>
              <a:ext cx="1721947" cy="210275"/>
            </a:xfrm>
            <a:prstGeom prst="chevron">
              <a:avLst>
                <a:gd name="adj" fmla="val 3992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20" tIns="42460" rIns="84920" bIns="4246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600" dirty="0">
                <a:solidFill>
                  <a:prstClr val="white"/>
                </a:solidFill>
              </a:endParaRPr>
            </a:p>
          </p:txBody>
        </p:sp>
        <p:sp>
          <p:nvSpPr>
            <p:cNvPr id="77" name="Chevron 19"/>
            <p:cNvSpPr/>
            <p:nvPr/>
          </p:nvSpPr>
          <p:spPr>
            <a:xfrm>
              <a:off x="3262475" y="3698373"/>
              <a:ext cx="1721947" cy="210275"/>
            </a:xfrm>
            <a:prstGeom prst="chevron">
              <a:avLst>
                <a:gd name="adj" fmla="val 3992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20" tIns="42460" rIns="84920" bIns="4246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600" dirty="0">
                <a:solidFill>
                  <a:prstClr val="white"/>
                </a:solidFill>
              </a:endParaRPr>
            </a:p>
          </p:txBody>
        </p:sp>
        <p:sp>
          <p:nvSpPr>
            <p:cNvPr id="78" name="Chevron 27"/>
            <p:cNvSpPr/>
            <p:nvPr/>
          </p:nvSpPr>
          <p:spPr>
            <a:xfrm>
              <a:off x="5371860" y="3698373"/>
              <a:ext cx="1721947" cy="210275"/>
            </a:xfrm>
            <a:prstGeom prst="chevron">
              <a:avLst>
                <a:gd name="adj" fmla="val 3992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20" tIns="42460" rIns="84920" bIns="4246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600" dirty="0">
                <a:solidFill>
                  <a:prstClr val="white"/>
                </a:solidFill>
              </a:endParaRPr>
            </a:p>
          </p:txBody>
        </p:sp>
        <p:sp>
          <p:nvSpPr>
            <p:cNvPr id="79" name="Chevron 35"/>
            <p:cNvSpPr/>
            <p:nvPr/>
          </p:nvSpPr>
          <p:spPr>
            <a:xfrm>
              <a:off x="7487395" y="3698373"/>
              <a:ext cx="1723485" cy="210275"/>
            </a:xfrm>
            <a:prstGeom prst="chevron">
              <a:avLst>
                <a:gd name="adj" fmla="val 3992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20" tIns="42460" rIns="84920" bIns="4246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600" dirty="0">
                <a:solidFill>
                  <a:prstClr val="white"/>
                </a:solidFill>
              </a:endParaRPr>
            </a:p>
          </p:txBody>
        </p:sp>
        <p:cxnSp>
          <p:nvCxnSpPr>
            <p:cNvPr id="80" name="Straight Connector 79"/>
            <p:cNvCxnSpPr>
              <a:cxnSpLocks/>
            </p:cNvCxnSpPr>
            <p:nvPr/>
          </p:nvCxnSpPr>
          <p:spPr>
            <a:xfrm flipH="1" flipV="1">
              <a:off x="956296" y="2673109"/>
              <a:ext cx="15375" cy="114483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cxnSpLocks/>
            </p:cNvCxnSpPr>
            <p:nvPr/>
          </p:nvCxnSpPr>
          <p:spPr>
            <a:xfrm>
              <a:off x="3068756" y="3805572"/>
              <a:ext cx="0" cy="1144832"/>
            </a:xfrm>
            <a:prstGeom prst="line">
              <a:avLst/>
            </a:prstGeom>
            <a:ln w="38100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cxnSpLocks/>
            </p:cNvCxnSpPr>
            <p:nvPr/>
          </p:nvCxnSpPr>
          <p:spPr>
            <a:xfrm flipV="1">
              <a:off x="5178141" y="2673109"/>
              <a:ext cx="0" cy="1144832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</p:cNvCxnSpPr>
            <p:nvPr/>
          </p:nvCxnSpPr>
          <p:spPr>
            <a:xfrm>
              <a:off x="7287526" y="3808321"/>
              <a:ext cx="6150" cy="1144832"/>
            </a:xfrm>
            <a:prstGeom prst="line">
              <a:avLst/>
            </a:prstGeom>
            <a:ln w="38100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</p:cNvCxnSpPr>
            <p:nvPr/>
          </p:nvCxnSpPr>
          <p:spPr>
            <a:xfrm flipV="1">
              <a:off x="9403061" y="2673109"/>
              <a:ext cx="0" cy="1144832"/>
            </a:xfrm>
            <a:prstGeom prst="line">
              <a:avLst/>
            </a:prstGeom>
            <a:ln w="38100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21"/>
            <p:cNvSpPr>
              <a:spLocks noChangeAspect="1"/>
            </p:cNvSpPr>
            <p:nvPr/>
          </p:nvSpPr>
          <p:spPr>
            <a:xfrm>
              <a:off x="4836827" y="2079390"/>
              <a:ext cx="681092" cy="533247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685" tIns="43842" rIns="87685" bIns="43842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600" dirty="0">
                <a:solidFill>
                  <a:prstClr val="white"/>
                </a:solidFill>
              </a:endParaRPr>
            </a:p>
          </p:txBody>
        </p:sp>
        <p:sp>
          <p:nvSpPr>
            <p:cNvPr id="86" name="Rectangle 5"/>
            <p:cNvSpPr>
              <a:spLocks noChangeAspect="1"/>
            </p:cNvSpPr>
            <p:nvPr/>
          </p:nvSpPr>
          <p:spPr>
            <a:xfrm>
              <a:off x="2772028" y="5039737"/>
              <a:ext cx="570394" cy="509883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685" tIns="43842" rIns="87685" bIns="43842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600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090280" y="3926515"/>
              <a:ext cx="4197245" cy="1162698"/>
            </a:xfrm>
            <a:prstGeom prst="rect">
              <a:avLst/>
            </a:prstGeom>
            <a:noFill/>
          </p:spPr>
          <p:txBody>
            <a:bodyPr wrap="square" lIns="84920" tIns="42460" rIns="84920" bIns="4246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Pendaftaran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melalui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(website : </a:t>
              </a:r>
              <a:r>
                <a:rPr lang="en-US" altLang="ko-KR" sz="1400" b="1" dirty="0" err="1">
                  <a:solidFill>
                    <a:prstClr val="white"/>
                  </a:solidFill>
                  <a:latin typeface="Arial" pitchFamily="34" charset="0"/>
                </a:rPr>
                <a:t>pindah</a:t>
              </a:r>
              <a:r>
                <a:rPr lang="en-US" altLang="ko-KR" sz="1400" b="1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prstClr val="white"/>
                  </a:solidFill>
                  <a:latin typeface="Arial" pitchFamily="34" charset="0"/>
                </a:rPr>
                <a:t>jateng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)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Krenova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: </a:t>
              </a: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2 Januar</a:t>
              </a:r>
              <a:r>
                <a:rPr lang="en-US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i </a:t>
              </a:r>
              <a:r>
                <a:rPr lang="en-US" altLang="ko-KR" sz="1400" b="1" dirty="0">
                  <a:solidFill>
                    <a:srgbClr val="CDDD3C"/>
                  </a:solidFill>
                  <a:latin typeface="Arial" pitchFamily="34" charset="0"/>
                </a:rPr>
                <a:t>s/d </a:t>
              </a:r>
              <a:r>
                <a:rPr lang="en-US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a</a:t>
              </a: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khir April </a:t>
              </a:r>
              <a:r>
                <a:rPr lang="en-US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202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4</a:t>
              </a:r>
              <a:endParaRPr lang="id-ID" altLang="ko-KR" sz="1400" b="1" dirty="0">
                <a:solidFill>
                  <a:srgbClr val="CDDD3C"/>
                </a:solidFill>
                <a:latin typeface="Arial" pitchFamily="34" charset="0"/>
              </a:endParaRP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Penjaringan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: </a:t>
              </a: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1 November 2023  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s/d </a:t>
              </a:r>
              <a:r>
                <a:rPr lang="en-US" altLang="ko-KR" sz="1400" b="1" dirty="0">
                  <a:solidFill>
                    <a:srgbClr val="CDDD3C"/>
                  </a:solidFill>
                  <a:latin typeface="Arial" pitchFamily="34" charset="0"/>
                </a:rPr>
                <a:t>a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khir April </a:t>
              </a:r>
              <a:r>
                <a:rPr lang="en-US" altLang="ko-KR" sz="1400" b="1" dirty="0">
                  <a:solidFill>
                    <a:srgbClr val="CDDD3C"/>
                  </a:solidFill>
                  <a:latin typeface="Arial" pitchFamily="34" charset="0"/>
                </a:rPr>
                <a:t>202</a:t>
              </a: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4</a:t>
              </a:r>
              <a:endParaRPr lang="ko-KR" altLang="en-US" sz="1400" b="1" dirty="0">
                <a:solidFill>
                  <a:srgbClr val="CDDD3C"/>
                </a:solidFill>
                <a:latin typeface="Arial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396685" y="3901777"/>
              <a:ext cx="2186259" cy="516516"/>
            </a:xfrm>
            <a:prstGeom prst="rect">
              <a:avLst/>
            </a:prstGeom>
            <a:noFill/>
          </p:spPr>
          <p:txBody>
            <a:bodyPr wrap="square" lIns="84920" tIns="42460" rIns="84920" bIns="4246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Seleksi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Presentasi</a:t>
              </a:r>
              <a:endParaRPr lang="en-US" altLang="ko-KR" sz="1400" dirty="0">
                <a:solidFill>
                  <a:prstClr val="white"/>
                </a:solidFill>
                <a:latin typeface="Arial" pitchFamily="34" charset="0"/>
              </a:endParaRP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Mei Minggu 3 </a:t>
              </a:r>
              <a:r>
                <a:rPr lang="en-US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 </a:t>
              </a:r>
              <a:r>
                <a:rPr lang="en-US" altLang="ko-KR" sz="1400" b="1" dirty="0">
                  <a:solidFill>
                    <a:srgbClr val="CDDD3C"/>
                  </a:solidFill>
                  <a:latin typeface="Arial" pitchFamily="34" charset="0"/>
                </a:rPr>
                <a:t>202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4</a:t>
              </a:r>
              <a:endParaRPr lang="ko-KR" altLang="en-US" sz="1400" b="1" dirty="0">
                <a:solidFill>
                  <a:srgbClr val="CDDD3C"/>
                </a:solidFill>
                <a:latin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293258" y="2553296"/>
              <a:ext cx="3632378" cy="732080"/>
            </a:xfrm>
            <a:prstGeom prst="rect">
              <a:avLst/>
            </a:prstGeom>
            <a:noFill/>
          </p:spPr>
          <p:txBody>
            <a:bodyPr wrap="square" lIns="84920" tIns="42460" rIns="84920" bIns="4246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Seleksi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Substansi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dan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Verifikasi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Proposal</a:t>
              </a:r>
              <a:endParaRPr lang="en-US" altLang="ko-KR" sz="1400" b="1" dirty="0">
                <a:solidFill>
                  <a:prstClr val="white"/>
                </a:solidFill>
                <a:latin typeface="Arial" pitchFamily="34" charset="0"/>
              </a:endParaRP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Krenova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: </a:t>
              </a: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Mei Minggu 1 </a:t>
              </a:r>
              <a:r>
                <a:rPr lang="en-US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 202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4</a:t>
              </a:r>
              <a:endParaRPr lang="id-ID" altLang="ko-KR" sz="1400" b="1" dirty="0">
                <a:solidFill>
                  <a:srgbClr val="CDDD3C"/>
                </a:solidFill>
                <a:latin typeface="Arial" pitchFamily="34" charset="0"/>
              </a:endParaRP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Penjaringan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:, 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Mei </a:t>
              </a: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Minggu 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1 </a:t>
              </a:r>
              <a:r>
                <a:rPr lang="en-US" altLang="ko-KR" sz="1400" b="1" dirty="0">
                  <a:solidFill>
                    <a:srgbClr val="CDDD3C"/>
                  </a:solidFill>
                  <a:latin typeface="Arial" pitchFamily="34" charset="0"/>
                </a:rPr>
                <a:t> 202</a:t>
              </a:r>
              <a:r>
                <a:rPr lang="id-ID" altLang="ko-KR" sz="1400" b="1" dirty="0">
                  <a:solidFill>
                    <a:srgbClr val="CDDD3C"/>
                  </a:solidFill>
                  <a:latin typeface="Arial" pitchFamily="34" charset="0"/>
                </a:rPr>
                <a:t>4</a:t>
              </a:r>
              <a:endParaRPr lang="en-US" altLang="ko-KR" sz="1400" b="1" dirty="0">
                <a:solidFill>
                  <a:srgbClr val="CDDD3C"/>
                </a:solidFill>
                <a:latin typeface="Arial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449181" y="2739867"/>
              <a:ext cx="2298492" cy="732080"/>
            </a:xfrm>
            <a:prstGeom prst="rect">
              <a:avLst/>
            </a:prstGeom>
            <a:noFill/>
          </p:spPr>
          <p:txBody>
            <a:bodyPr lIns="84920" tIns="42460" rIns="84920" bIns="4246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Pengumuman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dan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Pemberian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prstClr val="white"/>
                  </a:solidFill>
                  <a:latin typeface="Arial" pitchFamily="34" charset="0"/>
                </a:rPr>
                <a:t>Penghargaan</a:t>
              </a:r>
              <a:r>
                <a:rPr lang="en-US" altLang="ko-KR" sz="1400" dirty="0">
                  <a:solidFill>
                    <a:prstClr val="white"/>
                  </a:solidFill>
                  <a:latin typeface="Arial" pitchFamily="34" charset="0"/>
                </a:rPr>
                <a:t> 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altLang="ko-KR" sz="1400" b="1" dirty="0" smtClean="0">
                  <a:solidFill>
                    <a:srgbClr val="CDDD3C"/>
                  </a:solidFill>
                  <a:latin typeface="Arial" pitchFamily="34" charset="0"/>
                </a:rPr>
                <a:t>Juni 2024</a:t>
              </a:r>
              <a:endParaRPr lang="ko-KR" altLang="en-US" sz="1400" b="1" dirty="0">
                <a:solidFill>
                  <a:srgbClr val="CDDD3C"/>
                </a:solidFill>
                <a:latin typeface="Arial" pitchFamily="34" charset="0"/>
              </a:endParaRPr>
            </a:p>
          </p:txBody>
        </p:sp>
        <p:sp>
          <p:nvSpPr>
            <p:cNvPr id="91" name="Parallelogram 30"/>
            <p:cNvSpPr/>
            <p:nvPr/>
          </p:nvSpPr>
          <p:spPr>
            <a:xfrm flipH="1">
              <a:off x="7036922" y="5054855"/>
              <a:ext cx="515046" cy="46178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685" tIns="43842" rIns="87685" bIns="43842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600" dirty="0">
                <a:solidFill>
                  <a:prstClr val="white"/>
                </a:solidFill>
              </a:endParaRPr>
            </a:p>
          </p:txBody>
        </p:sp>
        <p:sp>
          <p:nvSpPr>
            <p:cNvPr id="92" name="Rectangle 30"/>
            <p:cNvSpPr/>
            <p:nvPr/>
          </p:nvSpPr>
          <p:spPr>
            <a:xfrm>
              <a:off x="9104796" y="2183841"/>
              <a:ext cx="478148" cy="387566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685" tIns="43842" rIns="87685" bIns="43842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700" dirty="0">
                <a:solidFill>
                  <a:prstClr val="white"/>
                </a:solidFill>
              </a:endParaRPr>
            </a:p>
          </p:txBody>
        </p:sp>
        <p:sp>
          <p:nvSpPr>
            <p:cNvPr id="93" name="Rectangle 9"/>
            <p:cNvSpPr/>
            <p:nvPr/>
          </p:nvSpPr>
          <p:spPr>
            <a:xfrm>
              <a:off x="690317" y="2102753"/>
              <a:ext cx="470461" cy="39169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20" tIns="42460" rIns="84920" bIns="4246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540006" y="6310114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fld id="{EE8C2ECE-43F3-4B2A-9395-C9D303E2F84B}" type="slidenum"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lvl="0"/>
              <a:t>15</a:t>
            </a:fld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44019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BTG.pn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lum contrast="10000"/>
          </a:blip>
          <a:srcRect t="21" b="21"/>
          <a:stretch>
            <a:fillRect/>
          </a:stretch>
        </p:blipFill>
        <p:spPr>
          <a:xfrm>
            <a:off x="7698156" y="764225"/>
            <a:ext cx="3319840" cy="3321041"/>
          </a:xfrm>
        </p:spPr>
      </p:pic>
      <p:pic>
        <p:nvPicPr>
          <p:cNvPr id="87" name="Picture 2" descr="D:\2023\2023\krenova\Layer 11.png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 l="72736" t="48432"/>
          <a:stretch>
            <a:fillRect/>
          </a:stretch>
        </p:blipFill>
        <p:spPr bwMode="auto">
          <a:xfrm>
            <a:off x="10691401" y="4804334"/>
            <a:ext cx="894040" cy="982956"/>
          </a:xfrm>
          <a:prstGeom prst="rect">
            <a:avLst/>
          </a:prstGeom>
          <a:noFill/>
        </p:spPr>
      </p:pic>
      <p:pic>
        <p:nvPicPr>
          <p:cNvPr id="88" name="Picture 2" descr="D:\2023\2023\krenova\Layer 11.png"/>
          <p:cNvPicPr>
            <a:picLocks noChangeAspect="1" noChangeArrowheads="1"/>
          </p:cNvPicPr>
          <p:nvPr/>
        </p:nvPicPr>
        <p:blipFill>
          <a:blip r:embed="rId4">
            <a:lum bright="-40000" contrast="40000"/>
          </a:blip>
          <a:srcRect t="44891" r="69960"/>
          <a:stretch>
            <a:fillRect/>
          </a:stretch>
        </p:blipFill>
        <p:spPr bwMode="auto">
          <a:xfrm>
            <a:off x="6590438" y="4614762"/>
            <a:ext cx="1133189" cy="1208419"/>
          </a:xfrm>
          <a:prstGeom prst="rect">
            <a:avLst/>
          </a:prstGeom>
          <a:noFill/>
        </p:spPr>
      </p:pic>
      <p:pic>
        <p:nvPicPr>
          <p:cNvPr id="89" name="Picture 2" descr="D:\2023\2023\krenova\Layer 11.png"/>
          <p:cNvPicPr>
            <a:picLocks noChangeAspect="1" noChangeArrowheads="1"/>
          </p:cNvPicPr>
          <p:nvPr/>
        </p:nvPicPr>
        <p:blipFill>
          <a:blip r:embed="rId4">
            <a:lum bright="-40000" contrast="40000"/>
          </a:blip>
          <a:srcRect l="67077" b="48027"/>
          <a:stretch>
            <a:fillRect/>
          </a:stretch>
        </p:blipFill>
        <p:spPr bwMode="auto">
          <a:xfrm>
            <a:off x="4471562" y="4886425"/>
            <a:ext cx="1109646" cy="1018264"/>
          </a:xfrm>
          <a:prstGeom prst="rect">
            <a:avLst/>
          </a:prstGeom>
          <a:noFill/>
        </p:spPr>
      </p:pic>
      <p:pic>
        <p:nvPicPr>
          <p:cNvPr id="90" name="Picture 2" descr="D:\2023\2023\krenova\Layer 11.png"/>
          <p:cNvPicPr>
            <a:picLocks noChangeAspect="1" noChangeArrowheads="1"/>
          </p:cNvPicPr>
          <p:nvPr/>
        </p:nvPicPr>
        <p:blipFill>
          <a:blip r:embed="rId5" cstate="print">
            <a:lum bright="-40000" contrast="40000"/>
          </a:blip>
          <a:srcRect l="37756" t="46662" r="31894"/>
          <a:stretch>
            <a:fillRect/>
          </a:stretch>
        </p:blipFill>
        <p:spPr bwMode="auto">
          <a:xfrm>
            <a:off x="8676573" y="4769847"/>
            <a:ext cx="984784" cy="1006012"/>
          </a:xfrm>
          <a:prstGeom prst="rect">
            <a:avLst/>
          </a:prstGeom>
          <a:noFill/>
        </p:spPr>
      </p:pic>
      <p:pic>
        <p:nvPicPr>
          <p:cNvPr id="91" name="Picture 2" descr="D:\2023\2023\krenova\Layer 11.png"/>
          <p:cNvPicPr>
            <a:picLocks noChangeAspect="1" noChangeArrowheads="1"/>
          </p:cNvPicPr>
          <p:nvPr/>
        </p:nvPicPr>
        <p:blipFill>
          <a:blip r:embed="rId4">
            <a:lum bright="-40000" contrast="40000"/>
          </a:blip>
          <a:srcRect l="38270" r="33437" b="55994"/>
          <a:stretch>
            <a:fillRect/>
          </a:stretch>
        </p:blipFill>
        <p:spPr bwMode="auto">
          <a:xfrm>
            <a:off x="2551117" y="4870389"/>
            <a:ext cx="1010486" cy="913593"/>
          </a:xfrm>
          <a:prstGeom prst="rect">
            <a:avLst/>
          </a:prstGeom>
          <a:noFill/>
        </p:spPr>
      </p:pic>
      <p:pic>
        <p:nvPicPr>
          <p:cNvPr id="92" name="Picture 2" descr="D:\2023\2023\krenova\Layer 11.png"/>
          <p:cNvPicPr>
            <a:picLocks noChangeAspect="1" noChangeArrowheads="1"/>
          </p:cNvPicPr>
          <p:nvPr/>
        </p:nvPicPr>
        <p:blipFill>
          <a:blip r:embed="rId4">
            <a:lum bright="-40000" contrast="40000"/>
          </a:blip>
          <a:srcRect r="72315" b="55109"/>
          <a:stretch>
            <a:fillRect/>
          </a:stretch>
        </p:blipFill>
        <p:spPr bwMode="auto">
          <a:xfrm>
            <a:off x="603037" y="4830193"/>
            <a:ext cx="1081816" cy="1019665"/>
          </a:xfrm>
          <a:prstGeom prst="rect">
            <a:avLst/>
          </a:prstGeom>
          <a:noFill/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ACB37E6-B457-415B-A1D4-CA2BD3735575}"/>
              </a:ext>
            </a:extLst>
          </p:cNvPr>
          <p:cNvSpPr txBox="1"/>
          <p:nvPr/>
        </p:nvSpPr>
        <p:spPr>
          <a:xfrm>
            <a:off x="47494" y="5822386"/>
            <a:ext cx="2019606" cy="323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5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PENDIDIKAN</a:t>
            </a:r>
            <a:endParaRPr lang="en-US" altLang="ko-KR" sz="15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8ACB37E6-B457-415B-A1D4-CA2BD3735575}"/>
              </a:ext>
            </a:extLst>
          </p:cNvPr>
          <p:cNvSpPr txBox="1"/>
          <p:nvPr/>
        </p:nvSpPr>
        <p:spPr>
          <a:xfrm>
            <a:off x="2101497" y="5821249"/>
            <a:ext cx="1974547" cy="554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5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PERTANIAN DAN PANGAN</a:t>
            </a:r>
            <a:endParaRPr lang="en-US" altLang="ko-KR" sz="15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ACB37E6-B457-415B-A1D4-CA2BD3735575}"/>
              </a:ext>
            </a:extLst>
          </p:cNvPr>
          <p:cNvSpPr txBox="1"/>
          <p:nvPr/>
        </p:nvSpPr>
        <p:spPr>
          <a:xfrm>
            <a:off x="4137310" y="5821248"/>
            <a:ext cx="1976820" cy="785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5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ENERGI DAN</a:t>
            </a:r>
          </a:p>
          <a:p>
            <a:pPr algn="ctr"/>
            <a:r>
              <a:rPr lang="id-ID" sz="15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REKAYASA MANUFAKTUR</a:t>
            </a:r>
            <a:endParaRPr lang="en-US" altLang="ko-KR" sz="15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8ACB37E6-B457-415B-A1D4-CA2BD3735575}"/>
              </a:ext>
            </a:extLst>
          </p:cNvPr>
          <p:cNvSpPr txBox="1"/>
          <p:nvPr/>
        </p:nvSpPr>
        <p:spPr>
          <a:xfrm>
            <a:off x="6188415" y="5828776"/>
            <a:ext cx="1963799" cy="323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15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KESEHATAN</a:t>
            </a:r>
            <a:endParaRPr lang="en-US" altLang="ko-KR" sz="15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8ACB37E6-B457-415B-A1D4-CA2BD3735575}"/>
              </a:ext>
            </a:extLst>
          </p:cNvPr>
          <p:cNvSpPr txBox="1"/>
          <p:nvPr/>
        </p:nvSpPr>
        <p:spPr>
          <a:xfrm>
            <a:off x="8199833" y="5833633"/>
            <a:ext cx="1980942" cy="323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5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INDUSTRI KREATIF</a:t>
            </a:r>
            <a:endParaRPr lang="en-US" altLang="ko-KR" sz="15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8ACB37E6-B457-415B-A1D4-CA2BD3735575}"/>
              </a:ext>
            </a:extLst>
          </p:cNvPr>
          <p:cNvSpPr txBox="1"/>
          <p:nvPr/>
        </p:nvSpPr>
        <p:spPr>
          <a:xfrm>
            <a:off x="10247441" y="5832586"/>
            <a:ext cx="1840064" cy="785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5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TEKNOLOGI INFORMASI DAN KOMUNIKASI</a:t>
            </a:r>
            <a:endParaRPr lang="en-US" altLang="ko-KR" sz="15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9A77D209-2ACE-4F74-B310-101A473247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3" b="1523"/>
          <a:stretch>
            <a:fillRect/>
          </a:stretch>
        </p:blipFill>
        <p:spPr>
          <a:xfrm>
            <a:off x="852337" y="985011"/>
            <a:ext cx="3284973" cy="3286162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134E8D4-63ED-4A7A-83B7-84CC3B665B1C}"/>
              </a:ext>
            </a:extLst>
          </p:cNvPr>
          <p:cNvSpPr/>
          <p:nvPr/>
        </p:nvSpPr>
        <p:spPr>
          <a:xfrm rot="5400000">
            <a:off x="5670144" y="-3960696"/>
            <a:ext cx="1043505" cy="9891417"/>
          </a:xfrm>
          <a:prstGeom prst="rect">
            <a:avLst/>
          </a:prstGeom>
          <a:solidFill>
            <a:srgbClr val="92CDBE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0F68082-AC69-493C-B380-A44CC04B79FF}"/>
              </a:ext>
            </a:extLst>
          </p:cNvPr>
          <p:cNvSpPr txBox="1"/>
          <p:nvPr/>
        </p:nvSpPr>
        <p:spPr>
          <a:xfrm>
            <a:off x="982638" y="117426"/>
            <a:ext cx="9891417" cy="144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FOKUS INOVASI</a:t>
            </a:r>
          </a:p>
          <a:p>
            <a:pPr algn="ctr"/>
            <a:r>
              <a:rPr lang="id-ID" sz="44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TAHUN </a:t>
            </a:r>
            <a:r>
              <a:rPr lang="id-ID" sz="44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2024</a:t>
            </a:r>
            <a:endParaRPr lang="en-US" sz="44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6428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492" y="264625"/>
            <a:ext cx="11571691" cy="724415"/>
          </a:xfrm>
          <a:prstGeom prst="rect">
            <a:avLst/>
          </a:prstGeom>
        </p:spPr>
        <p:txBody>
          <a:bodyPr/>
          <a:lstStyle/>
          <a:p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Fasilitasi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Lanjutan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D23910-A370-4CE6-B3CA-94AA4699D896}"/>
              </a:ext>
            </a:extLst>
          </p:cNvPr>
          <p:cNvSpPr txBox="1"/>
          <p:nvPr/>
        </p:nvSpPr>
        <p:spPr>
          <a:xfrm>
            <a:off x="4943079" y="1701602"/>
            <a:ext cx="6507922" cy="378565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d-ID" sz="1600" b="1" dirty="0">
                <a:solidFill>
                  <a:srgbClr val="ED7D31">
                    <a:lumMod val="75000"/>
                  </a:srgbClr>
                </a:solidFill>
              </a:rPr>
              <a:t>Hilirisasi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Teknologi</a:t>
            </a:r>
            <a:r>
              <a:rPr lang="id-ID" sz="1600" b="1" dirty="0">
                <a:solidFill>
                  <a:srgbClr val="ED7D31">
                    <a:lumMod val="75000"/>
                  </a:srgbClr>
                </a:solidFill>
              </a:rPr>
              <a:t> (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Business Technology Center/</a:t>
            </a:r>
            <a:r>
              <a:rPr lang="id-ID" sz="1600" b="1" dirty="0">
                <a:solidFill>
                  <a:srgbClr val="ED7D31">
                    <a:lumMod val="75000"/>
                  </a:srgbClr>
                </a:solidFill>
              </a:rPr>
              <a:t>BTC, Perekayasaan, Penerapan, Diseminasi dan Pelatihan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Penguatan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id-ID" sz="1600" b="1" dirty="0">
                <a:solidFill>
                  <a:srgbClr val="ED7D31">
                    <a:lumMod val="75000"/>
                  </a:srgbClr>
                </a:solidFill>
              </a:rPr>
              <a:t>Kapasitas SDM)</a:t>
            </a: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Layanan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Inkubasi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Bisnis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Teknologi</a:t>
            </a:r>
            <a:endParaRPr lang="en-US" sz="1600" b="1" dirty="0">
              <a:solidFill>
                <a:srgbClr val="ED7D31">
                  <a:lumMod val="75000"/>
                </a:srgbClr>
              </a:solidFill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Fasilitasi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Kekayaan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Intelektual</a:t>
            </a:r>
            <a:endParaRPr lang="en-US" sz="1600" b="1" dirty="0">
              <a:solidFill>
                <a:srgbClr val="ED7D31">
                  <a:lumMod val="75000"/>
                </a:srgbClr>
              </a:solidFill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d-ID" sz="1600" b="1" dirty="0">
                <a:solidFill>
                  <a:srgbClr val="ED7D31">
                    <a:lumMod val="75000"/>
                  </a:srgbClr>
                </a:solidFill>
              </a:rPr>
              <a:t>Promosi Produk Inovasi melalui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Pameran</a:t>
            </a:r>
            <a:endParaRPr lang="en-US" sz="1600" b="1" dirty="0">
              <a:solidFill>
                <a:srgbClr val="ED7D31">
                  <a:lumMod val="75000"/>
                </a:srgbClr>
              </a:solidFill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rgbClr val="ED7D31">
                    <a:lumMod val="75000"/>
                  </a:srgbClr>
                </a:solidFill>
              </a:rPr>
              <a:t>Business Matching</a:t>
            </a:r>
            <a:endParaRPr lang="id-ID" sz="1600" b="1" i="1" dirty="0">
              <a:solidFill>
                <a:srgbClr val="ED7D31">
                  <a:lumMod val="75000"/>
                </a:srgbClr>
              </a:solidFill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Fasilitasi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akses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Progra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id-ID" sz="1600" b="1" dirty="0">
                <a:solidFill>
                  <a:srgbClr val="ED7D31">
                    <a:lumMod val="75000"/>
                  </a:srgbClr>
                </a:solidFill>
              </a:rPr>
              <a:t>m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ke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Pemerintah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(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Kemenkop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UKM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dan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BRIN)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untuk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menjadi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Perusahaan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Pemula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Berbasis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Teknologi</a:t>
            </a:r>
            <a:r>
              <a:rPr lang="en-US" sz="1600" b="1" dirty="0">
                <a:solidFill>
                  <a:srgbClr val="ED7D31">
                    <a:lumMod val="75000"/>
                  </a:srgbClr>
                </a:solidFill>
              </a:rPr>
              <a:t>/ </a:t>
            </a:r>
            <a:r>
              <a:rPr lang="en-US" sz="1600" b="1" i="1" dirty="0">
                <a:solidFill>
                  <a:srgbClr val="ED7D31">
                    <a:lumMod val="75000"/>
                  </a:srgbClr>
                </a:solidFill>
              </a:rPr>
              <a:t>Start Up </a:t>
            </a:r>
            <a:r>
              <a:rPr lang="en-US" sz="1600" b="1" dirty="0" err="1">
                <a:solidFill>
                  <a:srgbClr val="ED7D31">
                    <a:lumMod val="75000"/>
                  </a:srgbClr>
                </a:solidFill>
              </a:rPr>
              <a:t>Inovasi</a:t>
            </a:r>
            <a:endParaRPr lang="id-ID" sz="1600" b="1" dirty="0">
              <a:solidFill>
                <a:srgbClr val="ED7D31">
                  <a:lumMod val="75000"/>
                </a:srgbClr>
              </a:solidFill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d-ID" altLang="ko-KR" sz="1600" b="1" dirty="0">
                <a:solidFill>
                  <a:srgbClr val="ED7D31">
                    <a:lumMod val="75000"/>
                  </a:srgbClr>
                </a:solidFill>
                <a:cs typeface="Arial" pitchFamily="34" charset="0"/>
              </a:rPr>
              <a:t>Penyediaan layanan kemitraan dan jejaring, </a:t>
            </a:r>
            <a:r>
              <a:rPr lang="id-ID" altLang="ko-KR" sz="1600" b="1" i="1" dirty="0">
                <a:solidFill>
                  <a:srgbClr val="ED7D31">
                    <a:lumMod val="75000"/>
                  </a:srgbClr>
                </a:solidFill>
                <a:cs typeface="Arial" pitchFamily="34" charset="0"/>
              </a:rPr>
              <a:t>co working spac</a:t>
            </a:r>
            <a:r>
              <a:rPr lang="id-ID" altLang="ko-KR" sz="1600" b="1" dirty="0">
                <a:solidFill>
                  <a:srgbClr val="ED7D31">
                    <a:lumMod val="75000"/>
                  </a:srgbClr>
                </a:solidFill>
                <a:cs typeface="Arial" pitchFamily="34" charset="0"/>
              </a:rPr>
              <a:t>e, </a:t>
            </a:r>
            <a:r>
              <a:rPr lang="id-ID" altLang="ko-KR" sz="1600" b="1" i="1" dirty="0">
                <a:solidFill>
                  <a:srgbClr val="ED7D31">
                    <a:lumMod val="75000"/>
                  </a:srgbClr>
                </a:solidFill>
                <a:cs typeface="Arial" pitchFamily="34" charset="0"/>
              </a:rPr>
              <a:t>meeting room </a:t>
            </a:r>
            <a:r>
              <a:rPr lang="id-ID" altLang="ko-KR" sz="1600" b="1" dirty="0">
                <a:solidFill>
                  <a:srgbClr val="ED7D31">
                    <a:lumMod val="75000"/>
                  </a:srgbClr>
                </a:solidFill>
                <a:cs typeface="Arial" pitchFamily="34" charset="0"/>
              </a:rPr>
              <a:t>pada Jateng Innovation Hub (JIH).</a:t>
            </a:r>
            <a:endParaRPr lang="ko-KR" altLang="en-US" sz="1600" b="1" dirty="0">
              <a:solidFill>
                <a:srgbClr val="ED7D31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r="1927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1659578" y="6403608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fld id="{EE8C2ECE-43F3-4B2A-9395-C9D303E2F84B}" type="slidenum">
              <a:rPr lang="en-US" altLang="zh-CN" sz="1600" b="1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lvl="0"/>
              <a:t>17</a:t>
            </a:fld>
            <a:endParaRPr lang="en-US" altLang="zh-CN" sz="1600" b="1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05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476" y="218485"/>
            <a:ext cx="11571691" cy="72441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Penutup</a:t>
            </a:r>
            <a:endParaRPr lang="en-US" dirty="0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xmlns="" id="{1A374540-5C79-4F54-9139-2592DAD864E0}"/>
              </a:ext>
            </a:extLst>
          </p:cNvPr>
          <p:cNvSpPr/>
          <p:nvPr/>
        </p:nvSpPr>
        <p:spPr>
          <a:xfrm>
            <a:off x="2" y="1901160"/>
            <a:ext cx="10077635" cy="4958428"/>
          </a:xfrm>
          <a:custGeom>
            <a:avLst/>
            <a:gdLst>
              <a:gd name="connsiteX0" fmla="*/ 6268825 w 6476215"/>
              <a:gd name="connsiteY0" fmla="*/ 0 h 4223208"/>
              <a:gd name="connsiteX1" fmla="*/ 0 w 6476215"/>
              <a:gd name="connsiteY1" fmla="*/ 2073897 h 4223208"/>
              <a:gd name="connsiteX2" fmla="*/ 9427 w 6476215"/>
              <a:gd name="connsiteY2" fmla="*/ 4223208 h 4223208"/>
              <a:gd name="connsiteX3" fmla="*/ 3780149 w 6476215"/>
              <a:gd name="connsiteY3" fmla="*/ 4213781 h 4223208"/>
              <a:gd name="connsiteX4" fmla="*/ 6476215 w 6476215"/>
              <a:gd name="connsiteY4" fmla="*/ 245097 h 4223208"/>
              <a:gd name="connsiteX5" fmla="*/ 6268825 w 6476215"/>
              <a:gd name="connsiteY5" fmla="*/ 0 h 4223208"/>
              <a:gd name="connsiteX0" fmla="*/ 6259671 w 6467061"/>
              <a:gd name="connsiteY0" fmla="*/ 0 h 4223208"/>
              <a:gd name="connsiteX1" fmla="*/ 19127 w 6467061"/>
              <a:gd name="connsiteY1" fmla="*/ 1791093 h 4223208"/>
              <a:gd name="connsiteX2" fmla="*/ 273 w 6467061"/>
              <a:gd name="connsiteY2" fmla="*/ 4223208 h 4223208"/>
              <a:gd name="connsiteX3" fmla="*/ 3770995 w 6467061"/>
              <a:gd name="connsiteY3" fmla="*/ 4213781 h 4223208"/>
              <a:gd name="connsiteX4" fmla="*/ 6467061 w 6467061"/>
              <a:gd name="connsiteY4" fmla="*/ 245097 h 4223208"/>
              <a:gd name="connsiteX5" fmla="*/ 6259671 w 6467061"/>
              <a:gd name="connsiteY5" fmla="*/ 0 h 4223208"/>
              <a:gd name="connsiteX0" fmla="*/ 6259815 w 6467205"/>
              <a:gd name="connsiteY0" fmla="*/ 0 h 4223208"/>
              <a:gd name="connsiteX1" fmla="*/ 9844 w 6467205"/>
              <a:gd name="connsiteY1" fmla="*/ 1743959 h 4223208"/>
              <a:gd name="connsiteX2" fmla="*/ 417 w 6467205"/>
              <a:gd name="connsiteY2" fmla="*/ 4223208 h 4223208"/>
              <a:gd name="connsiteX3" fmla="*/ 3771139 w 6467205"/>
              <a:gd name="connsiteY3" fmla="*/ 4213781 h 4223208"/>
              <a:gd name="connsiteX4" fmla="*/ 6467205 w 6467205"/>
              <a:gd name="connsiteY4" fmla="*/ 245097 h 4223208"/>
              <a:gd name="connsiteX5" fmla="*/ 6259815 w 6467205"/>
              <a:gd name="connsiteY5" fmla="*/ 0 h 4223208"/>
              <a:gd name="connsiteX0" fmla="*/ 6259815 w 6467205"/>
              <a:gd name="connsiteY0" fmla="*/ 0 h 4223208"/>
              <a:gd name="connsiteX1" fmla="*/ 9844 w 6467205"/>
              <a:gd name="connsiteY1" fmla="*/ 1442301 h 4223208"/>
              <a:gd name="connsiteX2" fmla="*/ 417 w 6467205"/>
              <a:gd name="connsiteY2" fmla="*/ 4223208 h 4223208"/>
              <a:gd name="connsiteX3" fmla="*/ 3771139 w 6467205"/>
              <a:gd name="connsiteY3" fmla="*/ 4213781 h 4223208"/>
              <a:gd name="connsiteX4" fmla="*/ 6467205 w 6467205"/>
              <a:gd name="connsiteY4" fmla="*/ 245097 h 4223208"/>
              <a:gd name="connsiteX5" fmla="*/ 6259815 w 6467205"/>
              <a:gd name="connsiteY5" fmla="*/ 0 h 4223208"/>
              <a:gd name="connsiteX0" fmla="*/ 6259815 w 7259056"/>
              <a:gd name="connsiteY0" fmla="*/ 0 h 4223208"/>
              <a:gd name="connsiteX1" fmla="*/ 9844 w 7259056"/>
              <a:gd name="connsiteY1" fmla="*/ 1442301 h 4223208"/>
              <a:gd name="connsiteX2" fmla="*/ 417 w 7259056"/>
              <a:gd name="connsiteY2" fmla="*/ 4223208 h 4223208"/>
              <a:gd name="connsiteX3" fmla="*/ 3771139 w 7259056"/>
              <a:gd name="connsiteY3" fmla="*/ 4213781 h 4223208"/>
              <a:gd name="connsiteX4" fmla="*/ 7259056 w 7259056"/>
              <a:gd name="connsiteY4" fmla="*/ 131975 h 4223208"/>
              <a:gd name="connsiteX5" fmla="*/ 6259815 w 7259056"/>
              <a:gd name="connsiteY5" fmla="*/ 0 h 4223208"/>
              <a:gd name="connsiteX0" fmla="*/ 7098801 w 7259056"/>
              <a:gd name="connsiteY0" fmla="*/ 0 h 4355183"/>
              <a:gd name="connsiteX1" fmla="*/ 9844 w 7259056"/>
              <a:gd name="connsiteY1" fmla="*/ 1574276 h 4355183"/>
              <a:gd name="connsiteX2" fmla="*/ 417 w 7259056"/>
              <a:gd name="connsiteY2" fmla="*/ 4355183 h 4355183"/>
              <a:gd name="connsiteX3" fmla="*/ 3771139 w 7259056"/>
              <a:gd name="connsiteY3" fmla="*/ 4345756 h 4355183"/>
              <a:gd name="connsiteX4" fmla="*/ 7259056 w 7259056"/>
              <a:gd name="connsiteY4" fmla="*/ 263950 h 4355183"/>
              <a:gd name="connsiteX5" fmla="*/ 7098801 w 7259056"/>
              <a:gd name="connsiteY5" fmla="*/ 0 h 4355183"/>
              <a:gd name="connsiteX0" fmla="*/ 7051667 w 7259056"/>
              <a:gd name="connsiteY0" fmla="*/ 0 h 4317476"/>
              <a:gd name="connsiteX1" fmla="*/ 9844 w 7259056"/>
              <a:gd name="connsiteY1" fmla="*/ 1536569 h 4317476"/>
              <a:gd name="connsiteX2" fmla="*/ 417 w 7259056"/>
              <a:gd name="connsiteY2" fmla="*/ 4317476 h 4317476"/>
              <a:gd name="connsiteX3" fmla="*/ 3771139 w 7259056"/>
              <a:gd name="connsiteY3" fmla="*/ 4308049 h 4317476"/>
              <a:gd name="connsiteX4" fmla="*/ 7259056 w 7259056"/>
              <a:gd name="connsiteY4" fmla="*/ 226243 h 4317476"/>
              <a:gd name="connsiteX5" fmla="*/ 7051667 w 7259056"/>
              <a:gd name="connsiteY5" fmla="*/ 0 h 4317476"/>
              <a:gd name="connsiteX0" fmla="*/ 7051667 w 7221349"/>
              <a:gd name="connsiteY0" fmla="*/ 0 h 4317476"/>
              <a:gd name="connsiteX1" fmla="*/ 9844 w 7221349"/>
              <a:gd name="connsiteY1" fmla="*/ 1536569 h 4317476"/>
              <a:gd name="connsiteX2" fmla="*/ 417 w 7221349"/>
              <a:gd name="connsiteY2" fmla="*/ 4317476 h 4317476"/>
              <a:gd name="connsiteX3" fmla="*/ 3771139 w 7221349"/>
              <a:gd name="connsiteY3" fmla="*/ 4308049 h 4317476"/>
              <a:gd name="connsiteX4" fmla="*/ 7221349 w 7221349"/>
              <a:gd name="connsiteY4" fmla="*/ 245097 h 4317476"/>
              <a:gd name="connsiteX5" fmla="*/ 7051667 w 7221349"/>
              <a:gd name="connsiteY5" fmla="*/ 0 h 431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1349" h="4317476">
                <a:moveTo>
                  <a:pt x="7051667" y="0"/>
                </a:moveTo>
                <a:lnTo>
                  <a:pt x="9844" y="1536569"/>
                </a:lnTo>
                <a:cubicBezTo>
                  <a:pt x="12986" y="2253006"/>
                  <a:pt x="-2725" y="3601039"/>
                  <a:pt x="417" y="4317476"/>
                </a:cubicBezTo>
                <a:lnTo>
                  <a:pt x="3771139" y="4308049"/>
                </a:lnTo>
                <a:lnTo>
                  <a:pt x="7221349" y="245097"/>
                </a:lnTo>
                <a:lnTo>
                  <a:pt x="7051667" y="0"/>
                </a:lnTo>
                <a:close/>
              </a:path>
            </a:pathLst>
          </a:cu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 sz="2700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6F3154-A244-48B8-90C5-8BFF3B5D23D5}"/>
              </a:ext>
            </a:extLst>
          </p:cNvPr>
          <p:cNvGrpSpPr/>
          <p:nvPr/>
        </p:nvGrpSpPr>
        <p:grpSpPr>
          <a:xfrm>
            <a:off x="338476" y="4850636"/>
            <a:ext cx="877749" cy="878065"/>
            <a:chOff x="5580109" y="1852963"/>
            <a:chExt cx="1152128" cy="1152128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xmlns="" id="{043A30BB-A301-40A1-9A8C-29D8B2053162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 Placeholder 12">
              <a:extLst>
                <a:ext uri="{FF2B5EF4-FFF2-40B4-BE49-F238E27FC236}">
                  <a16:creationId xmlns:a16="http://schemas.microsoft.com/office/drawing/2014/main" xmlns="" id="{B9B83664-0BED-406D-B15D-97FB29285762}"/>
                </a:ext>
              </a:extLst>
            </p:cNvPr>
            <p:cNvSpPr txBox="1">
              <a:spLocks/>
            </p:cNvSpPr>
            <p:nvPr/>
          </p:nvSpPr>
          <p:spPr>
            <a:xfrm>
              <a:off x="5764159" y="2167175"/>
              <a:ext cx="784025" cy="52370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sz="4000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CC7E405-0DE2-469E-830D-4A5CA1266BD3}"/>
              </a:ext>
            </a:extLst>
          </p:cNvPr>
          <p:cNvGrpSpPr/>
          <p:nvPr/>
        </p:nvGrpSpPr>
        <p:grpSpPr>
          <a:xfrm>
            <a:off x="4040447" y="3437625"/>
            <a:ext cx="797863" cy="798152"/>
            <a:chOff x="5542387" y="2135878"/>
            <a:chExt cx="1152128" cy="1152128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xmlns="" id="{78A1FF61-1227-474F-A016-C05F2624DA24}"/>
                </a:ext>
              </a:extLst>
            </p:cNvPr>
            <p:cNvSpPr/>
            <p:nvPr/>
          </p:nvSpPr>
          <p:spPr>
            <a:xfrm>
              <a:off x="5542387" y="2135878"/>
              <a:ext cx="1152128" cy="1152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xmlns="" id="{B77794B5-2592-4DE7-80CF-6B8DF1899A34}"/>
                </a:ext>
              </a:extLst>
            </p:cNvPr>
            <p:cNvSpPr txBox="1">
              <a:spLocks/>
            </p:cNvSpPr>
            <p:nvPr/>
          </p:nvSpPr>
          <p:spPr>
            <a:xfrm>
              <a:off x="5726438" y="2450088"/>
              <a:ext cx="784025" cy="52370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dirty="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B200EFA-DA1D-4F64-BBEB-09B7C6ED91B3}"/>
              </a:ext>
            </a:extLst>
          </p:cNvPr>
          <p:cNvGrpSpPr/>
          <p:nvPr/>
        </p:nvGrpSpPr>
        <p:grpSpPr>
          <a:xfrm>
            <a:off x="8405954" y="1817037"/>
            <a:ext cx="678184" cy="678429"/>
            <a:chOff x="4231869" y="3661792"/>
            <a:chExt cx="612000" cy="612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AEAE502-D68A-45D6-A347-27ACB3583DE7}"/>
                </a:ext>
              </a:extLst>
            </p:cNvPr>
            <p:cNvSpPr/>
            <p:nvPr/>
          </p:nvSpPr>
          <p:spPr>
            <a:xfrm>
              <a:off x="4231869" y="3661792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xmlns="" id="{5E4AC958-385A-46D3-A1E5-6EB397A76048}"/>
                </a:ext>
              </a:extLst>
            </p:cNvPr>
            <p:cNvSpPr txBox="1">
              <a:spLocks/>
            </p:cNvSpPr>
            <p:nvPr/>
          </p:nvSpPr>
          <p:spPr>
            <a:xfrm>
              <a:off x="4329635" y="3828698"/>
              <a:ext cx="416467" cy="27818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Aft>
                  <a:spcPts val="0"/>
                </a:spcAft>
              </a:pPr>
              <a:r>
                <a:rPr lang="en-US" sz="2400" dirty="0">
                  <a:solidFill>
                    <a:prstClr val="white"/>
                  </a:solidFill>
                </a:rPr>
                <a:t>3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449BBB-805F-4C08-A597-A94F5E9B89F5}"/>
              </a:ext>
            </a:extLst>
          </p:cNvPr>
          <p:cNvSpPr txBox="1"/>
          <p:nvPr/>
        </p:nvSpPr>
        <p:spPr>
          <a:xfrm>
            <a:off x="4864430" y="3244826"/>
            <a:ext cx="5689556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lvl="1" indent="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Dengan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KRENOVA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dan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Penjaringan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Inovasi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Masyarakat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diharapkan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segala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ide,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gagasan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,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konsep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,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metode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,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kreativitas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dan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inovasi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dapat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terhimpun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dan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berkembang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lebih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maju</a:t>
            </a:r>
            <a:r>
              <a:rPr lang="en-US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id-ID" sz="1400" dirty="0">
                <a:solidFill>
                  <a:srgbClr val="ED7D31">
                    <a:lumMod val="75000"/>
                  </a:srgbClr>
                </a:solidFill>
                <a:latin typeface="Arial" pitchFamily="34" charset="0"/>
              </a:rPr>
              <a:t>sehingga inovasi menjadi budaya dalam kehidupan masyarakat</a:t>
            </a:r>
            <a:endParaRPr lang="en-US" sz="1400" dirty="0">
              <a:solidFill>
                <a:srgbClr val="ED7D31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xmlns="" id="{822F4F0E-498F-47EE-B922-7434EE4886D1}"/>
              </a:ext>
            </a:extLst>
          </p:cNvPr>
          <p:cNvSpPr/>
          <p:nvPr/>
        </p:nvSpPr>
        <p:spPr>
          <a:xfrm rot="3600000">
            <a:off x="10152071" y="679988"/>
            <a:ext cx="803835" cy="1968956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3175E0-B79D-405F-A0B6-559CA6E700C5}"/>
              </a:ext>
            </a:extLst>
          </p:cNvPr>
          <p:cNvSpPr txBox="1"/>
          <p:nvPr/>
        </p:nvSpPr>
        <p:spPr>
          <a:xfrm>
            <a:off x="1351672" y="4704089"/>
            <a:ext cx="5440130" cy="13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lvl="1" indent="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Lomba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KRENOVA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dan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Penjaringan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Inovasi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Masyarakat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merupakan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ajang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untuk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meningkatkan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kreativitas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dan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inovasi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masyarakat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berupa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teknologi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dan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inovasi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yang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bermanfaat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dan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mudah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diterapkan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bagi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peningkatan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kesejahteraan</a:t>
            </a:r>
            <a:r>
              <a:rPr lang="en-US" sz="1400" dirty="0">
                <a:solidFill>
                  <a:srgbClr val="4472C4"/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4472C4"/>
                </a:solidFill>
                <a:latin typeface="Arial" pitchFamily="34" charset="0"/>
              </a:rPr>
              <a:t>masyarakat</a:t>
            </a:r>
            <a:endParaRPr lang="en-US" sz="1400" dirty="0">
              <a:solidFill>
                <a:srgbClr val="4472C4"/>
              </a:solidFill>
              <a:latin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A2D50B-041A-41F5-8CB1-7BD608653528}"/>
              </a:ext>
            </a:extLst>
          </p:cNvPr>
          <p:cNvSpPr txBox="1"/>
          <p:nvPr/>
        </p:nvSpPr>
        <p:spPr>
          <a:xfrm>
            <a:off x="3396141" y="1598488"/>
            <a:ext cx="4887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lvl="1" indent="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Dukungan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fasilitasi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lanjutan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bagi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pemenang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KRENOVA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dan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Penjaringan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Inovasi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Masyarakat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diharapkan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dapat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mewujudkan</a:t>
            </a:r>
            <a:r>
              <a:rPr lang="id-ID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i="1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Start Up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Inovasi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yang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mandiri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dan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berdaya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saing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serta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penguatan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Ekonomi</a:t>
            </a:r>
            <a:r>
              <a:rPr lang="en-US" sz="1400" dirty="0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 </a:t>
            </a:r>
            <a:r>
              <a:rPr lang="en-US" sz="1400" dirty="0" err="1">
                <a:solidFill>
                  <a:srgbClr val="A5A5A5">
                    <a:lumMod val="50000"/>
                  </a:srgbClr>
                </a:solidFill>
                <a:latin typeface="Arial" pitchFamily="34" charset="0"/>
              </a:rPr>
              <a:t>Masyarakat</a:t>
            </a:r>
            <a:endParaRPr lang="en-US" sz="1400" dirty="0">
              <a:solidFill>
                <a:srgbClr val="A5A5A5">
                  <a:lumMod val="50000"/>
                </a:srgbClr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15562" y="5920128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fld id="{EE8C2ECE-43F3-4B2A-9395-C9D303E2F84B}" type="slidenum">
              <a:rPr lang="en-US" altLang="zh-CN" sz="1600" b="1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lvl="0"/>
              <a:t>18</a:t>
            </a:fld>
            <a:endParaRPr lang="en-US" altLang="zh-CN" sz="1600" b="1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422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G:\a-View-from-the-top-of-Borobudu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12190413" cy="68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533320" y="3904567"/>
            <a:ext cx="7925356" cy="193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/>
            <a:r>
              <a:rPr lang="id-ID" altLang="zh-CN" sz="12000" b="1">
                <a:solidFill>
                  <a:prstClr val="white"/>
                </a:solidFill>
                <a:latin typeface="Brush Script MT" panose="03060802040406070304" pitchFamily="66" charset="0"/>
                <a:ea typeface="SimSun" panose="02010600030101010101" pitchFamily="2" charset="-122"/>
              </a:rPr>
              <a:t>Matur Nuwun</a:t>
            </a:r>
          </a:p>
        </p:txBody>
      </p:sp>
      <p:pic>
        <p:nvPicPr>
          <p:cNvPr id="23556" name="Picture 1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7" y="898747"/>
            <a:ext cx="1904752" cy="8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7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24" y="741535"/>
            <a:ext cx="1188882" cy="127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object 3"/>
          <p:cNvSpPr>
            <a:spLocks noChangeArrowheads="1"/>
          </p:cNvSpPr>
          <p:nvPr/>
        </p:nvSpPr>
        <p:spPr bwMode="auto">
          <a:xfrm>
            <a:off x="3453861" y="1118600"/>
            <a:ext cx="4906196" cy="4783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4" name="Rectangle 53"/>
          <p:cNvSpPr/>
          <p:nvPr/>
        </p:nvSpPr>
        <p:spPr>
          <a:xfrm>
            <a:off x="630142" y="4435171"/>
            <a:ext cx="5241106" cy="10015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0" rIns="121882" bIns="60940"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58" name="Rectangle 57"/>
          <p:cNvSpPr/>
          <p:nvPr/>
        </p:nvSpPr>
        <p:spPr>
          <a:xfrm>
            <a:off x="5850613" y="1624323"/>
            <a:ext cx="5664903" cy="100314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0" rIns="121882" bIns="60940" anchor="ctr"/>
          <a:lstStyle/>
          <a:p>
            <a:pPr algn="ctr">
              <a:defRPr/>
            </a:pPr>
            <a:endParaRPr lang="en-ID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10910148" y="1497010"/>
            <a:ext cx="1178376" cy="1249486"/>
            <a:chOff x="1109790" y="3082676"/>
            <a:chExt cx="1512168" cy="1512169"/>
          </a:xfrm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grpSpPr>
        <p:sp>
          <p:nvSpPr>
            <p:cNvPr id="56" name="Diamond 55"/>
            <p:cNvSpPr/>
            <p:nvPr/>
          </p:nvSpPr>
          <p:spPr>
            <a:xfrm>
              <a:off x="1217689" y="3190688"/>
              <a:ext cx="1296371" cy="1296145"/>
            </a:xfrm>
            <a:prstGeom prst="diamond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  <p:sp>
          <p:nvSpPr>
            <p:cNvPr id="57" name="Diamond 56"/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grpSp>
        <p:nvGrpSpPr>
          <p:cNvPr id="3" name="Group 2"/>
          <p:cNvGrpSpPr/>
          <p:nvPr/>
        </p:nvGrpSpPr>
        <p:grpSpPr bwMode="auto">
          <a:xfrm>
            <a:off x="50794" y="4317385"/>
            <a:ext cx="1178377" cy="1249486"/>
            <a:chOff x="1109790" y="3082676"/>
            <a:chExt cx="1512168" cy="1512169"/>
          </a:xfrm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grpSpPr>
        <p:sp>
          <p:nvSpPr>
            <p:cNvPr id="50" name="Diamond 49"/>
            <p:cNvSpPr/>
            <p:nvPr/>
          </p:nvSpPr>
          <p:spPr>
            <a:xfrm>
              <a:off x="1217689" y="3190688"/>
              <a:ext cx="1296371" cy="1296145"/>
            </a:xfrm>
            <a:prstGeom prst="diamon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  <p:sp>
          <p:nvSpPr>
            <p:cNvPr id="52" name="Diamond 51"/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641249" y="1628346"/>
            <a:ext cx="5220472" cy="1001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0" rIns="121882" bIns="60940" anchor="ctr"/>
          <a:lstStyle/>
          <a:p>
            <a:pPr algn="ctr">
              <a:defRPr/>
            </a:pPr>
            <a:endParaRPr lang="en-ID"/>
          </a:p>
        </p:txBody>
      </p:sp>
      <p:grpSp>
        <p:nvGrpSpPr>
          <p:cNvPr id="6" name="Group 2"/>
          <p:cNvGrpSpPr/>
          <p:nvPr/>
        </p:nvGrpSpPr>
        <p:grpSpPr bwMode="auto">
          <a:xfrm>
            <a:off x="50794" y="1489949"/>
            <a:ext cx="1178377" cy="1249486"/>
            <a:chOff x="1109790" y="3082676"/>
            <a:chExt cx="1512168" cy="1512169"/>
          </a:xfrm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grpSpPr>
        <p:sp>
          <p:nvSpPr>
            <p:cNvPr id="32" name="Diamond 31"/>
            <p:cNvSpPr/>
            <p:nvPr/>
          </p:nvSpPr>
          <p:spPr>
            <a:xfrm>
              <a:off x="1217689" y="3190688"/>
              <a:ext cx="1296371" cy="129614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  <p:sp>
          <p:nvSpPr>
            <p:cNvPr id="33" name="Diamond 32"/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sp>
        <p:nvSpPr>
          <p:cNvPr id="11272" name="object 12"/>
          <p:cNvSpPr>
            <a:spLocks noChangeArrowheads="1"/>
          </p:cNvSpPr>
          <p:nvPr/>
        </p:nvSpPr>
        <p:spPr bwMode="auto">
          <a:xfrm>
            <a:off x="5577620" y="1679785"/>
            <a:ext cx="703153" cy="92695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11273" name="object 16"/>
          <p:cNvSpPr>
            <a:spLocks noChangeArrowheads="1"/>
          </p:cNvSpPr>
          <p:nvPr/>
        </p:nvSpPr>
        <p:spPr bwMode="auto">
          <a:xfrm>
            <a:off x="3328484" y="2917284"/>
            <a:ext cx="582521" cy="77934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11274" name="object 17"/>
          <p:cNvSpPr>
            <a:spLocks noChangeArrowheads="1"/>
          </p:cNvSpPr>
          <p:nvPr/>
        </p:nvSpPr>
        <p:spPr bwMode="auto">
          <a:xfrm>
            <a:off x="3436415" y="2917284"/>
            <a:ext cx="582521" cy="77934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25" name="object 25"/>
          <p:cNvSpPr txBox="1"/>
          <p:nvPr/>
        </p:nvSpPr>
        <p:spPr>
          <a:xfrm>
            <a:off x="457132" y="1880717"/>
            <a:ext cx="426972" cy="431800"/>
          </a:xfrm>
          <a:prstGeom prst="rect">
            <a:avLst/>
          </a:prstGeom>
        </p:spPr>
        <p:txBody>
          <a:bodyPr lIns="0" tIns="16930" rIns="0" bIns="0">
            <a:spAutoFit/>
          </a:bodyPr>
          <a:lstStyle/>
          <a:p>
            <a:pPr marL="17145">
              <a:spcBef>
                <a:spcPts val="135"/>
              </a:spcBef>
              <a:defRPr/>
            </a:pPr>
            <a:r>
              <a:rPr sz="2700" b="1" spc="-13" dirty="0">
                <a:latin typeface="Calibri" panose="020F0502020204030204"/>
                <a:cs typeface="Calibri" panose="020F0502020204030204"/>
              </a:rPr>
              <a:t>01</a:t>
            </a:r>
            <a:endParaRPr sz="27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277" name="object 36"/>
          <p:cNvSpPr>
            <a:spLocks noChangeArrowheads="1"/>
          </p:cNvSpPr>
          <p:nvPr/>
        </p:nvSpPr>
        <p:spPr bwMode="auto">
          <a:xfrm>
            <a:off x="6693456" y="349021"/>
            <a:ext cx="269833" cy="10158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id-ID" sz="2100" dirty="0"/>
          </a:p>
        </p:txBody>
      </p:sp>
      <p:sp>
        <p:nvSpPr>
          <p:cNvPr id="11278" name="object 42"/>
          <p:cNvSpPr>
            <a:spLocks noChangeArrowheads="1"/>
          </p:cNvSpPr>
          <p:nvPr/>
        </p:nvSpPr>
        <p:spPr bwMode="auto">
          <a:xfrm>
            <a:off x="5458065" y="2982599"/>
            <a:ext cx="269833" cy="101584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0" tIns="0" rIns="0" bIns="0"/>
          <a:lstStyle/>
          <a:p>
            <a:endParaRPr lang="id-ID" sz="2100" dirty="0"/>
          </a:p>
        </p:txBody>
      </p:sp>
      <p:sp>
        <p:nvSpPr>
          <p:cNvPr id="53" name="object 25"/>
          <p:cNvSpPr txBox="1"/>
          <p:nvPr/>
        </p:nvSpPr>
        <p:spPr>
          <a:xfrm>
            <a:off x="415864" y="4738322"/>
            <a:ext cx="426972" cy="431800"/>
          </a:xfrm>
          <a:prstGeom prst="rect">
            <a:avLst/>
          </a:prstGeom>
        </p:spPr>
        <p:txBody>
          <a:bodyPr lIns="0" tIns="16930" rIns="0" bIns="0">
            <a:spAutoFit/>
          </a:bodyPr>
          <a:lstStyle/>
          <a:p>
            <a:pPr marL="17145">
              <a:spcBef>
                <a:spcPts val="135"/>
              </a:spcBef>
              <a:defRPr/>
            </a:pPr>
            <a:r>
              <a:rPr sz="2700" b="1" spc="-13">
                <a:latin typeface="Calibri" panose="020F0502020204030204"/>
                <a:cs typeface="Calibri" panose="020F0502020204030204"/>
              </a:rPr>
              <a:t>02</a:t>
            </a:r>
            <a:endParaRPr sz="27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280" name="object 34"/>
          <p:cNvSpPr txBox="1">
            <a:spLocks noChangeArrowheads="1"/>
          </p:cNvSpPr>
          <p:nvPr/>
        </p:nvSpPr>
        <p:spPr bwMode="auto">
          <a:xfrm>
            <a:off x="1270000" y="4647565"/>
            <a:ext cx="4580890" cy="693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16930" rIns="0" bIns="0">
            <a:spAutoFit/>
          </a:bodyPr>
          <a:lstStyle/>
          <a:p>
            <a:pPr marL="15875">
              <a:spcBef>
                <a:spcPts val="140"/>
              </a:spcBef>
            </a:pPr>
            <a:r>
              <a:rPr lang="id-ID" b="1" dirty="0">
                <a:latin typeface="Agency FB" panose="020B0503020202020204" pitchFamily="34" charset="0"/>
              </a:rPr>
              <a:t>Mempercepat reformasi birokrasi yg  dinamis serta memperluas sasaran  ke pem Kab/Kota</a:t>
            </a:r>
            <a:endParaRPr lang="id-ID" dirty="0">
              <a:latin typeface="Agency FB" panose="020B0503020202020204" pitchFamily="34" charset="0"/>
            </a:endParaRPr>
          </a:p>
        </p:txBody>
      </p:sp>
      <p:sp>
        <p:nvSpPr>
          <p:cNvPr id="59" name="object 25"/>
          <p:cNvSpPr txBox="1"/>
          <p:nvPr/>
        </p:nvSpPr>
        <p:spPr>
          <a:xfrm>
            <a:off x="11317118" y="1908426"/>
            <a:ext cx="425385" cy="431800"/>
          </a:xfrm>
          <a:prstGeom prst="rect">
            <a:avLst/>
          </a:prstGeom>
        </p:spPr>
        <p:txBody>
          <a:bodyPr lIns="0" tIns="16930" rIns="0" bIns="0">
            <a:spAutoFit/>
          </a:bodyPr>
          <a:lstStyle/>
          <a:p>
            <a:pPr marL="17145">
              <a:spcBef>
                <a:spcPts val="135"/>
              </a:spcBef>
              <a:defRPr/>
            </a:pPr>
            <a:r>
              <a:rPr sz="2700" b="1" spc="-13">
                <a:latin typeface="Calibri" panose="020F0502020204030204"/>
                <a:cs typeface="Calibri" panose="020F0502020204030204"/>
              </a:rPr>
              <a:t>03</a:t>
            </a:r>
            <a:endParaRPr sz="27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2359" y="4435171"/>
            <a:ext cx="5633159" cy="100155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40" rIns="121882" bIns="60940" anchor="ctr"/>
          <a:lstStyle/>
          <a:p>
            <a:pPr algn="ctr">
              <a:defRPr/>
            </a:pPr>
            <a:endParaRPr lang="en-ID"/>
          </a:p>
        </p:txBody>
      </p:sp>
      <p:grpSp>
        <p:nvGrpSpPr>
          <p:cNvPr id="7" name="Group 2"/>
          <p:cNvGrpSpPr/>
          <p:nvPr/>
        </p:nvGrpSpPr>
        <p:grpSpPr bwMode="auto">
          <a:xfrm>
            <a:off x="10910148" y="4307239"/>
            <a:ext cx="1178376" cy="1249486"/>
            <a:chOff x="1109790" y="3082676"/>
            <a:chExt cx="1512168" cy="1512169"/>
          </a:xfrm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grpSpPr>
        <p:sp>
          <p:nvSpPr>
            <p:cNvPr id="63" name="Diamond 62"/>
            <p:cNvSpPr/>
            <p:nvPr/>
          </p:nvSpPr>
          <p:spPr>
            <a:xfrm>
              <a:off x="1217689" y="3190688"/>
              <a:ext cx="1296371" cy="1296145"/>
            </a:xfrm>
            <a:prstGeom prst="diamond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  <p:sp>
          <p:nvSpPr>
            <p:cNvPr id="64" name="Diamond 63"/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 dirty="0"/>
            </a:p>
          </p:txBody>
        </p:sp>
      </p:grpSp>
      <p:sp>
        <p:nvSpPr>
          <p:cNvPr id="11284" name="object 40"/>
          <p:cNvSpPr txBox="1">
            <a:spLocks noChangeArrowheads="1"/>
          </p:cNvSpPr>
          <p:nvPr/>
        </p:nvSpPr>
        <p:spPr bwMode="auto">
          <a:xfrm>
            <a:off x="5574665" y="4612640"/>
            <a:ext cx="5295265" cy="693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16930" rIns="0" bIns="0">
            <a:spAutoFit/>
          </a:bodyPr>
          <a:lstStyle/>
          <a:p>
            <a:pPr marL="15875" algn="r">
              <a:spcBef>
                <a:spcPts val="140"/>
              </a:spcBef>
            </a:pPr>
            <a:r>
              <a:rPr lang="id-ID" b="1" dirty="0">
                <a:latin typeface="Agency FB" panose="020B0503020202020204" pitchFamily="34" charset="0"/>
              </a:rPr>
              <a:t>Menjadikan rakyat Jateng lebih  sehat, lebih pintar, lebih berbudaya  dan mencintai lingkungan</a:t>
            </a:r>
            <a:endParaRPr lang="id-ID" dirty="0">
              <a:latin typeface="Agency FB" panose="020B0503020202020204" pitchFamily="34" charset="0"/>
            </a:endParaRPr>
          </a:p>
        </p:txBody>
      </p:sp>
      <p:sp>
        <p:nvSpPr>
          <p:cNvPr id="65" name="object 25"/>
          <p:cNvSpPr txBox="1"/>
          <p:nvPr/>
        </p:nvSpPr>
        <p:spPr>
          <a:xfrm>
            <a:off x="11285365" y="4738322"/>
            <a:ext cx="426972" cy="431800"/>
          </a:xfrm>
          <a:prstGeom prst="rect">
            <a:avLst/>
          </a:prstGeom>
        </p:spPr>
        <p:txBody>
          <a:bodyPr lIns="0" tIns="16930" rIns="0" bIns="0">
            <a:spAutoFit/>
          </a:bodyPr>
          <a:lstStyle/>
          <a:p>
            <a:pPr marL="17145">
              <a:spcBef>
                <a:spcPts val="135"/>
              </a:spcBef>
              <a:defRPr/>
            </a:pPr>
            <a:r>
              <a:rPr sz="2700" b="1" spc="-13">
                <a:latin typeface="Calibri" panose="020F0502020204030204"/>
                <a:cs typeface="Calibri" panose="020F0502020204030204"/>
              </a:rPr>
              <a:t>04</a:t>
            </a:r>
            <a:endParaRPr sz="27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0320" y="1184"/>
            <a:ext cx="2775151" cy="693420"/>
          </a:xfrm>
          <a:prstGeom prst="rect">
            <a:avLst/>
          </a:prstGeom>
        </p:spPr>
        <p:txBody>
          <a:bodyPr wrap="square" lIns="0" tIns="16930" rIns="0" bIns="0">
            <a:spAutoFit/>
          </a:bodyPr>
          <a:lstStyle/>
          <a:p>
            <a:pPr marL="17145">
              <a:spcBef>
                <a:spcPts val="135"/>
              </a:spcBef>
              <a:defRPr/>
            </a:pPr>
            <a:r>
              <a:rPr sz="4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Ebrima" panose="02000000000000000000"/>
                <a:cs typeface="Ebrima" panose="02000000000000000000"/>
              </a:rPr>
              <a:t>VISI</a:t>
            </a:r>
            <a:endParaRPr sz="4400" dirty="0">
              <a:latin typeface="Ebrima" panose="02000000000000000000"/>
              <a:cs typeface="Ebrima" panose="0200000000000000000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274264" y="579569"/>
            <a:ext cx="12190095" cy="1199515"/>
          </a:xfrm>
          <a:prstGeom prst="rect">
            <a:avLst/>
          </a:prstGeom>
          <a:noFill/>
        </p:spPr>
        <p:txBody>
          <a:bodyPr lIns="121882" tIns="60940" rIns="121882" bIns="60940">
            <a:spAutoFit/>
          </a:bodyPr>
          <a:lstStyle/>
          <a:p>
            <a:pPr marL="1905" algn="ctr">
              <a:spcBef>
                <a:spcPts val="135"/>
              </a:spcBef>
              <a:defRPr/>
            </a:pPr>
            <a:r>
              <a:rPr lang="en-ID" sz="2700" b="1" spc="-13" dirty="0">
                <a:solidFill>
                  <a:srgbClr val="006FC0"/>
                </a:solidFill>
                <a:latin typeface="Bookman Old Style" panose="02050604050505020204"/>
                <a:cs typeface="Bookman Old Style" panose="02050604050505020204"/>
              </a:rPr>
              <a:t>MENUJU</a:t>
            </a:r>
            <a:r>
              <a:rPr lang="en-ID" sz="2700" b="1" spc="27" dirty="0">
                <a:solidFill>
                  <a:srgbClr val="006FC0"/>
                </a:solidFill>
                <a:latin typeface="Bookman Old Style" panose="02050604050505020204"/>
                <a:cs typeface="Bookman Old Style" panose="02050604050505020204"/>
              </a:rPr>
              <a:t> </a:t>
            </a:r>
            <a:r>
              <a:rPr lang="en-ID" sz="2700" b="1" spc="-6" dirty="0">
                <a:solidFill>
                  <a:srgbClr val="006FC0"/>
                </a:solidFill>
                <a:latin typeface="Bookman Old Style" panose="02050604050505020204"/>
                <a:cs typeface="Bookman Old Style" panose="02050604050505020204"/>
              </a:rPr>
              <a:t>JATENG</a:t>
            </a:r>
            <a:r>
              <a:rPr lang="en-US" altLang="en-ID" sz="2700" b="1" spc="-6" dirty="0">
                <a:solidFill>
                  <a:srgbClr val="006FC0"/>
                </a:solidFill>
                <a:latin typeface="Bookman Old Style" panose="02050604050505020204"/>
                <a:cs typeface="Bookman Old Style" panose="02050604050505020204"/>
              </a:rPr>
              <a:t> </a:t>
            </a:r>
            <a:r>
              <a:rPr lang="en-ID" sz="2700" b="1" spc="-13" dirty="0">
                <a:solidFill>
                  <a:srgbClr val="006FC0"/>
                </a:solidFill>
                <a:latin typeface="Bookman Old Style" panose="02050604050505020204"/>
                <a:cs typeface="Bookman Old Style" panose="02050604050505020204"/>
              </a:rPr>
              <a:t>SEJAHTERA </a:t>
            </a:r>
            <a:r>
              <a:rPr lang="en-ID" sz="2700" b="1" dirty="0">
                <a:solidFill>
                  <a:srgbClr val="09645A"/>
                </a:solidFill>
                <a:latin typeface="Bookman Old Style" panose="02050604050505020204"/>
                <a:cs typeface="Bookman Old Style" panose="02050604050505020204"/>
              </a:rPr>
              <a:t>&amp;</a:t>
            </a:r>
            <a:r>
              <a:rPr lang="en-ID" sz="2700" b="1" spc="-33" dirty="0">
                <a:solidFill>
                  <a:srgbClr val="09645A"/>
                </a:solidFill>
                <a:latin typeface="Bookman Old Style" panose="02050604050505020204"/>
                <a:cs typeface="Bookman Old Style" panose="02050604050505020204"/>
              </a:rPr>
              <a:t> </a:t>
            </a:r>
            <a:r>
              <a:rPr lang="en-ID" sz="2700" b="1" spc="-6" dirty="0">
                <a:solidFill>
                  <a:srgbClr val="09645A"/>
                </a:solidFill>
                <a:latin typeface="Bookman Old Style" panose="02050604050505020204"/>
                <a:cs typeface="Bookman Old Style" panose="02050604050505020204"/>
              </a:rPr>
              <a:t>BERDIKARI</a:t>
            </a:r>
          </a:p>
          <a:p>
            <a:pPr marL="1905" algn="ctr">
              <a:spcBef>
                <a:spcPts val="135"/>
              </a:spcBef>
              <a:defRPr/>
            </a:pPr>
            <a:r>
              <a:rPr lang="en-ID" sz="2100" b="1" i="1" spc="-6" dirty="0" err="1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Tetep</a:t>
            </a:r>
            <a:r>
              <a:rPr lang="en-US" altLang="en-ID" sz="2100" b="1" i="1" spc="-6" dirty="0" err="1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 </a:t>
            </a:r>
            <a:r>
              <a:rPr lang="id-ID" sz="2100" b="1" i="1" spc="-13" dirty="0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“</a:t>
            </a:r>
            <a:r>
              <a:rPr lang="en-ID" sz="2100" b="1" i="1" spc="-13" dirty="0" err="1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Mboten</a:t>
            </a:r>
            <a:r>
              <a:rPr lang="en-ID" sz="2100" b="1" i="1" spc="-13" dirty="0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 </a:t>
            </a:r>
            <a:r>
              <a:rPr lang="en-ID" sz="2100" b="1" i="1" spc="-13" dirty="0" err="1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Korupsi</a:t>
            </a:r>
            <a:r>
              <a:rPr lang="en-ID" sz="2100" b="1" i="1" spc="-13" dirty="0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, </a:t>
            </a:r>
            <a:r>
              <a:rPr lang="en-ID" sz="2100" b="1" i="1" spc="-13" dirty="0" err="1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Mboten</a:t>
            </a:r>
            <a:r>
              <a:rPr lang="en-ID" sz="2100" b="1" i="1" spc="-13" dirty="0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 </a:t>
            </a:r>
            <a:r>
              <a:rPr lang="en-ID" sz="2100" b="1" i="1" spc="-13" dirty="0" err="1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Ngapusi</a:t>
            </a:r>
            <a:r>
              <a:rPr lang="en-ID" sz="2100" b="1" i="1" spc="127" dirty="0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 </a:t>
            </a:r>
            <a:r>
              <a:rPr lang="id-ID" sz="2100" b="1" i="1" spc="127" dirty="0">
                <a:solidFill>
                  <a:srgbClr val="C00000"/>
                </a:solidFill>
                <a:latin typeface="Bookman Old Style" panose="02050604050505020204"/>
                <a:cs typeface="Bookman Old Style" panose="02050604050505020204"/>
              </a:rPr>
              <a:t>“</a:t>
            </a:r>
            <a:endParaRPr lang="en-ID" sz="2100" b="1" dirty="0">
              <a:latin typeface="Bookman Old Style" panose="02050604050505020204"/>
              <a:cs typeface="Bookman Old Style" panose="02050604050505020204"/>
            </a:endParaRPr>
          </a:p>
          <a:p>
            <a:pPr>
              <a:defRPr/>
            </a:pPr>
            <a:endParaRPr lang="en-ID" sz="2100" dirty="0">
              <a:latin typeface="Arial" panose="020B0604020202020204" pitchFamily="34" charset="0"/>
            </a:endParaRPr>
          </a:p>
        </p:txBody>
      </p:sp>
      <p:sp>
        <p:nvSpPr>
          <p:cNvPr id="11289" name="Rectangle 59"/>
          <p:cNvSpPr>
            <a:spLocks noChangeArrowheads="1"/>
          </p:cNvSpPr>
          <p:nvPr/>
        </p:nvSpPr>
        <p:spPr bwMode="auto">
          <a:xfrm>
            <a:off x="5645150" y="1628153"/>
            <a:ext cx="5316220" cy="1105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3" tIns="45707" rIns="91413" bIns="45707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id-ID" b="1" dirty="0">
                <a:latin typeface="Agency FB" panose="020B0503020202020204" pitchFamily="34" charset="0"/>
              </a:rPr>
              <a:t>Memperkuat kapasitas ekonomi rakyat &amp;  membuka lap kerja untuk kurangi  kemiskinan dan pengangguran</a:t>
            </a:r>
            <a:endParaRPr lang="id-ID" dirty="0">
              <a:latin typeface="Agency FB" panose="020B0503020202020204" pitchFamily="34" charset="0"/>
            </a:endParaRPr>
          </a:p>
        </p:txBody>
      </p:sp>
      <p:sp>
        <p:nvSpPr>
          <p:cNvPr id="11290" name="object 29"/>
          <p:cNvSpPr txBox="1">
            <a:spLocks noChangeArrowheads="1"/>
          </p:cNvSpPr>
          <p:nvPr/>
        </p:nvSpPr>
        <p:spPr bwMode="auto">
          <a:xfrm>
            <a:off x="1228537" y="1783894"/>
            <a:ext cx="4700646" cy="711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16930" rIns="0" bIns="0">
            <a:spAutoFit/>
          </a:bodyPr>
          <a:lstStyle/>
          <a:p>
            <a:pPr marL="1004570" indent="-987425">
              <a:spcBef>
                <a:spcPts val="140"/>
              </a:spcBef>
            </a:pPr>
            <a:r>
              <a:rPr lang="id-ID" b="1" dirty="0">
                <a:latin typeface="Agency FB" panose="020B0503020202020204" pitchFamily="34" charset="0"/>
              </a:rPr>
              <a:t>Membangun masy</a:t>
            </a:r>
            <a:r>
              <a:rPr lang="en-US" b="1" dirty="0" err="1">
                <a:latin typeface="Agency FB" panose="020B0503020202020204" pitchFamily="34" charset="0"/>
              </a:rPr>
              <a:t>arakat</a:t>
            </a:r>
            <a:r>
              <a:rPr lang="id-ID" b="1" dirty="0">
                <a:latin typeface="Agency FB" panose="020B0503020202020204" pitchFamily="34" charset="0"/>
              </a:rPr>
              <a:t> Jateng yang religius,</a:t>
            </a:r>
            <a:endParaRPr lang="en-US" b="1" dirty="0">
              <a:latin typeface="Agency FB" panose="020B0503020202020204" pitchFamily="34" charset="0"/>
            </a:endParaRPr>
          </a:p>
          <a:p>
            <a:pPr marL="1004570" indent="-987425">
              <a:spcBef>
                <a:spcPts val="140"/>
              </a:spcBef>
            </a:pPr>
            <a:r>
              <a:rPr lang="id-ID" b="1" dirty="0">
                <a:latin typeface="Agency FB" panose="020B0503020202020204" pitchFamily="34" charset="0"/>
              </a:rPr>
              <a:t>toleran &amp; guyup untuk menjaga  NKRI</a:t>
            </a:r>
            <a:endParaRPr lang="id-ID" dirty="0">
              <a:latin typeface="Agency FB" panose="020B0503020202020204" pitchFamily="3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21587" y="974395"/>
            <a:ext cx="1427892" cy="38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Misi</a:t>
            </a:r>
          </a:p>
        </p:txBody>
      </p:sp>
      <p:sp>
        <p:nvSpPr>
          <p:cNvPr id="12" name="Freeform 11"/>
          <p:cNvSpPr/>
          <p:nvPr/>
        </p:nvSpPr>
        <p:spPr>
          <a:xfrm>
            <a:off x="1883410" y="5516245"/>
            <a:ext cx="4721860" cy="614680"/>
          </a:xfrm>
          <a:custGeom>
            <a:avLst/>
            <a:gdLst>
              <a:gd name="connsiteX0" fmla="*/ 180304 w 1081805"/>
              <a:gd name="connsiteY0" fmla="*/ 0 h 8707641"/>
              <a:gd name="connsiteX1" fmla="*/ 901501 w 1081805"/>
              <a:gd name="connsiteY1" fmla="*/ 0 h 8707641"/>
              <a:gd name="connsiteX2" fmla="*/ 1081805 w 1081805"/>
              <a:gd name="connsiteY2" fmla="*/ 180304 h 8707641"/>
              <a:gd name="connsiteX3" fmla="*/ 1081805 w 1081805"/>
              <a:gd name="connsiteY3" fmla="*/ 8707641 h 8707641"/>
              <a:gd name="connsiteX4" fmla="*/ 1081805 w 1081805"/>
              <a:gd name="connsiteY4" fmla="*/ 8707641 h 8707641"/>
              <a:gd name="connsiteX5" fmla="*/ 0 w 1081805"/>
              <a:gd name="connsiteY5" fmla="*/ 8707641 h 8707641"/>
              <a:gd name="connsiteX6" fmla="*/ 0 w 1081805"/>
              <a:gd name="connsiteY6" fmla="*/ 8707641 h 8707641"/>
              <a:gd name="connsiteX7" fmla="*/ 0 w 1081805"/>
              <a:gd name="connsiteY7" fmla="*/ 180304 h 8707641"/>
              <a:gd name="connsiteX8" fmla="*/ 180304 w 1081805"/>
              <a:gd name="connsiteY8" fmla="*/ 0 h 870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805" h="8707641">
                <a:moveTo>
                  <a:pt x="1081805" y="1451299"/>
                </a:moveTo>
                <a:lnTo>
                  <a:pt x="1081805" y="7256342"/>
                </a:lnTo>
                <a:cubicBezTo>
                  <a:pt x="1081805" y="8057871"/>
                  <a:pt x="1071776" y="8707641"/>
                  <a:pt x="1059405" y="8707641"/>
                </a:cubicBezTo>
                <a:lnTo>
                  <a:pt x="0" y="8707641"/>
                </a:lnTo>
                <a:lnTo>
                  <a:pt x="0" y="8707641"/>
                </a:lnTo>
                <a:lnTo>
                  <a:pt x="0" y="0"/>
                </a:lnTo>
                <a:lnTo>
                  <a:pt x="0" y="0"/>
                </a:lnTo>
                <a:lnTo>
                  <a:pt x="1059405" y="0"/>
                </a:lnTo>
                <a:cubicBezTo>
                  <a:pt x="1071776" y="0"/>
                  <a:pt x="1081805" y="649770"/>
                  <a:pt x="1081805" y="1451299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hueOff val="4927703"/>
              <a:satOff val="-26635"/>
              <a:lumOff val="-97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18" tIns="65497" rIns="65497" bIns="65499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id-ID" sz="1600" kern="1200" dirty="0"/>
              <a:t>Mewujudkan Tata </a:t>
            </a:r>
            <a:r>
              <a:rPr lang="id-ID" sz="1600" dirty="0"/>
              <a:t>K</a:t>
            </a:r>
            <a:r>
              <a:rPr lang="id-ID" sz="1600" kern="1200" dirty="0"/>
              <a:t>elola </a:t>
            </a:r>
            <a:r>
              <a:rPr lang="id-ID" sz="1600" dirty="0"/>
              <a:t>P</a:t>
            </a:r>
            <a:r>
              <a:rPr lang="id-ID" sz="1600" kern="1200" dirty="0"/>
              <a:t>emerintahan yang Baik dan Bersih (</a:t>
            </a:r>
            <a:r>
              <a:rPr lang="id-ID" sz="1600" i="1" kern="1200" dirty="0"/>
              <a:t>good governance &amp; clean government</a:t>
            </a:r>
            <a:r>
              <a:rPr lang="id-ID" sz="1600" kern="1200" dirty="0"/>
              <a:t>)</a:t>
            </a:r>
          </a:p>
        </p:txBody>
      </p:sp>
      <p:sp>
        <p:nvSpPr>
          <p:cNvPr id="14" name="Freeform 13"/>
          <p:cNvSpPr/>
          <p:nvPr/>
        </p:nvSpPr>
        <p:spPr>
          <a:xfrm>
            <a:off x="1918620" y="6185145"/>
            <a:ext cx="4721757" cy="637440"/>
          </a:xfrm>
          <a:custGeom>
            <a:avLst/>
            <a:gdLst>
              <a:gd name="connsiteX0" fmla="*/ 180304 w 1081805"/>
              <a:gd name="connsiteY0" fmla="*/ 0 h 8707641"/>
              <a:gd name="connsiteX1" fmla="*/ 901501 w 1081805"/>
              <a:gd name="connsiteY1" fmla="*/ 0 h 8707641"/>
              <a:gd name="connsiteX2" fmla="*/ 1081805 w 1081805"/>
              <a:gd name="connsiteY2" fmla="*/ 180304 h 8707641"/>
              <a:gd name="connsiteX3" fmla="*/ 1081805 w 1081805"/>
              <a:gd name="connsiteY3" fmla="*/ 8707641 h 8707641"/>
              <a:gd name="connsiteX4" fmla="*/ 1081805 w 1081805"/>
              <a:gd name="connsiteY4" fmla="*/ 8707641 h 8707641"/>
              <a:gd name="connsiteX5" fmla="*/ 0 w 1081805"/>
              <a:gd name="connsiteY5" fmla="*/ 8707641 h 8707641"/>
              <a:gd name="connsiteX6" fmla="*/ 0 w 1081805"/>
              <a:gd name="connsiteY6" fmla="*/ 8707641 h 8707641"/>
              <a:gd name="connsiteX7" fmla="*/ 0 w 1081805"/>
              <a:gd name="connsiteY7" fmla="*/ 180304 h 8707641"/>
              <a:gd name="connsiteX8" fmla="*/ 180304 w 1081805"/>
              <a:gd name="connsiteY8" fmla="*/ 0 h 870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805" h="8707641">
                <a:moveTo>
                  <a:pt x="1081805" y="1451299"/>
                </a:moveTo>
                <a:lnTo>
                  <a:pt x="1081805" y="7256342"/>
                </a:lnTo>
                <a:cubicBezTo>
                  <a:pt x="1081805" y="8057871"/>
                  <a:pt x="1071776" y="8707641"/>
                  <a:pt x="1059405" y="8707641"/>
                </a:cubicBezTo>
                <a:lnTo>
                  <a:pt x="0" y="8707641"/>
                </a:lnTo>
                <a:lnTo>
                  <a:pt x="0" y="8707641"/>
                </a:lnTo>
                <a:lnTo>
                  <a:pt x="0" y="0"/>
                </a:lnTo>
                <a:lnTo>
                  <a:pt x="0" y="0"/>
                </a:lnTo>
                <a:lnTo>
                  <a:pt x="1059405" y="0"/>
                </a:lnTo>
                <a:cubicBezTo>
                  <a:pt x="1071776" y="0"/>
                  <a:pt x="1081805" y="649770"/>
                  <a:pt x="1081805" y="1451299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hueOff val="9855406"/>
              <a:satOff val="-53274"/>
              <a:lumOff val="-195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18" tIns="65497" rIns="65497" bIns="65500" numCol="1" spcCol="1270" anchor="ctr" anchorCtr="0">
            <a:noAutofit/>
          </a:bodyPr>
          <a:lstStyle/>
          <a:p>
            <a:pPr marL="0" lvl="1" indent="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id-ID" sz="1600" dirty="0"/>
              <a:t>Meningkatnya Kualitas Pelayanan Publik</a:t>
            </a:r>
            <a:endParaRPr lang="id-ID" sz="1600" kern="1200" dirty="0"/>
          </a:p>
        </p:txBody>
      </p:sp>
      <p:sp>
        <p:nvSpPr>
          <p:cNvPr id="15" name="Text Box 14"/>
          <p:cNvSpPr txBox="1"/>
          <p:nvPr/>
        </p:nvSpPr>
        <p:spPr>
          <a:xfrm>
            <a:off x="942206" y="5761771"/>
            <a:ext cx="118980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>
                    <a:lumMod val="75000"/>
                  </a:schemeClr>
                </a:solidFill>
              </a:rPr>
              <a:t>Tujuan</a:t>
            </a:r>
          </a:p>
        </p:txBody>
      </p:sp>
      <p:cxnSp>
        <p:nvCxnSpPr>
          <p:cNvPr id="16" name="Elbow Connector 15"/>
          <p:cNvCxnSpPr>
            <a:stCxn id="52" idx="2"/>
            <a:endCxn id="15" idx="1"/>
          </p:cNvCxnSpPr>
          <p:nvPr/>
        </p:nvCxnSpPr>
        <p:spPr>
          <a:xfrm rot="5400000" flipV="1">
            <a:off x="594043" y="5613083"/>
            <a:ext cx="394335" cy="302260"/>
          </a:xfrm>
          <a:prstGeom prst="bentConnector2">
            <a:avLst/>
          </a:prstGeom>
          <a:ln w="50800" cmpd="sng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910442" y="6308964"/>
            <a:ext cx="118980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>
                    <a:lumMod val="75000"/>
                  </a:schemeClr>
                </a:solidFill>
              </a:rPr>
              <a:t>Sasaran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702131" y="5804237"/>
            <a:ext cx="698391" cy="635536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635942" y="6498799"/>
            <a:ext cx="611409" cy="4444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7247255" y="6107428"/>
            <a:ext cx="4495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2000" b="1" dirty="0">
                <a:latin typeface="Arial Narrow" panose="020B0606020202030204" charset="0"/>
                <a:cs typeface="Arial Narrow" panose="020B0606020202030204" charset="0"/>
              </a:rPr>
              <a:t>Inovasi dalam rangka Penyelenggaraan Pemerintahan</a:t>
            </a:r>
          </a:p>
        </p:txBody>
      </p:sp>
      <p:sp>
        <p:nvSpPr>
          <p:cNvPr id="5" name="Freeform 4"/>
          <p:cNvSpPr/>
          <p:nvPr/>
        </p:nvSpPr>
        <p:spPr>
          <a:xfrm>
            <a:off x="5022863" y="2926080"/>
            <a:ext cx="4721860" cy="614680"/>
          </a:xfrm>
          <a:custGeom>
            <a:avLst/>
            <a:gdLst>
              <a:gd name="connsiteX0" fmla="*/ 180304 w 1081805"/>
              <a:gd name="connsiteY0" fmla="*/ 0 h 8707641"/>
              <a:gd name="connsiteX1" fmla="*/ 901501 w 1081805"/>
              <a:gd name="connsiteY1" fmla="*/ 0 h 8707641"/>
              <a:gd name="connsiteX2" fmla="*/ 1081805 w 1081805"/>
              <a:gd name="connsiteY2" fmla="*/ 180304 h 8707641"/>
              <a:gd name="connsiteX3" fmla="*/ 1081805 w 1081805"/>
              <a:gd name="connsiteY3" fmla="*/ 8707641 h 8707641"/>
              <a:gd name="connsiteX4" fmla="*/ 1081805 w 1081805"/>
              <a:gd name="connsiteY4" fmla="*/ 8707641 h 8707641"/>
              <a:gd name="connsiteX5" fmla="*/ 0 w 1081805"/>
              <a:gd name="connsiteY5" fmla="*/ 8707641 h 8707641"/>
              <a:gd name="connsiteX6" fmla="*/ 0 w 1081805"/>
              <a:gd name="connsiteY6" fmla="*/ 8707641 h 8707641"/>
              <a:gd name="connsiteX7" fmla="*/ 0 w 1081805"/>
              <a:gd name="connsiteY7" fmla="*/ 180304 h 8707641"/>
              <a:gd name="connsiteX8" fmla="*/ 180304 w 1081805"/>
              <a:gd name="connsiteY8" fmla="*/ 0 h 870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805" h="8707641">
                <a:moveTo>
                  <a:pt x="1081805" y="1451299"/>
                </a:moveTo>
                <a:lnTo>
                  <a:pt x="1081805" y="7256342"/>
                </a:lnTo>
                <a:cubicBezTo>
                  <a:pt x="1081805" y="8057871"/>
                  <a:pt x="1071776" y="8707641"/>
                  <a:pt x="1059405" y="8707641"/>
                </a:cubicBezTo>
                <a:lnTo>
                  <a:pt x="0" y="8707641"/>
                </a:lnTo>
                <a:lnTo>
                  <a:pt x="0" y="8707641"/>
                </a:lnTo>
                <a:lnTo>
                  <a:pt x="0" y="0"/>
                </a:lnTo>
                <a:lnTo>
                  <a:pt x="0" y="0"/>
                </a:lnTo>
                <a:lnTo>
                  <a:pt x="1059405" y="0"/>
                </a:lnTo>
                <a:cubicBezTo>
                  <a:pt x="1071776" y="0"/>
                  <a:pt x="1081805" y="649770"/>
                  <a:pt x="1081805" y="1451299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hueOff val="4927703"/>
              <a:satOff val="-26634"/>
              <a:lumOff val="-97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18" tIns="65497" rIns="65497" bIns="65499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id-ID" sz="1600" kern="1200" dirty="0"/>
              <a:t>mendukung program penanggulangan kemiskinan dan pengangguran serta peningkatan daya saing</a:t>
            </a:r>
          </a:p>
        </p:txBody>
      </p:sp>
      <p:sp>
        <p:nvSpPr>
          <p:cNvPr id="8" name="Freeform 7"/>
          <p:cNvSpPr/>
          <p:nvPr/>
        </p:nvSpPr>
        <p:spPr>
          <a:xfrm>
            <a:off x="5058073" y="3594980"/>
            <a:ext cx="4721757" cy="637440"/>
          </a:xfrm>
          <a:custGeom>
            <a:avLst/>
            <a:gdLst>
              <a:gd name="connsiteX0" fmla="*/ 180304 w 1081805"/>
              <a:gd name="connsiteY0" fmla="*/ 0 h 8707641"/>
              <a:gd name="connsiteX1" fmla="*/ 901501 w 1081805"/>
              <a:gd name="connsiteY1" fmla="*/ 0 h 8707641"/>
              <a:gd name="connsiteX2" fmla="*/ 1081805 w 1081805"/>
              <a:gd name="connsiteY2" fmla="*/ 180304 h 8707641"/>
              <a:gd name="connsiteX3" fmla="*/ 1081805 w 1081805"/>
              <a:gd name="connsiteY3" fmla="*/ 8707641 h 8707641"/>
              <a:gd name="connsiteX4" fmla="*/ 1081805 w 1081805"/>
              <a:gd name="connsiteY4" fmla="*/ 8707641 h 8707641"/>
              <a:gd name="connsiteX5" fmla="*/ 0 w 1081805"/>
              <a:gd name="connsiteY5" fmla="*/ 8707641 h 8707641"/>
              <a:gd name="connsiteX6" fmla="*/ 0 w 1081805"/>
              <a:gd name="connsiteY6" fmla="*/ 8707641 h 8707641"/>
              <a:gd name="connsiteX7" fmla="*/ 0 w 1081805"/>
              <a:gd name="connsiteY7" fmla="*/ 180304 h 8707641"/>
              <a:gd name="connsiteX8" fmla="*/ 180304 w 1081805"/>
              <a:gd name="connsiteY8" fmla="*/ 0 h 870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1805" h="8707641">
                <a:moveTo>
                  <a:pt x="1081805" y="1451299"/>
                </a:moveTo>
                <a:lnTo>
                  <a:pt x="1081805" y="7256342"/>
                </a:lnTo>
                <a:cubicBezTo>
                  <a:pt x="1081805" y="8057871"/>
                  <a:pt x="1071776" y="8707641"/>
                  <a:pt x="1059405" y="8707641"/>
                </a:cubicBezTo>
                <a:lnTo>
                  <a:pt x="0" y="8707641"/>
                </a:lnTo>
                <a:lnTo>
                  <a:pt x="0" y="8707641"/>
                </a:lnTo>
                <a:lnTo>
                  <a:pt x="0" y="0"/>
                </a:lnTo>
                <a:lnTo>
                  <a:pt x="0" y="0"/>
                </a:lnTo>
                <a:lnTo>
                  <a:pt x="1059405" y="0"/>
                </a:lnTo>
                <a:cubicBezTo>
                  <a:pt x="1071776" y="0"/>
                  <a:pt x="1081805" y="649770"/>
                  <a:pt x="1081805" y="1451299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hueOff val="9855406"/>
              <a:satOff val="-53273"/>
              <a:lumOff val="-19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18" tIns="65497" rIns="65497" bIns="65500" numCol="1" spcCol="1270" anchor="ctr" anchorCtr="0">
            <a:noAutofit/>
          </a:bodyPr>
          <a:lstStyle/>
          <a:p>
            <a:pPr marL="0" lvl="1" indent="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id-ID" sz="1600" dirty="0"/>
              <a:t>membuka lapangan kerja dan kewirausahaan </a:t>
            </a:r>
            <a:endParaRPr lang="id-ID" sz="1600" kern="1200" dirty="0"/>
          </a:p>
        </p:txBody>
      </p:sp>
      <p:sp>
        <p:nvSpPr>
          <p:cNvPr id="10" name="Text Box 9"/>
          <p:cNvSpPr txBox="1"/>
          <p:nvPr/>
        </p:nvSpPr>
        <p:spPr>
          <a:xfrm>
            <a:off x="10055091" y="2963326"/>
            <a:ext cx="118980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>
                    <a:lumMod val="75000"/>
                  </a:schemeClr>
                </a:solidFill>
              </a:rPr>
              <a:t>Tujuan</a:t>
            </a: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11063605" y="2836545"/>
            <a:ext cx="431800" cy="393700"/>
          </a:xfrm>
          <a:prstGeom prst="bentConnector3">
            <a:avLst>
              <a:gd name="adj1" fmla="val 3529"/>
            </a:avLst>
          </a:prstGeom>
          <a:ln w="50800" cmpd="sng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10022070" y="3612754"/>
            <a:ext cx="118980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3">
                    <a:lumMod val="75000"/>
                  </a:schemeClr>
                </a:solidFill>
              </a:rPr>
              <a:t>Sasaran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9339276" y="3285827"/>
            <a:ext cx="698391" cy="635536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1774190" y="3717925"/>
            <a:ext cx="228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2000" b="1">
                <a:latin typeface="Arial Narrow" panose="020B0606020202030204" charset="0"/>
                <a:cs typeface="Arial Narrow" panose="020B0606020202030204" charset="0"/>
              </a:rPr>
              <a:t>Inovasi Masyarakat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862705" y="3933825"/>
            <a:ext cx="1151890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69E15-CD6C-40C6-AE26-5E492F07665A}" type="slidenum">
              <a:rPr lang="id-ID" sz="16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id-ID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18" grpId="0" bldLvl="0" animBg="1"/>
      <p:bldP spid="20" grpId="0"/>
      <p:bldP spid="5" grpId="0" bldLvl="0" animBg="1"/>
      <p:bldP spid="8" grpId="0" bldLvl="0" animBg="1"/>
      <p:bldP spid="21" grpId="0" bldLvl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object 2"/>
          <p:cNvGrpSpPr>
            <a:grpSpLocks/>
          </p:cNvGrpSpPr>
          <p:nvPr/>
        </p:nvGrpSpPr>
        <p:grpSpPr bwMode="auto">
          <a:xfrm>
            <a:off x="13" y="0"/>
            <a:ext cx="12190413" cy="6865939"/>
            <a:chOff x="0" y="0"/>
            <a:chExt cx="12192000" cy="6864350"/>
          </a:xfrm>
        </p:grpSpPr>
        <p:pic>
          <p:nvPicPr>
            <p:cNvPr id="8211" name="object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object 4"/>
            <p:cNvSpPr>
              <a:spLocks noChangeArrowheads="1"/>
            </p:cNvSpPr>
            <p:nvPr/>
          </p:nvSpPr>
          <p:spPr bwMode="auto">
            <a:xfrm>
              <a:off x="0" y="63"/>
              <a:ext cx="12192000" cy="767080"/>
            </a:xfrm>
            <a:custGeom>
              <a:avLst/>
              <a:gdLst>
                <a:gd name="T0" fmla="*/ 0 w 12192000"/>
                <a:gd name="T1" fmla="*/ 0 h 767080"/>
                <a:gd name="T2" fmla="*/ 0 w 12192000"/>
                <a:gd name="T3" fmla="*/ 766762 h 767080"/>
                <a:gd name="T4" fmla="*/ 12191999 w 12192000"/>
                <a:gd name="T5" fmla="*/ 766762 h 767080"/>
                <a:gd name="T6" fmla="*/ 12191999 w 12192000"/>
                <a:gd name="T7" fmla="*/ 0 h 767080"/>
                <a:gd name="T8" fmla="*/ 0 w 12192000"/>
                <a:gd name="T9" fmla="*/ 0 h 767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92000"/>
                <a:gd name="T16" fmla="*/ 0 h 767080"/>
                <a:gd name="T17" fmla="*/ 12192000 w 12192000"/>
                <a:gd name="T18" fmla="*/ 767080 h 767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92000" h="767080">
                  <a:moveTo>
                    <a:pt x="0" y="0"/>
                  </a:moveTo>
                  <a:lnTo>
                    <a:pt x="0" y="766762"/>
                  </a:lnTo>
                  <a:lnTo>
                    <a:pt x="12191999" y="766762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4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13" name="object 5"/>
            <p:cNvSpPr>
              <a:spLocks noChangeArrowheads="1"/>
            </p:cNvSpPr>
            <p:nvPr/>
          </p:nvSpPr>
          <p:spPr bwMode="auto">
            <a:xfrm>
              <a:off x="0" y="0"/>
              <a:ext cx="12192000" cy="779780"/>
            </a:xfrm>
            <a:custGeom>
              <a:avLst/>
              <a:gdLst>
                <a:gd name="T0" fmla="*/ 12191987 w 12192000"/>
                <a:gd name="T1" fmla="*/ 766762 h 779780"/>
                <a:gd name="T2" fmla="*/ 0 w 12192000"/>
                <a:gd name="T3" fmla="*/ 766762 h 779780"/>
                <a:gd name="T4" fmla="*/ 0 w 12192000"/>
                <a:gd name="T5" fmla="*/ 779462 h 779780"/>
                <a:gd name="T6" fmla="*/ 12191987 w 12192000"/>
                <a:gd name="T7" fmla="*/ 779462 h 779780"/>
                <a:gd name="T8" fmla="*/ 12191987 w 12192000"/>
                <a:gd name="T9" fmla="*/ 766762 h 779780"/>
                <a:gd name="T10" fmla="*/ 12191987 w 12192000"/>
                <a:gd name="T11" fmla="*/ 0 h 779780"/>
                <a:gd name="T12" fmla="*/ 0 w 12192000"/>
                <a:gd name="T13" fmla="*/ 0 h 779780"/>
                <a:gd name="T14" fmla="*/ 0 w 12192000"/>
                <a:gd name="T15" fmla="*/ 12700 h 779780"/>
                <a:gd name="T16" fmla="*/ 12191987 w 12192000"/>
                <a:gd name="T17" fmla="*/ 12700 h 779780"/>
                <a:gd name="T18" fmla="*/ 12191987 w 12192000"/>
                <a:gd name="T19" fmla="*/ 0 h 779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92000"/>
                <a:gd name="T31" fmla="*/ 0 h 779780"/>
                <a:gd name="T32" fmla="*/ 12192000 w 12192000"/>
                <a:gd name="T33" fmla="*/ 779780 h 7797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92000" h="779780">
                  <a:moveTo>
                    <a:pt x="12191987" y="766762"/>
                  </a:moveTo>
                  <a:lnTo>
                    <a:pt x="0" y="766762"/>
                  </a:lnTo>
                  <a:lnTo>
                    <a:pt x="0" y="779462"/>
                  </a:lnTo>
                  <a:lnTo>
                    <a:pt x="12191987" y="779462"/>
                  </a:lnTo>
                  <a:lnTo>
                    <a:pt x="12191987" y="766762"/>
                  </a:lnTo>
                  <a:close/>
                </a:path>
                <a:path w="12192000" h="779780">
                  <a:moveTo>
                    <a:pt x="121919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1987" y="12700"/>
                  </a:lnTo>
                  <a:lnTo>
                    <a:pt x="12191987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14" name="object 6"/>
            <p:cNvSpPr>
              <a:spLocks noChangeArrowheads="1"/>
            </p:cNvSpPr>
            <p:nvPr/>
          </p:nvSpPr>
          <p:spPr bwMode="auto">
            <a:xfrm>
              <a:off x="0" y="766737"/>
              <a:ext cx="12192000" cy="6091555"/>
            </a:xfrm>
            <a:custGeom>
              <a:avLst/>
              <a:gdLst>
                <a:gd name="T0" fmla="*/ 12192000 w 12192000"/>
                <a:gd name="T1" fmla="*/ 6091259 h 6091555"/>
                <a:gd name="T2" fmla="*/ 12192000 w 12192000"/>
                <a:gd name="T3" fmla="*/ 0 h 6091555"/>
                <a:gd name="T4" fmla="*/ 0 w 12192000"/>
                <a:gd name="T5" fmla="*/ 0 h 6091555"/>
                <a:gd name="T6" fmla="*/ 0 w 12192000"/>
                <a:gd name="T7" fmla="*/ 6091259 h 6091555"/>
                <a:gd name="T8" fmla="*/ 12192000 w 12192000"/>
                <a:gd name="T9" fmla="*/ 6091259 h 6091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92000"/>
                <a:gd name="T16" fmla="*/ 0 h 6091555"/>
                <a:gd name="T17" fmla="*/ 12192000 w 12192000"/>
                <a:gd name="T18" fmla="*/ 6091555 h 6091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92000" h="6091555">
                  <a:moveTo>
                    <a:pt x="12192000" y="6091259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6091259"/>
                  </a:lnTo>
                  <a:lnTo>
                    <a:pt x="12192000" y="6091259"/>
                  </a:lnTo>
                  <a:close/>
                </a:path>
              </a:pathLst>
            </a:custGeom>
            <a:solidFill>
              <a:srgbClr val="FFFFFF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15" name="object 7"/>
            <p:cNvSpPr>
              <a:spLocks noChangeArrowheads="1"/>
            </p:cNvSpPr>
            <p:nvPr/>
          </p:nvSpPr>
          <p:spPr bwMode="auto">
            <a:xfrm>
              <a:off x="4175125" y="806830"/>
              <a:ext cx="3843654" cy="5853430"/>
            </a:xfrm>
            <a:custGeom>
              <a:avLst/>
              <a:gdLst>
                <a:gd name="T0" fmla="*/ 3843401 w 3843654"/>
                <a:gd name="T1" fmla="*/ 0 h 5853430"/>
                <a:gd name="T2" fmla="*/ 0 w 3843654"/>
                <a:gd name="T3" fmla="*/ 0 h 5853430"/>
                <a:gd name="T4" fmla="*/ 0 w 3843654"/>
                <a:gd name="T5" fmla="*/ 5799391 h 5853430"/>
                <a:gd name="T6" fmla="*/ 0 w 3843654"/>
                <a:gd name="T7" fmla="*/ 5853049 h 5853430"/>
                <a:gd name="T8" fmla="*/ 3843401 w 3843654"/>
                <a:gd name="T9" fmla="*/ 5853049 h 5853430"/>
                <a:gd name="T10" fmla="*/ 3843401 w 3843654"/>
                <a:gd name="T11" fmla="*/ 5799391 h 5853430"/>
                <a:gd name="T12" fmla="*/ 3843401 w 3843654"/>
                <a:gd name="T13" fmla="*/ 0 h 58534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3654"/>
                <a:gd name="T22" fmla="*/ 0 h 5853430"/>
                <a:gd name="T23" fmla="*/ 3843654 w 3843654"/>
                <a:gd name="T24" fmla="*/ 5853430 h 58534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3654" h="5853430">
                  <a:moveTo>
                    <a:pt x="3843401" y="0"/>
                  </a:moveTo>
                  <a:lnTo>
                    <a:pt x="0" y="0"/>
                  </a:lnTo>
                  <a:lnTo>
                    <a:pt x="0" y="5799391"/>
                  </a:lnTo>
                  <a:lnTo>
                    <a:pt x="0" y="5853049"/>
                  </a:lnTo>
                  <a:lnTo>
                    <a:pt x="3843401" y="5853049"/>
                  </a:lnTo>
                  <a:lnTo>
                    <a:pt x="3843401" y="5799391"/>
                  </a:lnTo>
                  <a:lnTo>
                    <a:pt x="3843401" y="0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16" name="object 8"/>
            <p:cNvSpPr>
              <a:spLocks noChangeArrowheads="1"/>
            </p:cNvSpPr>
            <p:nvPr/>
          </p:nvSpPr>
          <p:spPr bwMode="auto">
            <a:xfrm>
              <a:off x="4175125" y="806831"/>
              <a:ext cx="3843654" cy="5853430"/>
            </a:xfrm>
            <a:custGeom>
              <a:avLst/>
              <a:gdLst>
                <a:gd name="T0" fmla="*/ 0 w 3843654"/>
                <a:gd name="T1" fmla="*/ 5853049 h 5853430"/>
                <a:gd name="T2" fmla="*/ 3843401 w 3843654"/>
                <a:gd name="T3" fmla="*/ 5853049 h 5853430"/>
                <a:gd name="T4" fmla="*/ 3843401 w 3843654"/>
                <a:gd name="T5" fmla="*/ 0 h 5853430"/>
                <a:gd name="T6" fmla="*/ 0 w 3843654"/>
                <a:gd name="T7" fmla="*/ 0 h 5853430"/>
                <a:gd name="T8" fmla="*/ 0 w 3843654"/>
                <a:gd name="T9" fmla="*/ 5853049 h 5853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3654"/>
                <a:gd name="T16" fmla="*/ 0 h 5853430"/>
                <a:gd name="T17" fmla="*/ 3843654 w 3843654"/>
                <a:gd name="T18" fmla="*/ 5853430 h 5853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3654" h="5853430">
                  <a:moveTo>
                    <a:pt x="0" y="5853049"/>
                  </a:moveTo>
                  <a:lnTo>
                    <a:pt x="3843401" y="5853049"/>
                  </a:lnTo>
                  <a:lnTo>
                    <a:pt x="3843401" y="0"/>
                  </a:lnTo>
                  <a:lnTo>
                    <a:pt x="0" y="0"/>
                  </a:lnTo>
                  <a:lnTo>
                    <a:pt x="0" y="585304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17" name="object 9"/>
            <p:cNvSpPr>
              <a:spLocks noChangeArrowheads="1"/>
            </p:cNvSpPr>
            <p:nvPr/>
          </p:nvSpPr>
          <p:spPr bwMode="auto">
            <a:xfrm>
              <a:off x="8142351" y="806830"/>
              <a:ext cx="3843654" cy="5853430"/>
            </a:xfrm>
            <a:custGeom>
              <a:avLst/>
              <a:gdLst>
                <a:gd name="T0" fmla="*/ 3843274 w 3843654"/>
                <a:gd name="T1" fmla="*/ 0 h 5853430"/>
                <a:gd name="T2" fmla="*/ 0 w 3843654"/>
                <a:gd name="T3" fmla="*/ 0 h 5853430"/>
                <a:gd name="T4" fmla="*/ 0 w 3843654"/>
                <a:gd name="T5" fmla="*/ 5700331 h 5853430"/>
                <a:gd name="T6" fmla="*/ 0 w 3843654"/>
                <a:gd name="T7" fmla="*/ 5799391 h 5853430"/>
                <a:gd name="T8" fmla="*/ 0 w 3843654"/>
                <a:gd name="T9" fmla="*/ 5853049 h 5853430"/>
                <a:gd name="T10" fmla="*/ 3665601 w 3843654"/>
                <a:gd name="T11" fmla="*/ 5853049 h 5853430"/>
                <a:gd name="T12" fmla="*/ 3665601 w 3843654"/>
                <a:gd name="T13" fmla="*/ 5799391 h 5853430"/>
                <a:gd name="T14" fmla="*/ 3843274 w 3843654"/>
                <a:gd name="T15" fmla="*/ 5799391 h 5853430"/>
                <a:gd name="T16" fmla="*/ 3843274 w 3843654"/>
                <a:gd name="T17" fmla="*/ 5700331 h 5853430"/>
                <a:gd name="T18" fmla="*/ 3843274 w 3843654"/>
                <a:gd name="T19" fmla="*/ 0 h 58534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43654"/>
                <a:gd name="T31" fmla="*/ 0 h 5853430"/>
                <a:gd name="T32" fmla="*/ 3843654 w 3843654"/>
                <a:gd name="T33" fmla="*/ 5853430 h 58534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43654" h="5853430">
                  <a:moveTo>
                    <a:pt x="3843274" y="0"/>
                  </a:moveTo>
                  <a:lnTo>
                    <a:pt x="0" y="0"/>
                  </a:lnTo>
                  <a:lnTo>
                    <a:pt x="0" y="5700331"/>
                  </a:lnTo>
                  <a:lnTo>
                    <a:pt x="0" y="5799391"/>
                  </a:lnTo>
                  <a:lnTo>
                    <a:pt x="0" y="5853049"/>
                  </a:lnTo>
                  <a:lnTo>
                    <a:pt x="3665601" y="5853049"/>
                  </a:lnTo>
                  <a:lnTo>
                    <a:pt x="3665601" y="5799391"/>
                  </a:lnTo>
                  <a:lnTo>
                    <a:pt x="3843274" y="5799391"/>
                  </a:lnTo>
                  <a:lnTo>
                    <a:pt x="3843274" y="5700331"/>
                  </a:lnTo>
                  <a:lnTo>
                    <a:pt x="3843274" y="0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18" name="object 10"/>
            <p:cNvSpPr>
              <a:spLocks noChangeArrowheads="1"/>
            </p:cNvSpPr>
            <p:nvPr/>
          </p:nvSpPr>
          <p:spPr bwMode="auto">
            <a:xfrm>
              <a:off x="8142351" y="806831"/>
              <a:ext cx="3843654" cy="5853430"/>
            </a:xfrm>
            <a:custGeom>
              <a:avLst/>
              <a:gdLst>
                <a:gd name="T0" fmla="*/ 0 w 3843654"/>
                <a:gd name="T1" fmla="*/ 5853049 h 5853430"/>
                <a:gd name="T2" fmla="*/ 3843274 w 3843654"/>
                <a:gd name="T3" fmla="*/ 5853049 h 5853430"/>
                <a:gd name="T4" fmla="*/ 3843274 w 3843654"/>
                <a:gd name="T5" fmla="*/ 0 h 5853430"/>
                <a:gd name="T6" fmla="*/ 0 w 3843654"/>
                <a:gd name="T7" fmla="*/ 0 h 5853430"/>
                <a:gd name="T8" fmla="*/ 0 w 3843654"/>
                <a:gd name="T9" fmla="*/ 5853049 h 5853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3654"/>
                <a:gd name="T16" fmla="*/ 0 h 5853430"/>
                <a:gd name="T17" fmla="*/ 3843654 w 3843654"/>
                <a:gd name="T18" fmla="*/ 5853430 h 5853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3654" h="5853430">
                  <a:moveTo>
                    <a:pt x="0" y="5853049"/>
                  </a:moveTo>
                  <a:lnTo>
                    <a:pt x="3843274" y="5853049"/>
                  </a:lnTo>
                  <a:lnTo>
                    <a:pt x="3843274" y="0"/>
                  </a:lnTo>
                  <a:lnTo>
                    <a:pt x="0" y="0"/>
                  </a:lnTo>
                  <a:lnTo>
                    <a:pt x="0" y="585304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26974" y="30170"/>
            <a:ext cx="8820760" cy="635147"/>
          </a:xfrm>
        </p:spPr>
        <p:txBody>
          <a:bodyPr tIns="12065" rtlCol="0"/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4000" spc="-20" dirty="0">
                <a:solidFill>
                  <a:srgbClr val="FFFFFF"/>
                </a:solidFill>
              </a:rPr>
              <a:t>Gambaran</a:t>
            </a:r>
            <a:r>
              <a:rPr sz="4000" spc="20" dirty="0">
                <a:solidFill>
                  <a:srgbClr val="FFFFFF"/>
                </a:solidFill>
              </a:rPr>
              <a:t> </a:t>
            </a:r>
            <a:r>
              <a:rPr sz="4000" spc="-5" dirty="0">
                <a:solidFill>
                  <a:srgbClr val="FFFFFF"/>
                </a:solidFill>
              </a:rPr>
              <a:t>Umum </a:t>
            </a:r>
            <a:r>
              <a:rPr sz="4000" spc="-15" dirty="0">
                <a:solidFill>
                  <a:srgbClr val="FFFFFF"/>
                </a:solidFill>
              </a:rPr>
              <a:t>Inovasi</a:t>
            </a:r>
            <a:r>
              <a:rPr sz="4000" spc="-5" dirty="0">
                <a:solidFill>
                  <a:srgbClr val="FFFFFF"/>
                </a:solidFill>
              </a:rPr>
              <a:t> </a:t>
            </a:r>
            <a:r>
              <a:rPr sz="4000" spc="-30" dirty="0">
                <a:solidFill>
                  <a:srgbClr val="FFFFFF"/>
                </a:solidFill>
              </a:rPr>
              <a:t>Jawa</a:t>
            </a:r>
            <a:r>
              <a:rPr sz="4000" spc="5" dirty="0">
                <a:solidFill>
                  <a:srgbClr val="FFFFFF"/>
                </a:solidFill>
              </a:rPr>
              <a:t> </a:t>
            </a:r>
            <a:r>
              <a:rPr sz="4000" spc="-75" dirty="0">
                <a:solidFill>
                  <a:srgbClr val="FFFFFF"/>
                </a:solidFill>
              </a:rPr>
              <a:t>Tengah</a:t>
            </a:r>
            <a:endParaRPr sz="4000" dirty="0"/>
          </a:p>
        </p:txBody>
      </p:sp>
      <p:grpSp>
        <p:nvGrpSpPr>
          <p:cNvPr id="8196" name="object 12"/>
          <p:cNvGrpSpPr>
            <a:grpSpLocks/>
          </p:cNvGrpSpPr>
          <p:nvPr/>
        </p:nvGrpSpPr>
        <p:grpSpPr bwMode="auto">
          <a:xfrm>
            <a:off x="187300" y="787596"/>
            <a:ext cx="3880933" cy="5892577"/>
            <a:chOff x="187325" y="787780"/>
            <a:chExt cx="3881754" cy="5891530"/>
          </a:xfrm>
        </p:grpSpPr>
        <p:sp>
          <p:nvSpPr>
            <p:cNvPr id="8209" name="object 13"/>
            <p:cNvSpPr>
              <a:spLocks noChangeArrowheads="1"/>
            </p:cNvSpPr>
            <p:nvPr/>
          </p:nvSpPr>
          <p:spPr bwMode="auto">
            <a:xfrm>
              <a:off x="206375" y="806830"/>
              <a:ext cx="3843654" cy="5853430"/>
            </a:xfrm>
            <a:custGeom>
              <a:avLst/>
              <a:gdLst>
                <a:gd name="T0" fmla="*/ 3843401 w 3843654"/>
                <a:gd name="T1" fmla="*/ 0 h 5853430"/>
                <a:gd name="T2" fmla="*/ 0 w 3843654"/>
                <a:gd name="T3" fmla="*/ 0 h 5853430"/>
                <a:gd name="T4" fmla="*/ 0 w 3843654"/>
                <a:gd name="T5" fmla="*/ 5799391 h 5853430"/>
                <a:gd name="T6" fmla="*/ 0 w 3843654"/>
                <a:gd name="T7" fmla="*/ 5853049 h 5853430"/>
                <a:gd name="T8" fmla="*/ 3843401 w 3843654"/>
                <a:gd name="T9" fmla="*/ 5853049 h 5853430"/>
                <a:gd name="T10" fmla="*/ 3843401 w 3843654"/>
                <a:gd name="T11" fmla="*/ 5799391 h 5853430"/>
                <a:gd name="T12" fmla="*/ 3843401 w 3843654"/>
                <a:gd name="T13" fmla="*/ 0 h 58534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3654"/>
                <a:gd name="T22" fmla="*/ 0 h 5853430"/>
                <a:gd name="T23" fmla="*/ 3843654 w 3843654"/>
                <a:gd name="T24" fmla="*/ 5853430 h 58534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3654" h="5853430">
                  <a:moveTo>
                    <a:pt x="3843401" y="0"/>
                  </a:moveTo>
                  <a:lnTo>
                    <a:pt x="0" y="0"/>
                  </a:lnTo>
                  <a:lnTo>
                    <a:pt x="0" y="5799391"/>
                  </a:lnTo>
                  <a:lnTo>
                    <a:pt x="0" y="5853049"/>
                  </a:lnTo>
                  <a:lnTo>
                    <a:pt x="3843401" y="5853049"/>
                  </a:lnTo>
                  <a:lnTo>
                    <a:pt x="3843401" y="5799391"/>
                  </a:lnTo>
                  <a:lnTo>
                    <a:pt x="3843401" y="0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10" name="object 14"/>
            <p:cNvSpPr>
              <a:spLocks noChangeArrowheads="1"/>
            </p:cNvSpPr>
            <p:nvPr/>
          </p:nvSpPr>
          <p:spPr bwMode="auto">
            <a:xfrm>
              <a:off x="206375" y="806830"/>
              <a:ext cx="3843654" cy="5853430"/>
            </a:xfrm>
            <a:custGeom>
              <a:avLst/>
              <a:gdLst>
                <a:gd name="T0" fmla="*/ 0 w 3843654"/>
                <a:gd name="T1" fmla="*/ 5853049 h 5853430"/>
                <a:gd name="T2" fmla="*/ 3843401 w 3843654"/>
                <a:gd name="T3" fmla="*/ 5853049 h 5853430"/>
                <a:gd name="T4" fmla="*/ 3843401 w 3843654"/>
                <a:gd name="T5" fmla="*/ 0 h 5853430"/>
                <a:gd name="T6" fmla="*/ 0 w 3843654"/>
                <a:gd name="T7" fmla="*/ 0 h 5853430"/>
                <a:gd name="T8" fmla="*/ 0 w 3843654"/>
                <a:gd name="T9" fmla="*/ 5853049 h 5853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3654"/>
                <a:gd name="T16" fmla="*/ 0 h 5853430"/>
                <a:gd name="T17" fmla="*/ 3843654 w 3843654"/>
                <a:gd name="T18" fmla="*/ 5853430 h 5853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3654" h="5853430">
                  <a:moveTo>
                    <a:pt x="0" y="5853049"/>
                  </a:moveTo>
                  <a:lnTo>
                    <a:pt x="3843401" y="5853049"/>
                  </a:lnTo>
                  <a:lnTo>
                    <a:pt x="3843401" y="0"/>
                  </a:lnTo>
                  <a:lnTo>
                    <a:pt x="0" y="0"/>
                  </a:lnTo>
                  <a:lnTo>
                    <a:pt x="0" y="585304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6361" y="717716"/>
            <a:ext cx="3393633" cy="5530360"/>
          </a:xfrm>
          <a:prstGeom prst="rect">
            <a:avLst/>
          </a:prstGeom>
        </p:spPr>
        <p:txBody>
          <a:bodyPr lIns="0" tIns="112395" rIns="0" bIns="0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Dasar</a:t>
            </a:r>
            <a:r>
              <a:rPr lang="en-US" sz="2800" b="1" dirty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Hukum</a:t>
            </a:r>
            <a:endParaRPr lang="en-US" sz="2800" b="1" dirty="0">
              <a:solidFill>
                <a:srgbClr val="001F5F"/>
              </a:solidFill>
              <a:latin typeface="Calibri" pitchFamily="34" charset="0"/>
              <a:cs typeface="Calibri" pitchFamily="34" charset="0"/>
            </a:endParaRPr>
          </a:p>
          <a:p>
            <a:pPr marL="396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 err="1">
                <a:cs typeface="Calibri" pitchFamily="34" charset="0"/>
              </a:rPr>
              <a:t>Perda</a:t>
            </a:r>
            <a:r>
              <a:rPr lang="en-US" sz="1800" dirty="0">
                <a:cs typeface="Calibri" pitchFamily="34" charset="0"/>
              </a:rPr>
              <a:t> 3 / 2019 </a:t>
            </a:r>
            <a:r>
              <a:rPr lang="en-US" sz="1800" dirty="0" err="1">
                <a:cs typeface="Calibri" pitchFamily="34" charset="0"/>
              </a:rPr>
              <a:t>Tentang</a:t>
            </a:r>
            <a:r>
              <a:rPr lang="en-US" sz="1800" dirty="0">
                <a:cs typeface="Calibri" pitchFamily="34" charset="0"/>
              </a:rPr>
              <a:t>  </a:t>
            </a:r>
            <a:r>
              <a:rPr lang="en-US" sz="1800" dirty="0" err="1">
                <a:cs typeface="Calibri" pitchFamily="34" charset="0"/>
              </a:rPr>
              <a:t>Penyelenggaraan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Inovasi</a:t>
            </a:r>
            <a:r>
              <a:rPr lang="en-US" sz="1800" dirty="0">
                <a:cs typeface="Calibri" pitchFamily="34" charset="0"/>
              </a:rPr>
              <a:t>  Daerah</a:t>
            </a:r>
          </a:p>
          <a:p>
            <a:pPr marL="396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 err="1">
                <a:cs typeface="Calibri" pitchFamily="34" charset="0"/>
              </a:rPr>
              <a:t>Pergub</a:t>
            </a:r>
            <a:r>
              <a:rPr lang="en-US" sz="1800" dirty="0">
                <a:cs typeface="Calibri" pitchFamily="34" charset="0"/>
              </a:rPr>
              <a:t> 76 / 2017 </a:t>
            </a:r>
            <a:r>
              <a:rPr lang="en-US" sz="1800" dirty="0" err="1">
                <a:cs typeface="Calibri" pitchFamily="34" charset="0"/>
              </a:rPr>
              <a:t>tentang</a:t>
            </a:r>
            <a:r>
              <a:rPr lang="en-US" sz="1800" dirty="0">
                <a:cs typeface="Calibri" pitchFamily="34" charset="0"/>
              </a:rPr>
              <a:t>  </a:t>
            </a:r>
            <a:r>
              <a:rPr lang="id-ID" sz="1800" dirty="0">
                <a:cs typeface="Calibri" pitchFamily="34" charset="0"/>
              </a:rPr>
              <a:t>Penyelenggaraan </a:t>
            </a:r>
            <a:r>
              <a:rPr lang="en-US" sz="1800" dirty="0" err="1">
                <a:cs typeface="Calibri" pitchFamily="34" charset="0"/>
              </a:rPr>
              <a:t>Kawasan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sains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dan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tekhnologi</a:t>
            </a:r>
            <a:r>
              <a:rPr lang="en-US" sz="1800" dirty="0">
                <a:cs typeface="Calibri" pitchFamily="34" charset="0"/>
              </a:rPr>
              <a:t>  (</a:t>
            </a:r>
            <a:r>
              <a:rPr lang="en-US" sz="1800" dirty="0" err="1">
                <a:cs typeface="Calibri" pitchFamily="34" charset="0"/>
              </a:rPr>
              <a:t>Teknopark</a:t>
            </a:r>
            <a:r>
              <a:rPr lang="en-US" sz="1800" dirty="0">
                <a:cs typeface="Calibri" pitchFamily="34" charset="0"/>
              </a:rPr>
              <a:t>)</a:t>
            </a:r>
            <a:endParaRPr lang="id-ID" sz="1800" dirty="0">
              <a:cs typeface="Calibri" pitchFamily="34" charset="0"/>
            </a:endParaRPr>
          </a:p>
          <a:p>
            <a:pPr marL="396000" indent="-3600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 err="1">
                <a:cs typeface="Calibri" pitchFamily="34" charset="0"/>
              </a:rPr>
              <a:t>Pergub</a:t>
            </a:r>
            <a:r>
              <a:rPr lang="en-US" sz="1800" dirty="0">
                <a:cs typeface="Calibri" pitchFamily="34" charset="0"/>
              </a:rPr>
              <a:t> 45 / 20</a:t>
            </a:r>
            <a:r>
              <a:rPr lang="id-ID" sz="1800" dirty="0">
                <a:cs typeface="Calibri" pitchFamily="34" charset="0"/>
              </a:rPr>
              <a:t>19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tentang</a:t>
            </a:r>
            <a:r>
              <a:rPr lang="en-US" sz="1800" dirty="0">
                <a:cs typeface="Calibri" pitchFamily="34" charset="0"/>
              </a:rPr>
              <a:t>  </a:t>
            </a:r>
            <a:r>
              <a:rPr lang="en-US" sz="1800" dirty="0" err="1">
                <a:cs typeface="Calibri" pitchFamily="34" charset="0"/>
              </a:rPr>
              <a:t>Rencana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Induk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Litbang</a:t>
            </a:r>
            <a:r>
              <a:rPr lang="en-US" sz="1800" dirty="0">
                <a:cs typeface="Calibri" pitchFamily="34" charset="0"/>
              </a:rPr>
              <a:t> Prov.  </a:t>
            </a:r>
            <a:r>
              <a:rPr lang="en-US" sz="1800" dirty="0" err="1">
                <a:cs typeface="Calibri" pitchFamily="34" charset="0"/>
              </a:rPr>
              <a:t>Jateng</a:t>
            </a:r>
            <a:r>
              <a:rPr lang="en-US" sz="1800" dirty="0">
                <a:cs typeface="Calibri" pitchFamily="34" charset="0"/>
              </a:rPr>
              <a:t> 2018-2023</a:t>
            </a:r>
          </a:p>
          <a:p>
            <a:pPr marL="396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 err="1">
                <a:cs typeface="Calibri" pitchFamily="34" charset="0"/>
              </a:rPr>
              <a:t>Pergub</a:t>
            </a:r>
            <a:r>
              <a:rPr lang="en-US" sz="1800" dirty="0">
                <a:cs typeface="Calibri" pitchFamily="34" charset="0"/>
              </a:rPr>
              <a:t> 12 / 2020 </a:t>
            </a:r>
            <a:r>
              <a:rPr lang="en-US" sz="1800" dirty="0" err="1">
                <a:cs typeface="Calibri" pitchFamily="34" charset="0"/>
              </a:rPr>
              <a:t>tentang</a:t>
            </a:r>
            <a:r>
              <a:rPr lang="en-US" sz="1800" dirty="0">
                <a:cs typeface="Calibri" pitchFamily="34" charset="0"/>
              </a:rPr>
              <a:t>  Roadmap </a:t>
            </a:r>
            <a:r>
              <a:rPr lang="en-US" sz="1800" dirty="0" err="1">
                <a:cs typeface="Calibri" pitchFamily="34" charset="0"/>
              </a:rPr>
              <a:t>Penyelenggaraan</a:t>
            </a:r>
            <a:r>
              <a:rPr lang="en-US" sz="1800" dirty="0">
                <a:cs typeface="Calibri" pitchFamily="34" charset="0"/>
              </a:rPr>
              <a:t>  </a:t>
            </a:r>
            <a:r>
              <a:rPr lang="en-US" sz="1800" dirty="0" err="1">
                <a:cs typeface="Calibri" pitchFamily="34" charset="0"/>
              </a:rPr>
              <a:t>Inovasi</a:t>
            </a:r>
            <a:r>
              <a:rPr lang="en-US" sz="1800" dirty="0">
                <a:cs typeface="Calibri" pitchFamily="34" charset="0"/>
              </a:rPr>
              <a:t> Daerah </a:t>
            </a:r>
            <a:r>
              <a:rPr lang="en-US" sz="1800" dirty="0" err="1">
                <a:cs typeface="Calibri" pitchFamily="34" charset="0"/>
              </a:rPr>
              <a:t>Provinsi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Jawa</a:t>
            </a:r>
            <a:r>
              <a:rPr lang="en-US" sz="1800" dirty="0">
                <a:cs typeface="Calibri" pitchFamily="34" charset="0"/>
              </a:rPr>
              <a:t>  Tengah 2018-2023</a:t>
            </a:r>
          </a:p>
          <a:p>
            <a:pPr marL="396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 err="1">
                <a:cs typeface="Calibri" pitchFamily="34" charset="0"/>
              </a:rPr>
              <a:t>Pergub</a:t>
            </a:r>
            <a:r>
              <a:rPr lang="en-US" sz="1800" dirty="0">
                <a:cs typeface="Calibri" pitchFamily="34" charset="0"/>
              </a:rPr>
              <a:t> 37 / 2020 </a:t>
            </a:r>
            <a:r>
              <a:rPr lang="en-US" sz="1800" dirty="0" err="1">
                <a:cs typeface="Calibri" pitchFamily="34" charset="0"/>
              </a:rPr>
              <a:t>tentang</a:t>
            </a:r>
            <a:r>
              <a:rPr lang="en-US" sz="1800" dirty="0">
                <a:cs typeface="Calibri" pitchFamily="34" charset="0"/>
              </a:rPr>
              <a:t>  </a:t>
            </a:r>
            <a:r>
              <a:rPr lang="en-US" sz="1800" dirty="0" err="1">
                <a:cs typeface="Calibri" pitchFamily="34" charset="0"/>
              </a:rPr>
              <a:t>Petunjuk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Pelaksanaan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Perda</a:t>
            </a:r>
            <a:r>
              <a:rPr lang="en-US" sz="1800" dirty="0">
                <a:cs typeface="Calibri" pitchFamily="34" charset="0"/>
              </a:rPr>
              <a:t>  3/2019</a:t>
            </a:r>
          </a:p>
          <a:p>
            <a:pPr marL="396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 err="1">
                <a:cs typeface="Calibri" pitchFamily="34" charset="0"/>
              </a:rPr>
              <a:t>Pergub</a:t>
            </a:r>
            <a:r>
              <a:rPr lang="en-US" sz="1800" dirty="0">
                <a:cs typeface="Calibri" pitchFamily="34" charset="0"/>
              </a:rPr>
              <a:t> 45 / 20</a:t>
            </a:r>
            <a:r>
              <a:rPr lang="id-ID" sz="1800" dirty="0">
                <a:cs typeface="Calibri" pitchFamily="34" charset="0"/>
              </a:rPr>
              <a:t>20</a:t>
            </a:r>
            <a:r>
              <a:rPr lang="en-US" sz="1800" dirty="0">
                <a:cs typeface="Calibri" pitchFamily="34" charset="0"/>
              </a:rPr>
              <a:t> </a:t>
            </a:r>
            <a:r>
              <a:rPr lang="en-US" sz="1800" dirty="0" err="1">
                <a:cs typeface="Calibri" pitchFamily="34" charset="0"/>
              </a:rPr>
              <a:t>tentang</a:t>
            </a:r>
            <a:r>
              <a:rPr lang="en-US" sz="1800" dirty="0">
                <a:cs typeface="Calibri" pitchFamily="34" charset="0"/>
              </a:rPr>
              <a:t>  </a:t>
            </a:r>
            <a:r>
              <a:rPr lang="id-ID" sz="1800" dirty="0">
                <a:cs typeface="Calibri" pitchFamily="34" charset="0"/>
              </a:rPr>
              <a:t>Pemetaan Daya Saing Daerah</a:t>
            </a:r>
            <a:endParaRPr lang="en-US" sz="1800" dirty="0">
              <a:cs typeface="Calibri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74580" y="760602"/>
            <a:ext cx="3434903" cy="4811239"/>
          </a:xfrm>
          <a:prstGeom prst="rect">
            <a:avLst/>
          </a:prstGeom>
        </p:spPr>
        <p:txBody>
          <a:bodyPr lIns="0" tIns="69850" rIns="0" bIns="0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Tujuan</a:t>
            </a: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>
                <a:latin typeface="Calibri" pitchFamily="34" charset="0"/>
                <a:cs typeface="Calibri" pitchFamily="34" charset="0"/>
              </a:rPr>
              <a:t>Transparasi penyelenggaraan  Pemerintahan menuju  pelayanan prima (mudah,  murah, cepat, efektif dan  efisien)</a:t>
            </a: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>
                <a:latin typeface="Calibri" pitchFamily="34" charset="0"/>
                <a:cs typeface="Calibri" pitchFamily="34" charset="0"/>
              </a:rPr>
              <a:t>Membangun budaya inovasi  dan kreativitas masyarakat</a:t>
            </a: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>
                <a:latin typeface="Calibri" pitchFamily="34" charset="0"/>
                <a:cs typeface="Calibri" pitchFamily="34" charset="0"/>
              </a:rPr>
              <a:t>Peningkatan Daya Saing Ekonomi Daerah</a:t>
            </a: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>
                <a:latin typeface="Calibri" pitchFamily="34" charset="0"/>
                <a:cs typeface="Calibri" pitchFamily="34" charset="0"/>
              </a:rPr>
              <a:t>Mendukung percepatan  penanggulangan kemiskinan  dan pengangguran</a:t>
            </a: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>
                <a:latin typeface="Calibri" pitchFamily="34" charset="0"/>
                <a:cs typeface="Calibri" pitchFamily="34" charset="0"/>
              </a:rPr>
              <a:t>Peningkatan kesejahteraan masyarakat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238053" y="666918"/>
            <a:ext cx="3571410" cy="6360073"/>
          </a:xfrm>
          <a:prstGeom prst="rect">
            <a:avLst/>
          </a:prstGeom>
        </p:spPr>
        <p:txBody>
          <a:bodyPr lIns="0" tIns="126364" rIns="0" bIns="0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Implementasi</a:t>
            </a:r>
            <a:endParaRPr lang="en-US" sz="2800" b="1" dirty="0">
              <a:solidFill>
                <a:srgbClr val="001F5F"/>
              </a:solidFill>
              <a:latin typeface="Calibri" pitchFamily="34" charset="0"/>
              <a:cs typeface="Calibri" pitchFamily="34" charset="0"/>
            </a:endParaRP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Sinergitas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Riset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Inovasi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ABGCM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pentahelix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Penyelenggaraan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pemerintahan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berbasis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elektronik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e-</a:t>
            </a:r>
            <a:r>
              <a:rPr lang="en-US" sz="2000" i="1" dirty="0" err="1">
                <a:latin typeface="Calibri" pitchFamily="34" charset="0"/>
                <a:cs typeface="Calibri" pitchFamily="34" charset="0"/>
              </a:rPr>
              <a:t>gov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Perangkat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Daerah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Inovasi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/ </a:t>
            </a:r>
            <a:r>
              <a:rPr lang="en-US" sz="2000" i="1" dirty="0">
                <a:latin typeface="Calibri" pitchFamily="34" charset="0"/>
                <a:cs typeface="Calibri" pitchFamily="34" charset="0"/>
              </a:rPr>
              <a:t>One  Agency One Innovation</a:t>
            </a: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Kreativitas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Inovasi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 (KRENOVA)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serta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Penjaringan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Inovasi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masyarakat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id-ID" sz="2000" dirty="0">
                <a:latin typeface="Calibri" pitchFamily="34" charset="0"/>
                <a:cs typeface="Calibri" pitchFamily="34" charset="0"/>
              </a:rPr>
              <a:t>Pengembangan dan Perlindungan Produk Inovasi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60000" indent="-36000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2000" dirty="0">
                <a:latin typeface="Calibri" pitchFamily="34" charset="0"/>
                <a:cs typeface="Calibri" pitchFamily="34" charset="0"/>
              </a:rPr>
              <a:t>1</a:t>
            </a:r>
            <a:r>
              <a:rPr lang="id-ID" sz="2000" dirty="0">
                <a:latin typeface="Calibri" pitchFamily="34" charset="0"/>
                <a:cs typeface="Calibri" pitchFamily="34" charset="0"/>
              </a:rPr>
              <a:t>505</a:t>
            </a:r>
            <a:r>
              <a:rPr lang="fi-FI" sz="2000" dirty="0">
                <a:latin typeface="Calibri" pitchFamily="34" charset="0"/>
                <a:cs typeface="Calibri" pitchFamily="34" charset="0"/>
              </a:rPr>
              <a:t> Inovasi masyarakat dan 321 inovasi OPD</a:t>
            </a:r>
          </a:p>
          <a:p>
            <a:pPr marL="881063" eaLnBrk="1" hangingPunct="1"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881063" eaLnBrk="1" hangingPunct="1"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  <a:p>
            <a:pPr marL="881063" eaLnBrk="1" hangingPunct="1">
              <a:defRPr/>
            </a:pPr>
            <a:endParaRPr lang="en-US" sz="19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200" name="object 18"/>
          <p:cNvGrpSpPr>
            <a:grpSpLocks/>
          </p:cNvGrpSpPr>
          <p:nvPr/>
        </p:nvGrpSpPr>
        <p:grpSpPr bwMode="auto">
          <a:xfrm>
            <a:off x="303187" y="6508670"/>
            <a:ext cx="11887239" cy="350918"/>
            <a:chOff x="303212" y="6507162"/>
            <a:chExt cx="11889105" cy="351155"/>
          </a:xfrm>
        </p:grpSpPr>
        <p:sp>
          <p:nvSpPr>
            <p:cNvPr id="8202" name="object 19"/>
            <p:cNvSpPr>
              <a:spLocks noChangeArrowheads="1"/>
            </p:cNvSpPr>
            <p:nvPr/>
          </p:nvSpPr>
          <p:spPr bwMode="auto">
            <a:xfrm>
              <a:off x="309562" y="6606222"/>
              <a:ext cx="3602354" cy="184150"/>
            </a:xfrm>
            <a:custGeom>
              <a:avLst/>
              <a:gdLst>
                <a:gd name="T0" fmla="*/ 3601974 w 3602354"/>
                <a:gd name="T1" fmla="*/ 0 h 184150"/>
                <a:gd name="T2" fmla="*/ 0 w 3602354"/>
                <a:gd name="T3" fmla="*/ 0 h 184150"/>
                <a:gd name="T4" fmla="*/ 0 w 3602354"/>
                <a:gd name="T5" fmla="*/ 184150 h 184150"/>
                <a:gd name="T6" fmla="*/ 3601974 w 3602354"/>
                <a:gd name="T7" fmla="*/ 184150 h 184150"/>
                <a:gd name="T8" fmla="*/ 3601974 w 3602354"/>
                <a:gd name="T9" fmla="*/ 0 h 184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2354"/>
                <a:gd name="T16" fmla="*/ 0 h 184150"/>
                <a:gd name="T17" fmla="*/ 3602354 w 3602354"/>
                <a:gd name="T18" fmla="*/ 184150 h 184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2354" h="184150">
                  <a:moveTo>
                    <a:pt x="3601974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3601974" y="184150"/>
                  </a:lnTo>
                  <a:lnTo>
                    <a:pt x="360197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03" name="object 20"/>
            <p:cNvSpPr>
              <a:spLocks noChangeArrowheads="1"/>
            </p:cNvSpPr>
            <p:nvPr/>
          </p:nvSpPr>
          <p:spPr bwMode="auto">
            <a:xfrm>
              <a:off x="309562" y="6606222"/>
              <a:ext cx="3602354" cy="184150"/>
            </a:xfrm>
            <a:custGeom>
              <a:avLst/>
              <a:gdLst>
                <a:gd name="T0" fmla="*/ 0 w 3602354"/>
                <a:gd name="T1" fmla="*/ 184150 h 184150"/>
                <a:gd name="T2" fmla="*/ 3601974 w 3602354"/>
                <a:gd name="T3" fmla="*/ 184150 h 184150"/>
                <a:gd name="T4" fmla="*/ 3601974 w 3602354"/>
                <a:gd name="T5" fmla="*/ 0 h 184150"/>
                <a:gd name="T6" fmla="*/ 0 w 3602354"/>
                <a:gd name="T7" fmla="*/ 0 h 184150"/>
                <a:gd name="T8" fmla="*/ 0 w 3602354"/>
                <a:gd name="T9" fmla="*/ 184150 h 184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2354"/>
                <a:gd name="T16" fmla="*/ 0 h 184150"/>
                <a:gd name="T17" fmla="*/ 3602354 w 3602354"/>
                <a:gd name="T18" fmla="*/ 184150 h 184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2354" h="184150">
                  <a:moveTo>
                    <a:pt x="0" y="184150"/>
                  </a:moveTo>
                  <a:lnTo>
                    <a:pt x="3601974" y="184150"/>
                  </a:lnTo>
                  <a:lnTo>
                    <a:pt x="3601974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04" name="object 21"/>
            <p:cNvSpPr>
              <a:spLocks noChangeArrowheads="1"/>
            </p:cNvSpPr>
            <p:nvPr/>
          </p:nvSpPr>
          <p:spPr bwMode="auto">
            <a:xfrm>
              <a:off x="4294251" y="6606222"/>
              <a:ext cx="3603625" cy="184150"/>
            </a:xfrm>
            <a:custGeom>
              <a:avLst/>
              <a:gdLst>
                <a:gd name="T0" fmla="*/ 3603625 w 3603625"/>
                <a:gd name="T1" fmla="*/ 0 h 184150"/>
                <a:gd name="T2" fmla="*/ 0 w 3603625"/>
                <a:gd name="T3" fmla="*/ 0 h 184150"/>
                <a:gd name="T4" fmla="*/ 0 w 3603625"/>
                <a:gd name="T5" fmla="*/ 184150 h 184150"/>
                <a:gd name="T6" fmla="*/ 3603625 w 3603625"/>
                <a:gd name="T7" fmla="*/ 184150 h 184150"/>
                <a:gd name="T8" fmla="*/ 3603625 w 3603625"/>
                <a:gd name="T9" fmla="*/ 0 h 184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3625"/>
                <a:gd name="T16" fmla="*/ 0 h 184150"/>
                <a:gd name="T17" fmla="*/ 3603625 w 3603625"/>
                <a:gd name="T18" fmla="*/ 184150 h 184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3625" h="184150">
                  <a:moveTo>
                    <a:pt x="3603625" y="0"/>
                  </a:moveTo>
                  <a:lnTo>
                    <a:pt x="0" y="0"/>
                  </a:lnTo>
                  <a:lnTo>
                    <a:pt x="0" y="184150"/>
                  </a:lnTo>
                  <a:lnTo>
                    <a:pt x="3603625" y="184150"/>
                  </a:lnTo>
                  <a:lnTo>
                    <a:pt x="360362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05" name="object 22"/>
            <p:cNvSpPr>
              <a:spLocks noChangeArrowheads="1"/>
            </p:cNvSpPr>
            <p:nvPr/>
          </p:nvSpPr>
          <p:spPr bwMode="auto">
            <a:xfrm>
              <a:off x="4294251" y="6606222"/>
              <a:ext cx="3603625" cy="184150"/>
            </a:xfrm>
            <a:custGeom>
              <a:avLst/>
              <a:gdLst>
                <a:gd name="T0" fmla="*/ 0 w 3603625"/>
                <a:gd name="T1" fmla="*/ 184150 h 184150"/>
                <a:gd name="T2" fmla="*/ 3603625 w 3603625"/>
                <a:gd name="T3" fmla="*/ 184150 h 184150"/>
                <a:gd name="T4" fmla="*/ 3603625 w 3603625"/>
                <a:gd name="T5" fmla="*/ 0 h 184150"/>
                <a:gd name="T6" fmla="*/ 0 w 3603625"/>
                <a:gd name="T7" fmla="*/ 0 h 184150"/>
                <a:gd name="T8" fmla="*/ 0 w 3603625"/>
                <a:gd name="T9" fmla="*/ 184150 h 184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3625"/>
                <a:gd name="T16" fmla="*/ 0 h 184150"/>
                <a:gd name="T17" fmla="*/ 3603625 w 3603625"/>
                <a:gd name="T18" fmla="*/ 184150 h 184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3625" h="184150">
                  <a:moveTo>
                    <a:pt x="0" y="184150"/>
                  </a:moveTo>
                  <a:lnTo>
                    <a:pt x="3603625" y="184150"/>
                  </a:lnTo>
                  <a:lnTo>
                    <a:pt x="3603625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06" name="object 23"/>
            <p:cNvSpPr>
              <a:spLocks noChangeArrowheads="1"/>
            </p:cNvSpPr>
            <p:nvPr/>
          </p:nvSpPr>
          <p:spPr bwMode="auto">
            <a:xfrm>
              <a:off x="8263001" y="6606222"/>
              <a:ext cx="3545204" cy="184150"/>
            </a:xfrm>
            <a:custGeom>
              <a:avLst/>
              <a:gdLst>
                <a:gd name="T0" fmla="*/ 0 w 3545204"/>
                <a:gd name="T1" fmla="*/ 184150 h 184150"/>
                <a:gd name="T2" fmla="*/ 3544951 w 3545204"/>
                <a:gd name="T3" fmla="*/ 184150 h 184150"/>
                <a:gd name="T4" fmla="*/ 3544951 w 3545204"/>
                <a:gd name="T5" fmla="*/ 0 h 184150"/>
                <a:gd name="T6" fmla="*/ 0 w 3545204"/>
                <a:gd name="T7" fmla="*/ 0 h 184150"/>
                <a:gd name="T8" fmla="*/ 0 w 3545204"/>
                <a:gd name="T9" fmla="*/ 184150 h 184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5204"/>
                <a:gd name="T16" fmla="*/ 0 h 184150"/>
                <a:gd name="T17" fmla="*/ 3545204 w 3545204"/>
                <a:gd name="T18" fmla="*/ 184150 h 184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5204" h="184150">
                  <a:moveTo>
                    <a:pt x="0" y="184150"/>
                  </a:moveTo>
                  <a:lnTo>
                    <a:pt x="3544951" y="184150"/>
                  </a:lnTo>
                  <a:lnTo>
                    <a:pt x="3544951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07" name="object 24"/>
            <p:cNvSpPr>
              <a:spLocks noChangeArrowheads="1"/>
            </p:cNvSpPr>
            <p:nvPr/>
          </p:nvSpPr>
          <p:spPr bwMode="auto">
            <a:xfrm>
              <a:off x="8263001" y="6606222"/>
              <a:ext cx="3602354" cy="184150"/>
            </a:xfrm>
            <a:custGeom>
              <a:avLst/>
              <a:gdLst>
                <a:gd name="T0" fmla="*/ 0 w 3602354"/>
                <a:gd name="T1" fmla="*/ 184150 h 184150"/>
                <a:gd name="T2" fmla="*/ 3601974 w 3602354"/>
                <a:gd name="T3" fmla="*/ 184150 h 184150"/>
                <a:gd name="T4" fmla="*/ 3601974 w 3602354"/>
                <a:gd name="T5" fmla="*/ 0 h 184150"/>
                <a:gd name="T6" fmla="*/ 0 w 3602354"/>
                <a:gd name="T7" fmla="*/ 0 h 184150"/>
                <a:gd name="T8" fmla="*/ 0 w 3602354"/>
                <a:gd name="T9" fmla="*/ 184150 h 184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2354"/>
                <a:gd name="T16" fmla="*/ 0 h 184150"/>
                <a:gd name="T17" fmla="*/ 3602354 w 3602354"/>
                <a:gd name="T18" fmla="*/ 184150 h 184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2354" h="184150">
                  <a:moveTo>
                    <a:pt x="0" y="184150"/>
                  </a:moveTo>
                  <a:lnTo>
                    <a:pt x="3601974" y="184150"/>
                  </a:lnTo>
                  <a:lnTo>
                    <a:pt x="3601974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8208" name="object 25"/>
            <p:cNvSpPr>
              <a:spLocks noChangeArrowheads="1"/>
            </p:cNvSpPr>
            <p:nvPr/>
          </p:nvSpPr>
          <p:spPr bwMode="auto">
            <a:xfrm>
              <a:off x="11807952" y="6507162"/>
              <a:ext cx="384175" cy="351155"/>
            </a:xfrm>
            <a:custGeom>
              <a:avLst/>
              <a:gdLst>
                <a:gd name="T0" fmla="*/ 384048 w 384175"/>
                <a:gd name="T1" fmla="*/ 0 h 351154"/>
                <a:gd name="T2" fmla="*/ 0 w 384175"/>
                <a:gd name="T3" fmla="*/ 0 h 351154"/>
                <a:gd name="T4" fmla="*/ 0 w 384175"/>
                <a:gd name="T5" fmla="*/ 350838 h 351154"/>
                <a:gd name="T6" fmla="*/ 384048 w 384175"/>
                <a:gd name="T7" fmla="*/ 350838 h 351154"/>
                <a:gd name="T8" fmla="*/ 384048 w 384175"/>
                <a:gd name="T9" fmla="*/ 0 h 351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175"/>
                <a:gd name="T16" fmla="*/ 0 h 351154"/>
                <a:gd name="T17" fmla="*/ 384175 w 384175"/>
                <a:gd name="T18" fmla="*/ 351154 h 351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175" h="351154">
                  <a:moveTo>
                    <a:pt x="384048" y="0"/>
                  </a:moveTo>
                  <a:lnTo>
                    <a:pt x="0" y="0"/>
                  </a:lnTo>
                  <a:lnTo>
                    <a:pt x="0" y="350835"/>
                  </a:lnTo>
                  <a:lnTo>
                    <a:pt x="384048" y="350835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C8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941222" y="6530901"/>
            <a:ext cx="126983" cy="258404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374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object 2"/>
          <p:cNvGrpSpPr>
            <a:grpSpLocks/>
          </p:cNvGrpSpPr>
          <p:nvPr/>
        </p:nvGrpSpPr>
        <p:grpSpPr bwMode="auto">
          <a:xfrm>
            <a:off x="13" y="0"/>
            <a:ext cx="12190413" cy="6859588"/>
            <a:chOff x="0" y="0"/>
            <a:chExt cx="12191999" cy="6857999"/>
          </a:xfrm>
        </p:grpSpPr>
        <p:pic>
          <p:nvPicPr>
            <p:cNvPr id="9265" name="object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591"/>
              <a:ext cx="12191999" cy="684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6" name="object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151" y="0"/>
              <a:ext cx="7646923" cy="685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object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235" y="5710426"/>
              <a:ext cx="1699260" cy="114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8" name="object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088" y="5690614"/>
              <a:ext cx="1606295" cy="1167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9" name="object 7"/>
            <p:cNvSpPr>
              <a:spLocks noChangeArrowheads="1"/>
            </p:cNvSpPr>
            <p:nvPr/>
          </p:nvSpPr>
          <p:spPr bwMode="auto">
            <a:xfrm>
              <a:off x="5401690" y="5741704"/>
              <a:ext cx="1584325" cy="1077595"/>
            </a:xfrm>
            <a:custGeom>
              <a:avLst/>
              <a:gdLst>
                <a:gd name="T0" fmla="*/ 1584324 w 1584325"/>
                <a:gd name="T1" fmla="*/ 0 h 1077595"/>
                <a:gd name="T2" fmla="*/ 0 w 1584325"/>
                <a:gd name="T3" fmla="*/ 0 h 1077595"/>
                <a:gd name="T4" fmla="*/ 0 w 1584325"/>
                <a:gd name="T5" fmla="*/ 1077213 h 1077595"/>
                <a:gd name="T6" fmla="*/ 1584324 w 1584325"/>
                <a:gd name="T7" fmla="*/ 1077213 h 1077595"/>
                <a:gd name="T8" fmla="*/ 1584324 w 1584325"/>
                <a:gd name="T9" fmla="*/ 0 h 1077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325"/>
                <a:gd name="T16" fmla="*/ 0 h 1077595"/>
                <a:gd name="T17" fmla="*/ 1584325 w 1584325"/>
                <a:gd name="T18" fmla="*/ 1077595 h 1077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325" h="1077595">
                  <a:moveTo>
                    <a:pt x="1584324" y="0"/>
                  </a:moveTo>
                  <a:lnTo>
                    <a:pt x="0" y="0"/>
                  </a:lnTo>
                  <a:lnTo>
                    <a:pt x="0" y="1077213"/>
                  </a:lnTo>
                  <a:lnTo>
                    <a:pt x="1584324" y="1077213"/>
                  </a:lnTo>
                  <a:lnTo>
                    <a:pt x="1584324" y="0"/>
                  </a:lnTo>
                  <a:close/>
                </a:path>
              </a:pathLst>
            </a:custGeom>
            <a:solidFill>
              <a:srgbClr val="375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9270" name="object 8"/>
            <p:cNvSpPr>
              <a:spLocks noChangeArrowheads="1"/>
            </p:cNvSpPr>
            <p:nvPr/>
          </p:nvSpPr>
          <p:spPr bwMode="auto">
            <a:xfrm>
              <a:off x="5401690" y="5741704"/>
              <a:ext cx="1584325" cy="1077595"/>
            </a:xfrm>
            <a:custGeom>
              <a:avLst/>
              <a:gdLst>
                <a:gd name="T0" fmla="*/ 0 w 1584325"/>
                <a:gd name="T1" fmla="*/ 1077213 h 1077595"/>
                <a:gd name="T2" fmla="*/ 1584324 w 1584325"/>
                <a:gd name="T3" fmla="*/ 1077213 h 1077595"/>
                <a:gd name="T4" fmla="*/ 1584324 w 1584325"/>
                <a:gd name="T5" fmla="*/ 0 h 1077595"/>
                <a:gd name="T6" fmla="*/ 0 w 1584325"/>
                <a:gd name="T7" fmla="*/ 0 h 1077595"/>
                <a:gd name="T8" fmla="*/ 0 w 1584325"/>
                <a:gd name="T9" fmla="*/ 1077213 h 1077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325"/>
                <a:gd name="T16" fmla="*/ 0 h 1077595"/>
                <a:gd name="T17" fmla="*/ 1584325 w 1584325"/>
                <a:gd name="T18" fmla="*/ 1077595 h 1077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325" h="1077595">
                  <a:moveTo>
                    <a:pt x="0" y="1077213"/>
                  </a:moveTo>
                  <a:lnTo>
                    <a:pt x="1584324" y="1077213"/>
                  </a:lnTo>
                  <a:lnTo>
                    <a:pt x="1584324" y="0"/>
                  </a:lnTo>
                  <a:lnTo>
                    <a:pt x="0" y="0"/>
                  </a:lnTo>
                  <a:lnTo>
                    <a:pt x="0" y="1077213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03118" y="6037086"/>
            <a:ext cx="1649990" cy="78226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8128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Me</a:t>
            </a:r>
            <a:r>
              <a:rPr b="1" spc="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b="1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ia</a:t>
            </a:r>
            <a:r>
              <a:rPr b="1" spc="-2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1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Massa</a:t>
            </a:r>
            <a:endParaRPr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10795" algn="ctr" eaLnBrk="1" fontAlgn="auto" hangingPunct="1">
              <a:spcBef>
                <a:spcPts val="25"/>
              </a:spcBef>
              <a:spcAft>
                <a:spcPts val="0"/>
              </a:spcAft>
              <a:defRPr/>
            </a:pPr>
            <a:r>
              <a:rPr sz="1400" spc="-1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(P</a:t>
            </a:r>
            <a:r>
              <a:rPr sz="1400" spc="-2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1400" spc="-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omo</a:t>
            </a:r>
            <a:r>
              <a:rPr sz="140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si</a:t>
            </a:r>
            <a:r>
              <a:rPr sz="1400" spc="-1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d</a:t>
            </a:r>
            <a:r>
              <a:rPr sz="140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an</a:t>
            </a:r>
          </a:p>
          <a:p>
            <a:pPr marL="8255" algn="ctr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sz="1400" spc="-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publikasi)</a:t>
            </a:r>
            <a:endParaRPr sz="14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220" name="object 10"/>
          <p:cNvGrpSpPr>
            <a:grpSpLocks/>
          </p:cNvGrpSpPr>
          <p:nvPr/>
        </p:nvGrpSpPr>
        <p:grpSpPr bwMode="auto">
          <a:xfrm>
            <a:off x="1306343" y="1141691"/>
            <a:ext cx="9823758" cy="4828705"/>
            <a:chOff x="1306575" y="1142111"/>
            <a:chExt cx="9825355" cy="4827270"/>
          </a:xfrm>
        </p:grpSpPr>
        <p:sp>
          <p:nvSpPr>
            <p:cNvPr id="9255" name="object 11"/>
            <p:cNvSpPr>
              <a:spLocks noChangeArrowheads="1"/>
            </p:cNvSpPr>
            <p:nvPr/>
          </p:nvSpPr>
          <p:spPr bwMode="auto">
            <a:xfrm>
              <a:off x="1306576" y="3077908"/>
              <a:ext cx="9825355" cy="1002030"/>
            </a:xfrm>
            <a:custGeom>
              <a:avLst/>
              <a:gdLst>
                <a:gd name="T0" fmla="*/ 3271774 w 9825355"/>
                <a:gd name="T1" fmla="*/ 0 h 1002029"/>
                <a:gd name="T2" fmla="*/ 0 w 9825355"/>
                <a:gd name="T3" fmla="*/ 0 h 1002029"/>
                <a:gd name="T4" fmla="*/ 0 w 9825355"/>
                <a:gd name="T5" fmla="*/ 1001715 h 1002029"/>
                <a:gd name="T6" fmla="*/ 3271774 w 9825355"/>
                <a:gd name="T7" fmla="*/ 1001715 h 1002029"/>
                <a:gd name="T8" fmla="*/ 3271774 w 9825355"/>
                <a:gd name="T9" fmla="*/ 0 h 1002029"/>
                <a:gd name="T10" fmla="*/ 9824974 w 9825355"/>
                <a:gd name="T11" fmla="*/ 0 h 1002029"/>
                <a:gd name="T12" fmla="*/ 6553200 w 9825355"/>
                <a:gd name="T13" fmla="*/ 0 h 1002029"/>
                <a:gd name="T14" fmla="*/ 6553200 w 9825355"/>
                <a:gd name="T15" fmla="*/ 1001715 h 1002029"/>
                <a:gd name="T16" fmla="*/ 9824974 w 9825355"/>
                <a:gd name="T17" fmla="*/ 1001715 h 1002029"/>
                <a:gd name="T18" fmla="*/ 9824974 w 9825355"/>
                <a:gd name="T19" fmla="*/ 0 h 10020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25355"/>
                <a:gd name="T31" fmla="*/ 0 h 1002029"/>
                <a:gd name="T32" fmla="*/ 9825355 w 9825355"/>
                <a:gd name="T33" fmla="*/ 1002029 h 10020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25355" h="1002029">
                  <a:moveTo>
                    <a:pt x="3271774" y="0"/>
                  </a:moveTo>
                  <a:lnTo>
                    <a:pt x="0" y="0"/>
                  </a:lnTo>
                  <a:lnTo>
                    <a:pt x="0" y="1001712"/>
                  </a:lnTo>
                  <a:lnTo>
                    <a:pt x="3271774" y="1001712"/>
                  </a:lnTo>
                  <a:lnTo>
                    <a:pt x="3271774" y="0"/>
                  </a:lnTo>
                  <a:close/>
                </a:path>
                <a:path w="9825355" h="1002029">
                  <a:moveTo>
                    <a:pt x="9824974" y="0"/>
                  </a:moveTo>
                  <a:lnTo>
                    <a:pt x="6553200" y="0"/>
                  </a:lnTo>
                  <a:lnTo>
                    <a:pt x="6553200" y="1001712"/>
                  </a:lnTo>
                  <a:lnTo>
                    <a:pt x="9824974" y="1001712"/>
                  </a:lnTo>
                  <a:lnTo>
                    <a:pt x="9824974" y="0"/>
                  </a:lnTo>
                  <a:close/>
                </a:path>
              </a:pathLst>
            </a:custGeom>
            <a:solidFill>
              <a:srgbClr val="375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pic>
          <p:nvPicPr>
            <p:cNvPr id="9256" name="object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519" y="1165860"/>
              <a:ext cx="2340864" cy="234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7" name="object 13"/>
            <p:cNvSpPr>
              <a:spLocks noChangeArrowheads="1"/>
            </p:cNvSpPr>
            <p:nvPr/>
          </p:nvSpPr>
          <p:spPr bwMode="auto">
            <a:xfrm>
              <a:off x="3781552" y="1167511"/>
              <a:ext cx="2337435" cy="2337435"/>
            </a:xfrm>
            <a:custGeom>
              <a:avLst/>
              <a:gdLst>
                <a:gd name="T0" fmla="*/ 488 w 2337435"/>
                <a:gd name="T1" fmla="*/ 2288895 h 2337435"/>
                <a:gd name="T2" fmla="*/ 4372 w 2337435"/>
                <a:gd name="T3" fmla="*/ 2193049 h 2337435"/>
                <a:gd name="T4" fmla="*/ 12067 w 2337435"/>
                <a:gd name="T5" fmla="*/ 2098232 h 2337435"/>
                <a:gd name="T6" fmla="*/ 23498 w 2337435"/>
                <a:gd name="T7" fmla="*/ 2004518 h 2337435"/>
                <a:gd name="T8" fmla="*/ 38591 w 2337435"/>
                <a:gd name="T9" fmla="*/ 1911984 h 2337435"/>
                <a:gd name="T10" fmla="*/ 57269 w 2337435"/>
                <a:gd name="T11" fmla="*/ 1820704 h 2337435"/>
                <a:gd name="T12" fmla="*/ 79458 w 2337435"/>
                <a:gd name="T13" fmla="*/ 1730753 h 2337435"/>
                <a:gd name="T14" fmla="*/ 105083 w 2337435"/>
                <a:gd name="T15" fmla="*/ 1642207 h 2337435"/>
                <a:gd name="T16" fmla="*/ 134068 w 2337435"/>
                <a:gd name="T17" fmla="*/ 1555141 h 2337435"/>
                <a:gd name="T18" fmla="*/ 166338 w 2337435"/>
                <a:gd name="T19" fmla="*/ 1469630 h 2337435"/>
                <a:gd name="T20" fmla="*/ 201818 w 2337435"/>
                <a:gd name="T21" fmla="*/ 1385750 h 2337435"/>
                <a:gd name="T22" fmla="*/ 240432 w 2337435"/>
                <a:gd name="T23" fmla="*/ 1303575 h 2337435"/>
                <a:gd name="T24" fmla="*/ 282106 w 2337435"/>
                <a:gd name="T25" fmla="*/ 1223180 h 2337435"/>
                <a:gd name="T26" fmla="*/ 326765 w 2337435"/>
                <a:gd name="T27" fmla="*/ 1144642 h 2337435"/>
                <a:gd name="T28" fmla="*/ 374332 w 2337435"/>
                <a:gd name="T29" fmla="*/ 1068035 h 2337435"/>
                <a:gd name="T30" fmla="*/ 424734 w 2337435"/>
                <a:gd name="T31" fmla="*/ 993434 h 2337435"/>
                <a:gd name="T32" fmla="*/ 477894 w 2337435"/>
                <a:gd name="T33" fmla="*/ 920915 h 2337435"/>
                <a:gd name="T34" fmla="*/ 533737 w 2337435"/>
                <a:gd name="T35" fmla="*/ 850553 h 2337435"/>
                <a:gd name="T36" fmla="*/ 592189 w 2337435"/>
                <a:gd name="T37" fmla="*/ 782423 h 2337435"/>
                <a:gd name="T38" fmla="*/ 653174 w 2337435"/>
                <a:gd name="T39" fmla="*/ 716600 h 2337435"/>
                <a:gd name="T40" fmla="*/ 716617 w 2337435"/>
                <a:gd name="T41" fmla="*/ 653159 h 2337435"/>
                <a:gd name="T42" fmla="*/ 782443 w 2337435"/>
                <a:gd name="T43" fmla="*/ 592177 h 2337435"/>
                <a:gd name="T44" fmla="*/ 850576 w 2337435"/>
                <a:gd name="T45" fmla="*/ 533727 h 2337435"/>
                <a:gd name="T46" fmla="*/ 920941 w 2337435"/>
                <a:gd name="T47" fmla="*/ 477885 h 2337435"/>
                <a:gd name="T48" fmla="*/ 993464 w 2337435"/>
                <a:gd name="T49" fmla="*/ 424726 h 2337435"/>
                <a:gd name="T50" fmla="*/ 1068068 w 2337435"/>
                <a:gd name="T51" fmla="*/ 374326 h 2337435"/>
                <a:gd name="T52" fmla="*/ 1144679 w 2337435"/>
                <a:gd name="T53" fmla="*/ 326760 h 2337435"/>
                <a:gd name="T54" fmla="*/ 1223222 w 2337435"/>
                <a:gd name="T55" fmla="*/ 282102 h 2337435"/>
                <a:gd name="T56" fmla="*/ 1303621 w 2337435"/>
                <a:gd name="T57" fmla="*/ 240429 h 2337435"/>
                <a:gd name="T58" fmla="*/ 1385801 w 2337435"/>
                <a:gd name="T59" fmla="*/ 201815 h 2337435"/>
                <a:gd name="T60" fmla="*/ 1469687 w 2337435"/>
                <a:gd name="T61" fmla="*/ 166336 h 2337435"/>
                <a:gd name="T62" fmla="*/ 1555203 w 2337435"/>
                <a:gd name="T63" fmla="*/ 134067 h 2337435"/>
                <a:gd name="T64" fmla="*/ 1642275 w 2337435"/>
                <a:gd name="T65" fmla="*/ 105082 h 2337435"/>
                <a:gd name="T66" fmla="*/ 1730828 w 2337435"/>
                <a:gd name="T67" fmla="*/ 79458 h 2337435"/>
                <a:gd name="T68" fmla="*/ 1820785 w 2337435"/>
                <a:gd name="T69" fmla="*/ 57269 h 2337435"/>
                <a:gd name="T70" fmla="*/ 1912073 w 2337435"/>
                <a:gd name="T71" fmla="*/ 38591 h 2337435"/>
                <a:gd name="T72" fmla="*/ 2004615 w 2337435"/>
                <a:gd name="T73" fmla="*/ 23498 h 2337435"/>
                <a:gd name="T74" fmla="*/ 2098337 w 2337435"/>
                <a:gd name="T75" fmla="*/ 12067 h 2337435"/>
                <a:gd name="T76" fmla="*/ 2193162 w 2337435"/>
                <a:gd name="T77" fmla="*/ 4372 h 2337435"/>
                <a:gd name="T78" fmla="*/ 2289018 w 2337435"/>
                <a:gd name="T79" fmla="*/ 488 h 2337435"/>
                <a:gd name="T80" fmla="*/ 2337308 w 2337435"/>
                <a:gd name="T81" fmla="*/ 2337180 h 23374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37435"/>
                <a:gd name="T124" fmla="*/ 0 h 2337435"/>
                <a:gd name="T125" fmla="*/ 2337435 w 2337435"/>
                <a:gd name="T126" fmla="*/ 2337435 h 23374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37435" h="2337435">
                  <a:moveTo>
                    <a:pt x="0" y="2337180"/>
                  </a:moveTo>
                  <a:lnTo>
                    <a:pt x="488" y="2288895"/>
                  </a:lnTo>
                  <a:lnTo>
                    <a:pt x="1949" y="2240848"/>
                  </a:lnTo>
                  <a:lnTo>
                    <a:pt x="4372" y="2193049"/>
                  </a:lnTo>
                  <a:lnTo>
                    <a:pt x="7748" y="2145507"/>
                  </a:lnTo>
                  <a:lnTo>
                    <a:pt x="12067" y="2098232"/>
                  </a:lnTo>
                  <a:lnTo>
                    <a:pt x="17320" y="2051232"/>
                  </a:lnTo>
                  <a:lnTo>
                    <a:pt x="23498" y="2004518"/>
                  </a:lnTo>
                  <a:lnTo>
                    <a:pt x="30592" y="1958099"/>
                  </a:lnTo>
                  <a:lnTo>
                    <a:pt x="38591" y="1911984"/>
                  </a:lnTo>
                  <a:lnTo>
                    <a:pt x="47487" y="1866182"/>
                  </a:lnTo>
                  <a:lnTo>
                    <a:pt x="57269" y="1820704"/>
                  </a:lnTo>
                  <a:lnTo>
                    <a:pt x="67930" y="1775558"/>
                  </a:lnTo>
                  <a:lnTo>
                    <a:pt x="79458" y="1730753"/>
                  </a:lnTo>
                  <a:lnTo>
                    <a:pt x="91846" y="1686300"/>
                  </a:lnTo>
                  <a:lnTo>
                    <a:pt x="105083" y="1642207"/>
                  </a:lnTo>
                  <a:lnTo>
                    <a:pt x="119160" y="1598484"/>
                  </a:lnTo>
                  <a:lnTo>
                    <a:pt x="134068" y="1555141"/>
                  </a:lnTo>
                  <a:lnTo>
                    <a:pt x="149797" y="1512187"/>
                  </a:lnTo>
                  <a:lnTo>
                    <a:pt x="166338" y="1469630"/>
                  </a:lnTo>
                  <a:lnTo>
                    <a:pt x="183681" y="1427481"/>
                  </a:lnTo>
                  <a:lnTo>
                    <a:pt x="201818" y="1385750"/>
                  </a:lnTo>
                  <a:lnTo>
                    <a:pt x="220738" y="1344444"/>
                  </a:lnTo>
                  <a:lnTo>
                    <a:pt x="240432" y="1303575"/>
                  </a:lnTo>
                  <a:lnTo>
                    <a:pt x="260892" y="1263150"/>
                  </a:lnTo>
                  <a:lnTo>
                    <a:pt x="282106" y="1223180"/>
                  </a:lnTo>
                  <a:lnTo>
                    <a:pt x="304067" y="1183675"/>
                  </a:lnTo>
                  <a:lnTo>
                    <a:pt x="326765" y="1144642"/>
                  </a:lnTo>
                  <a:lnTo>
                    <a:pt x="350189" y="1106093"/>
                  </a:lnTo>
                  <a:lnTo>
                    <a:pt x="374332" y="1068035"/>
                  </a:lnTo>
                  <a:lnTo>
                    <a:pt x="399183" y="1030479"/>
                  </a:lnTo>
                  <a:lnTo>
                    <a:pt x="424734" y="993434"/>
                  </a:lnTo>
                  <a:lnTo>
                    <a:pt x="450973" y="956910"/>
                  </a:lnTo>
                  <a:lnTo>
                    <a:pt x="477894" y="920915"/>
                  </a:lnTo>
                  <a:lnTo>
                    <a:pt x="505485" y="885460"/>
                  </a:lnTo>
                  <a:lnTo>
                    <a:pt x="533737" y="850553"/>
                  </a:lnTo>
                  <a:lnTo>
                    <a:pt x="562642" y="816204"/>
                  </a:lnTo>
                  <a:lnTo>
                    <a:pt x="592189" y="782423"/>
                  </a:lnTo>
                  <a:lnTo>
                    <a:pt x="622370" y="749218"/>
                  </a:lnTo>
                  <a:lnTo>
                    <a:pt x="653174" y="716600"/>
                  </a:lnTo>
                  <a:lnTo>
                    <a:pt x="684593" y="684577"/>
                  </a:lnTo>
                  <a:lnTo>
                    <a:pt x="716617" y="653159"/>
                  </a:lnTo>
                  <a:lnTo>
                    <a:pt x="749237" y="622356"/>
                  </a:lnTo>
                  <a:lnTo>
                    <a:pt x="782443" y="592177"/>
                  </a:lnTo>
                  <a:lnTo>
                    <a:pt x="816225" y="562630"/>
                  </a:lnTo>
                  <a:lnTo>
                    <a:pt x="850576" y="533727"/>
                  </a:lnTo>
                  <a:lnTo>
                    <a:pt x="885484" y="505475"/>
                  </a:lnTo>
                  <a:lnTo>
                    <a:pt x="920941" y="477885"/>
                  </a:lnTo>
                  <a:lnTo>
                    <a:pt x="956937" y="450965"/>
                  </a:lnTo>
                  <a:lnTo>
                    <a:pt x="993464" y="424726"/>
                  </a:lnTo>
                  <a:lnTo>
                    <a:pt x="1030510" y="399177"/>
                  </a:lnTo>
                  <a:lnTo>
                    <a:pt x="1068068" y="374326"/>
                  </a:lnTo>
                  <a:lnTo>
                    <a:pt x="1106127" y="350184"/>
                  </a:lnTo>
                  <a:lnTo>
                    <a:pt x="1144679" y="326760"/>
                  </a:lnTo>
                  <a:lnTo>
                    <a:pt x="1183714" y="304063"/>
                  </a:lnTo>
                  <a:lnTo>
                    <a:pt x="1223222" y="282102"/>
                  </a:lnTo>
                  <a:lnTo>
                    <a:pt x="1263194" y="260888"/>
                  </a:lnTo>
                  <a:lnTo>
                    <a:pt x="1303621" y="240429"/>
                  </a:lnTo>
                  <a:lnTo>
                    <a:pt x="1344493" y="220735"/>
                  </a:lnTo>
                  <a:lnTo>
                    <a:pt x="1385801" y="201815"/>
                  </a:lnTo>
                  <a:lnTo>
                    <a:pt x="1427535" y="183679"/>
                  </a:lnTo>
                  <a:lnTo>
                    <a:pt x="1469687" y="166336"/>
                  </a:lnTo>
                  <a:lnTo>
                    <a:pt x="1512246" y="149795"/>
                  </a:lnTo>
                  <a:lnTo>
                    <a:pt x="1555203" y="134067"/>
                  </a:lnTo>
                  <a:lnTo>
                    <a:pt x="1598550" y="119159"/>
                  </a:lnTo>
                  <a:lnTo>
                    <a:pt x="1642275" y="105082"/>
                  </a:lnTo>
                  <a:lnTo>
                    <a:pt x="1686371" y="91845"/>
                  </a:lnTo>
                  <a:lnTo>
                    <a:pt x="1730828" y="79458"/>
                  </a:lnTo>
                  <a:lnTo>
                    <a:pt x="1775636" y="67929"/>
                  </a:lnTo>
                  <a:lnTo>
                    <a:pt x="1820785" y="57269"/>
                  </a:lnTo>
                  <a:lnTo>
                    <a:pt x="1866267" y="47486"/>
                  </a:lnTo>
                  <a:lnTo>
                    <a:pt x="1912073" y="38591"/>
                  </a:lnTo>
                  <a:lnTo>
                    <a:pt x="1958192" y="30592"/>
                  </a:lnTo>
                  <a:lnTo>
                    <a:pt x="2004615" y="23498"/>
                  </a:lnTo>
                  <a:lnTo>
                    <a:pt x="2051333" y="17320"/>
                  </a:lnTo>
                  <a:lnTo>
                    <a:pt x="2098337" y="12067"/>
                  </a:lnTo>
                  <a:lnTo>
                    <a:pt x="2145616" y="7748"/>
                  </a:lnTo>
                  <a:lnTo>
                    <a:pt x="2193162" y="4372"/>
                  </a:lnTo>
                  <a:lnTo>
                    <a:pt x="2240966" y="1949"/>
                  </a:lnTo>
                  <a:lnTo>
                    <a:pt x="2289018" y="488"/>
                  </a:lnTo>
                  <a:lnTo>
                    <a:pt x="2337308" y="0"/>
                  </a:lnTo>
                  <a:lnTo>
                    <a:pt x="2337308" y="2337180"/>
                  </a:lnTo>
                  <a:lnTo>
                    <a:pt x="0" y="2337180"/>
                  </a:lnTo>
                  <a:close/>
                </a:path>
              </a:pathLst>
            </a:custGeom>
            <a:noFill/>
            <a:ln w="508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pic>
          <p:nvPicPr>
            <p:cNvPr id="9258" name="object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635" y="1165860"/>
              <a:ext cx="2339340" cy="234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9" name="object 15"/>
            <p:cNvSpPr>
              <a:spLocks noChangeArrowheads="1"/>
            </p:cNvSpPr>
            <p:nvPr/>
          </p:nvSpPr>
          <p:spPr bwMode="auto">
            <a:xfrm>
              <a:off x="6232905" y="1167511"/>
              <a:ext cx="2337435" cy="2337435"/>
            </a:xfrm>
            <a:custGeom>
              <a:avLst/>
              <a:gdLst>
                <a:gd name="T0" fmla="*/ 48289 w 2337434"/>
                <a:gd name="T1" fmla="*/ 488 h 2337435"/>
                <a:gd name="T2" fmla="*/ 144144 w 2337434"/>
                <a:gd name="T3" fmla="*/ 4372 h 2337435"/>
                <a:gd name="T4" fmla="*/ 238969 w 2337434"/>
                <a:gd name="T5" fmla="*/ 12067 h 2337435"/>
                <a:gd name="T6" fmla="*/ 332689 w 2337434"/>
                <a:gd name="T7" fmla="*/ 23498 h 2337435"/>
                <a:gd name="T8" fmla="*/ 425230 w 2337434"/>
                <a:gd name="T9" fmla="*/ 38591 h 2337435"/>
                <a:gd name="T10" fmla="*/ 516515 w 2337434"/>
                <a:gd name="T11" fmla="*/ 57269 h 2337435"/>
                <a:gd name="T12" fmla="*/ 606470 w 2337434"/>
                <a:gd name="T13" fmla="*/ 79458 h 2337435"/>
                <a:gd name="T14" fmla="*/ 695020 w 2337434"/>
                <a:gd name="T15" fmla="*/ 105082 h 2337435"/>
                <a:gd name="T16" fmla="*/ 782089 w 2337434"/>
                <a:gd name="T17" fmla="*/ 134067 h 2337435"/>
                <a:gd name="T18" fmla="*/ 867602 w 2337434"/>
                <a:gd name="T19" fmla="*/ 166336 h 2337435"/>
                <a:gd name="T20" fmla="*/ 951485 w 2337434"/>
                <a:gd name="T21" fmla="*/ 201815 h 2337435"/>
                <a:gd name="T22" fmla="*/ 1033661 w 2337434"/>
                <a:gd name="T23" fmla="*/ 240429 h 2337435"/>
                <a:gd name="T24" fmla="*/ 1114056 w 2337434"/>
                <a:gd name="T25" fmla="*/ 282102 h 2337435"/>
                <a:gd name="T26" fmla="*/ 1192597 w 2337434"/>
                <a:gd name="T27" fmla="*/ 326760 h 2337435"/>
                <a:gd name="T28" fmla="*/ 1269204 w 2337434"/>
                <a:gd name="T29" fmla="*/ 374326 h 2337435"/>
                <a:gd name="T30" fmla="*/ 1343804 w 2337434"/>
                <a:gd name="T31" fmla="*/ 424726 h 2337435"/>
                <a:gd name="T32" fmla="*/ 1416322 w 2337434"/>
                <a:gd name="T33" fmla="*/ 477885 h 2337435"/>
                <a:gd name="T34" fmla="*/ 1486683 w 2337434"/>
                <a:gd name="T35" fmla="*/ 533727 h 2337435"/>
                <a:gd name="T36" fmla="*/ 1554811 w 2337434"/>
                <a:gd name="T37" fmla="*/ 592177 h 2337435"/>
                <a:gd name="T38" fmla="*/ 1620632 w 2337434"/>
                <a:gd name="T39" fmla="*/ 653159 h 2337435"/>
                <a:gd name="T40" fmla="*/ 1684070 w 2337434"/>
                <a:gd name="T41" fmla="*/ 716600 h 2337435"/>
                <a:gd name="T42" fmla="*/ 1745050 w 2337434"/>
                <a:gd name="T43" fmla="*/ 782423 h 2337435"/>
                <a:gd name="T44" fmla="*/ 1803497 w 2337434"/>
                <a:gd name="T45" fmla="*/ 850553 h 2337435"/>
                <a:gd name="T46" fmla="*/ 1859336 w 2337434"/>
                <a:gd name="T47" fmla="*/ 920915 h 2337435"/>
                <a:gd name="T48" fmla="*/ 1912492 w 2337434"/>
                <a:gd name="T49" fmla="*/ 993434 h 2337435"/>
                <a:gd name="T50" fmla="*/ 1962889 w 2337434"/>
                <a:gd name="T51" fmla="*/ 1068035 h 2337435"/>
                <a:gd name="T52" fmla="*/ 2010452 w 2337434"/>
                <a:gd name="T53" fmla="*/ 1144642 h 2337435"/>
                <a:gd name="T54" fmla="*/ 2055106 w 2337434"/>
                <a:gd name="T55" fmla="*/ 1223180 h 2337435"/>
                <a:gd name="T56" fmla="*/ 2096776 w 2337434"/>
                <a:gd name="T57" fmla="*/ 1303575 h 2337435"/>
                <a:gd name="T58" fmla="*/ 2135387 w 2337434"/>
                <a:gd name="T59" fmla="*/ 1385750 h 2337435"/>
                <a:gd name="T60" fmla="*/ 2170863 w 2337434"/>
                <a:gd name="T61" fmla="*/ 1469630 h 2337435"/>
                <a:gd name="T62" fmla="*/ 2203130 w 2337434"/>
                <a:gd name="T63" fmla="*/ 1555141 h 2337435"/>
                <a:gd name="T64" fmla="*/ 2232112 w 2337434"/>
                <a:gd name="T65" fmla="*/ 1642207 h 2337435"/>
                <a:gd name="T66" fmla="*/ 2257734 w 2337434"/>
                <a:gd name="T67" fmla="*/ 1730753 h 2337435"/>
                <a:gd name="T68" fmla="*/ 2279920 w 2337434"/>
                <a:gd name="T69" fmla="*/ 1820704 h 2337435"/>
                <a:gd name="T70" fmla="*/ 2298597 w 2337434"/>
                <a:gd name="T71" fmla="*/ 1911984 h 2337435"/>
                <a:gd name="T72" fmla="*/ 2313687 w 2337434"/>
                <a:gd name="T73" fmla="*/ 2004518 h 2337435"/>
                <a:gd name="T74" fmla="*/ 2325117 w 2337434"/>
                <a:gd name="T75" fmla="*/ 2098232 h 2337435"/>
                <a:gd name="T76" fmla="*/ 2332811 w 2337434"/>
                <a:gd name="T77" fmla="*/ 2193049 h 2337435"/>
                <a:gd name="T78" fmla="*/ 2336695 w 2337434"/>
                <a:gd name="T79" fmla="*/ 2288895 h 2337435"/>
                <a:gd name="T80" fmla="*/ 0 w 2337434"/>
                <a:gd name="T81" fmla="*/ 2337180 h 23374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37434"/>
                <a:gd name="T124" fmla="*/ 0 h 2337435"/>
                <a:gd name="T125" fmla="*/ 2337434 w 2337434"/>
                <a:gd name="T126" fmla="*/ 2337435 h 23374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37434" h="2337435">
                  <a:moveTo>
                    <a:pt x="0" y="0"/>
                  </a:moveTo>
                  <a:lnTo>
                    <a:pt x="48289" y="488"/>
                  </a:lnTo>
                  <a:lnTo>
                    <a:pt x="96341" y="1949"/>
                  </a:lnTo>
                  <a:lnTo>
                    <a:pt x="144144" y="4372"/>
                  </a:lnTo>
                  <a:lnTo>
                    <a:pt x="191690" y="7748"/>
                  </a:lnTo>
                  <a:lnTo>
                    <a:pt x="238969" y="12067"/>
                  </a:lnTo>
                  <a:lnTo>
                    <a:pt x="285972" y="17320"/>
                  </a:lnTo>
                  <a:lnTo>
                    <a:pt x="332689" y="23498"/>
                  </a:lnTo>
                  <a:lnTo>
                    <a:pt x="379112" y="30592"/>
                  </a:lnTo>
                  <a:lnTo>
                    <a:pt x="425230" y="38591"/>
                  </a:lnTo>
                  <a:lnTo>
                    <a:pt x="471034" y="47486"/>
                  </a:lnTo>
                  <a:lnTo>
                    <a:pt x="516515" y="57269"/>
                  </a:lnTo>
                  <a:lnTo>
                    <a:pt x="561664" y="67929"/>
                  </a:lnTo>
                  <a:lnTo>
                    <a:pt x="606470" y="79458"/>
                  </a:lnTo>
                  <a:lnTo>
                    <a:pt x="650925" y="91845"/>
                  </a:lnTo>
                  <a:lnTo>
                    <a:pt x="695020" y="105082"/>
                  </a:lnTo>
                  <a:lnTo>
                    <a:pt x="738744" y="119159"/>
                  </a:lnTo>
                  <a:lnTo>
                    <a:pt x="782089" y="134067"/>
                  </a:lnTo>
                  <a:lnTo>
                    <a:pt x="825045" y="149795"/>
                  </a:lnTo>
                  <a:lnTo>
                    <a:pt x="867602" y="166336"/>
                  </a:lnTo>
                  <a:lnTo>
                    <a:pt x="909752" y="183679"/>
                  </a:lnTo>
                  <a:lnTo>
                    <a:pt x="951485" y="201815"/>
                  </a:lnTo>
                  <a:lnTo>
                    <a:pt x="992791" y="220735"/>
                  </a:lnTo>
                  <a:lnTo>
                    <a:pt x="1033661" y="240429"/>
                  </a:lnTo>
                  <a:lnTo>
                    <a:pt x="1074086" y="260888"/>
                  </a:lnTo>
                  <a:lnTo>
                    <a:pt x="1114056" y="282102"/>
                  </a:lnTo>
                  <a:lnTo>
                    <a:pt x="1153562" y="304063"/>
                  </a:lnTo>
                  <a:lnTo>
                    <a:pt x="1192594" y="326760"/>
                  </a:lnTo>
                  <a:lnTo>
                    <a:pt x="1231144" y="350184"/>
                  </a:lnTo>
                  <a:lnTo>
                    <a:pt x="1269201" y="374326"/>
                  </a:lnTo>
                  <a:lnTo>
                    <a:pt x="1306757" y="399177"/>
                  </a:lnTo>
                  <a:lnTo>
                    <a:pt x="1343801" y="424726"/>
                  </a:lnTo>
                  <a:lnTo>
                    <a:pt x="1380325" y="450965"/>
                  </a:lnTo>
                  <a:lnTo>
                    <a:pt x="1416319" y="477885"/>
                  </a:lnTo>
                  <a:lnTo>
                    <a:pt x="1451774" y="505475"/>
                  </a:lnTo>
                  <a:lnTo>
                    <a:pt x="1486680" y="533727"/>
                  </a:lnTo>
                  <a:lnTo>
                    <a:pt x="1521028" y="562630"/>
                  </a:lnTo>
                  <a:lnTo>
                    <a:pt x="1554808" y="592177"/>
                  </a:lnTo>
                  <a:lnTo>
                    <a:pt x="1588012" y="622356"/>
                  </a:lnTo>
                  <a:lnTo>
                    <a:pt x="1620629" y="653159"/>
                  </a:lnTo>
                  <a:lnTo>
                    <a:pt x="1652651" y="684577"/>
                  </a:lnTo>
                  <a:lnTo>
                    <a:pt x="1684067" y="716600"/>
                  </a:lnTo>
                  <a:lnTo>
                    <a:pt x="1714869" y="749218"/>
                  </a:lnTo>
                  <a:lnTo>
                    <a:pt x="1745047" y="782423"/>
                  </a:lnTo>
                  <a:lnTo>
                    <a:pt x="1774592" y="816204"/>
                  </a:lnTo>
                  <a:lnTo>
                    <a:pt x="1803494" y="850553"/>
                  </a:lnTo>
                  <a:lnTo>
                    <a:pt x="1831745" y="885460"/>
                  </a:lnTo>
                  <a:lnTo>
                    <a:pt x="1859333" y="920915"/>
                  </a:lnTo>
                  <a:lnTo>
                    <a:pt x="1886251" y="956910"/>
                  </a:lnTo>
                  <a:lnTo>
                    <a:pt x="1912489" y="993434"/>
                  </a:lnTo>
                  <a:lnTo>
                    <a:pt x="1938037" y="1030479"/>
                  </a:lnTo>
                  <a:lnTo>
                    <a:pt x="1962886" y="1068035"/>
                  </a:lnTo>
                  <a:lnTo>
                    <a:pt x="1987026" y="1106093"/>
                  </a:lnTo>
                  <a:lnTo>
                    <a:pt x="2010449" y="1144642"/>
                  </a:lnTo>
                  <a:lnTo>
                    <a:pt x="2033144" y="1183675"/>
                  </a:lnTo>
                  <a:lnTo>
                    <a:pt x="2055103" y="1223180"/>
                  </a:lnTo>
                  <a:lnTo>
                    <a:pt x="2076316" y="1263150"/>
                  </a:lnTo>
                  <a:lnTo>
                    <a:pt x="2096773" y="1303575"/>
                  </a:lnTo>
                  <a:lnTo>
                    <a:pt x="2116466" y="1344444"/>
                  </a:lnTo>
                  <a:lnTo>
                    <a:pt x="2135384" y="1385750"/>
                  </a:lnTo>
                  <a:lnTo>
                    <a:pt x="2153519" y="1427481"/>
                  </a:lnTo>
                  <a:lnTo>
                    <a:pt x="2170860" y="1469630"/>
                  </a:lnTo>
                  <a:lnTo>
                    <a:pt x="2187400" y="1512187"/>
                  </a:lnTo>
                  <a:lnTo>
                    <a:pt x="2203127" y="1555141"/>
                  </a:lnTo>
                  <a:lnTo>
                    <a:pt x="2218033" y="1598484"/>
                  </a:lnTo>
                  <a:lnTo>
                    <a:pt x="2232109" y="1642207"/>
                  </a:lnTo>
                  <a:lnTo>
                    <a:pt x="2245344" y="1686300"/>
                  </a:lnTo>
                  <a:lnTo>
                    <a:pt x="2257731" y="1730753"/>
                  </a:lnTo>
                  <a:lnTo>
                    <a:pt x="2269258" y="1775558"/>
                  </a:lnTo>
                  <a:lnTo>
                    <a:pt x="2279917" y="1820704"/>
                  </a:lnTo>
                  <a:lnTo>
                    <a:pt x="2289699" y="1866182"/>
                  </a:lnTo>
                  <a:lnTo>
                    <a:pt x="2298594" y="1911984"/>
                  </a:lnTo>
                  <a:lnTo>
                    <a:pt x="2306592" y="1958099"/>
                  </a:lnTo>
                  <a:lnTo>
                    <a:pt x="2313684" y="2004518"/>
                  </a:lnTo>
                  <a:lnTo>
                    <a:pt x="2319862" y="2051232"/>
                  </a:lnTo>
                  <a:lnTo>
                    <a:pt x="2325114" y="2098232"/>
                  </a:lnTo>
                  <a:lnTo>
                    <a:pt x="2329433" y="2145507"/>
                  </a:lnTo>
                  <a:lnTo>
                    <a:pt x="2332808" y="2193049"/>
                  </a:lnTo>
                  <a:lnTo>
                    <a:pt x="2335231" y="2240848"/>
                  </a:lnTo>
                  <a:lnTo>
                    <a:pt x="2336692" y="2288895"/>
                  </a:lnTo>
                  <a:lnTo>
                    <a:pt x="2337180" y="2337180"/>
                  </a:lnTo>
                  <a:lnTo>
                    <a:pt x="0" y="23371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08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pic>
          <p:nvPicPr>
            <p:cNvPr id="9260" name="object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635" y="3604259"/>
              <a:ext cx="2339340" cy="234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1" name="object 17"/>
            <p:cNvSpPr>
              <a:spLocks noChangeArrowheads="1"/>
            </p:cNvSpPr>
            <p:nvPr/>
          </p:nvSpPr>
          <p:spPr bwMode="auto">
            <a:xfrm>
              <a:off x="6232905" y="3606165"/>
              <a:ext cx="2337435" cy="2337435"/>
            </a:xfrm>
            <a:custGeom>
              <a:avLst/>
              <a:gdLst>
                <a:gd name="T0" fmla="*/ 2336695 w 2337434"/>
                <a:gd name="T1" fmla="*/ 48289 h 2337435"/>
                <a:gd name="T2" fmla="*/ 2332811 w 2337434"/>
                <a:gd name="T3" fmla="*/ 144144 h 2337435"/>
                <a:gd name="T4" fmla="*/ 2325117 w 2337434"/>
                <a:gd name="T5" fmla="*/ 238969 h 2337435"/>
                <a:gd name="T6" fmla="*/ 2313687 w 2337434"/>
                <a:gd name="T7" fmla="*/ 332690 h 2337435"/>
                <a:gd name="T8" fmla="*/ 2298597 w 2337434"/>
                <a:gd name="T9" fmla="*/ 425230 h 2337435"/>
                <a:gd name="T10" fmla="*/ 2279920 w 2337434"/>
                <a:gd name="T11" fmla="*/ 516516 h 2337435"/>
                <a:gd name="T12" fmla="*/ 2257734 w 2337434"/>
                <a:gd name="T13" fmla="*/ 606471 h 2337435"/>
                <a:gd name="T14" fmla="*/ 2232112 w 2337434"/>
                <a:gd name="T15" fmla="*/ 695021 h 2337435"/>
                <a:gd name="T16" fmla="*/ 2203130 w 2337434"/>
                <a:gd name="T17" fmla="*/ 782091 h 2337435"/>
                <a:gd name="T18" fmla="*/ 2170863 w 2337434"/>
                <a:gd name="T19" fmla="*/ 867604 h 2337435"/>
                <a:gd name="T20" fmla="*/ 2135387 w 2337434"/>
                <a:gd name="T21" fmla="*/ 951487 h 2337435"/>
                <a:gd name="T22" fmla="*/ 2096776 w 2337434"/>
                <a:gd name="T23" fmla="*/ 1033663 h 2337435"/>
                <a:gd name="T24" fmla="*/ 2055106 w 2337434"/>
                <a:gd name="T25" fmla="*/ 1114059 h 2337435"/>
                <a:gd name="T26" fmla="*/ 2010452 w 2337434"/>
                <a:gd name="T27" fmla="*/ 1192598 h 2337435"/>
                <a:gd name="T28" fmla="*/ 1962889 w 2337434"/>
                <a:gd name="T29" fmla="*/ 1269205 h 2337435"/>
                <a:gd name="T30" fmla="*/ 1912492 w 2337434"/>
                <a:gd name="T31" fmla="*/ 1343805 h 2337435"/>
                <a:gd name="T32" fmla="*/ 1859336 w 2337434"/>
                <a:gd name="T33" fmla="*/ 1416324 h 2337435"/>
                <a:gd name="T34" fmla="*/ 1803497 w 2337434"/>
                <a:gd name="T35" fmla="*/ 1486685 h 2337435"/>
                <a:gd name="T36" fmla="*/ 1745050 w 2337434"/>
                <a:gd name="T37" fmla="*/ 1554814 h 2337435"/>
                <a:gd name="T38" fmla="*/ 1684070 w 2337434"/>
                <a:gd name="T39" fmla="*/ 1620635 h 2337435"/>
                <a:gd name="T40" fmla="*/ 1620632 w 2337434"/>
                <a:gd name="T41" fmla="*/ 1684074 h 2337435"/>
                <a:gd name="T42" fmla="*/ 1554811 w 2337434"/>
                <a:gd name="T43" fmla="*/ 1745054 h 2337435"/>
                <a:gd name="T44" fmla="*/ 1486683 w 2337434"/>
                <a:gd name="T45" fmla="*/ 1803502 h 2337435"/>
                <a:gd name="T46" fmla="*/ 1416322 w 2337434"/>
                <a:gd name="T47" fmla="*/ 1859341 h 2337435"/>
                <a:gd name="T48" fmla="*/ 1343804 w 2337434"/>
                <a:gd name="T49" fmla="*/ 1912497 h 2337435"/>
                <a:gd name="T50" fmla="*/ 1269204 w 2337434"/>
                <a:gd name="T51" fmla="*/ 1962895 h 2337435"/>
                <a:gd name="T52" fmla="*/ 1192597 w 2337434"/>
                <a:gd name="T53" fmla="*/ 2010458 h 2337435"/>
                <a:gd name="T54" fmla="*/ 1114056 w 2337434"/>
                <a:gd name="T55" fmla="*/ 2055113 h 2337435"/>
                <a:gd name="T56" fmla="*/ 1033661 w 2337434"/>
                <a:gd name="T57" fmla="*/ 2096783 h 2337435"/>
                <a:gd name="T58" fmla="*/ 951485 w 2337434"/>
                <a:gd name="T59" fmla="*/ 2135395 h 2337435"/>
                <a:gd name="T60" fmla="*/ 867602 w 2337434"/>
                <a:gd name="T61" fmla="*/ 2170871 h 2337435"/>
                <a:gd name="T62" fmla="*/ 782089 w 2337434"/>
                <a:gd name="T63" fmla="*/ 2203138 h 2337435"/>
                <a:gd name="T64" fmla="*/ 695020 w 2337434"/>
                <a:gd name="T65" fmla="*/ 2232120 h 2337435"/>
                <a:gd name="T66" fmla="*/ 606470 w 2337434"/>
                <a:gd name="T67" fmla="*/ 2257742 h 2337435"/>
                <a:gd name="T68" fmla="*/ 516515 w 2337434"/>
                <a:gd name="T69" fmla="*/ 2279929 h 2337435"/>
                <a:gd name="T70" fmla="*/ 425230 w 2337434"/>
                <a:gd name="T71" fmla="*/ 2298606 h 2337435"/>
                <a:gd name="T72" fmla="*/ 332689 w 2337434"/>
                <a:gd name="T73" fmla="*/ 2313697 h 2337435"/>
                <a:gd name="T74" fmla="*/ 238969 w 2337434"/>
                <a:gd name="T75" fmla="*/ 2325127 h 2337435"/>
                <a:gd name="T76" fmla="*/ 144144 w 2337434"/>
                <a:gd name="T77" fmla="*/ 2332821 h 2337435"/>
                <a:gd name="T78" fmla="*/ 48289 w 2337434"/>
                <a:gd name="T79" fmla="*/ 2336704 h 2337435"/>
                <a:gd name="T80" fmla="*/ 0 w 2337434"/>
                <a:gd name="T81" fmla="*/ 0 h 23374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37434"/>
                <a:gd name="T124" fmla="*/ 0 h 2337435"/>
                <a:gd name="T125" fmla="*/ 2337434 w 2337434"/>
                <a:gd name="T126" fmla="*/ 2337435 h 23374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37434" h="2337435">
                  <a:moveTo>
                    <a:pt x="2337180" y="0"/>
                  </a:moveTo>
                  <a:lnTo>
                    <a:pt x="2336692" y="48289"/>
                  </a:lnTo>
                  <a:lnTo>
                    <a:pt x="2335231" y="96341"/>
                  </a:lnTo>
                  <a:lnTo>
                    <a:pt x="2332808" y="144144"/>
                  </a:lnTo>
                  <a:lnTo>
                    <a:pt x="2329433" y="191690"/>
                  </a:lnTo>
                  <a:lnTo>
                    <a:pt x="2325114" y="238969"/>
                  </a:lnTo>
                  <a:lnTo>
                    <a:pt x="2319862" y="285972"/>
                  </a:lnTo>
                  <a:lnTo>
                    <a:pt x="2313684" y="332690"/>
                  </a:lnTo>
                  <a:lnTo>
                    <a:pt x="2306592" y="379112"/>
                  </a:lnTo>
                  <a:lnTo>
                    <a:pt x="2298594" y="425230"/>
                  </a:lnTo>
                  <a:lnTo>
                    <a:pt x="2289699" y="471035"/>
                  </a:lnTo>
                  <a:lnTo>
                    <a:pt x="2279917" y="516516"/>
                  </a:lnTo>
                  <a:lnTo>
                    <a:pt x="2269258" y="561664"/>
                  </a:lnTo>
                  <a:lnTo>
                    <a:pt x="2257731" y="606471"/>
                  </a:lnTo>
                  <a:lnTo>
                    <a:pt x="2245344" y="650927"/>
                  </a:lnTo>
                  <a:lnTo>
                    <a:pt x="2232109" y="695021"/>
                  </a:lnTo>
                  <a:lnTo>
                    <a:pt x="2218033" y="738746"/>
                  </a:lnTo>
                  <a:lnTo>
                    <a:pt x="2203127" y="782091"/>
                  </a:lnTo>
                  <a:lnTo>
                    <a:pt x="2187400" y="825047"/>
                  </a:lnTo>
                  <a:lnTo>
                    <a:pt x="2170860" y="867604"/>
                  </a:lnTo>
                  <a:lnTo>
                    <a:pt x="2153519" y="909754"/>
                  </a:lnTo>
                  <a:lnTo>
                    <a:pt x="2135384" y="951487"/>
                  </a:lnTo>
                  <a:lnTo>
                    <a:pt x="2116466" y="992793"/>
                  </a:lnTo>
                  <a:lnTo>
                    <a:pt x="2096773" y="1033663"/>
                  </a:lnTo>
                  <a:lnTo>
                    <a:pt x="2076316" y="1074088"/>
                  </a:lnTo>
                  <a:lnTo>
                    <a:pt x="2055103" y="1114059"/>
                  </a:lnTo>
                  <a:lnTo>
                    <a:pt x="2033144" y="1153565"/>
                  </a:lnTo>
                  <a:lnTo>
                    <a:pt x="2010449" y="1192598"/>
                  </a:lnTo>
                  <a:lnTo>
                    <a:pt x="1987026" y="1231147"/>
                  </a:lnTo>
                  <a:lnTo>
                    <a:pt x="1962886" y="1269205"/>
                  </a:lnTo>
                  <a:lnTo>
                    <a:pt x="1938037" y="1306761"/>
                  </a:lnTo>
                  <a:lnTo>
                    <a:pt x="1912489" y="1343805"/>
                  </a:lnTo>
                  <a:lnTo>
                    <a:pt x="1886251" y="1380329"/>
                  </a:lnTo>
                  <a:lnTo>
                    <a:pt x="1859333" y="1416324"/>
                  </a:lnTo>
                  <a:lnTo>
                    <a:pt x="1831745" y="1451779"/>
                  </a:lnTo>
                  <a:lnTo>
                    <a:pt x="1803494" y="1486685"/>
                  </a:lnTo>
                  <a:lnTo>
                    <a:pt x="1774592" y="1521033"/>
                  </a:lnTo>
                  <a:lnTo>
                    <a:pt x="1745047" y="1554814"/>
                  </a:lnTo>
                  <a:lnTo>
                    <a:pt x="1714869" y="1588017"/>
                  </a:lnTo>
                  <a:lnTo>
                    <a:pt x="1684067" y="1620635"/>
                  </a:lnTo>
                  <a:lnTo>
                    <a:pt x="1652650" y="1652657"/>
                  </a:lnTo>
                  <a:lnTo>
                    <a:pt x="1620629" y="1684074"/>
                  </a:lnTo>
                  <a:lnTo>
                    <a:pt x="1588012" y="1714876"/>
                  </a:lnTo>
                  <a:lnTo>
                    <a:pt x="1554808" y="1745054"/>
                  </a:lnTo>
                  <a:lnTo>
                    <a:pt x="1521028" y="1774599"/>
                  </a:lnTo>
                  <a:lnTo>
                    <a:pt x="1486680" y="1803502"/>
                  </a:lnTo>
                  <a:lnTo>
                    <a:pt x="1451774" y="1831752"/>
                  </a:lnTo>
                  <a:lnTo>
                    <a:pt x="1416319" y="1859341"/>
                  </a:lnTo>
                  <a:lnTo>
                    <a:pt x="1380325" y="1886259"/>
                  </a:lnTo>
                  <a:lnTo>
                    <a:pt x="1343801" y="1912497"/>
                  </a:lnTo>
                  <a:lnTo>
                    <a:pt x="1306757" y="1938046"/>
                  </a:lnTo>
                  <a:lnTo>
                    <a:pt x="1269201" y="1962895"/>
                  </a:lnTo>
                  <a:lnTo>
                    <a:pt x="1231144" y="1987035"/>
                  </a:lnTo>
                  <a:lnTo>
                    <a:pt x="1192594" y="2010458"/>
                  </a:lnTo>
                  <a:lnTo>
                    <a:pt x="1153562" y="2033154"/>
                  </a:lnTo>
                  <a:lnTo>
                    <a:pt x="1114056" y="2055113"/>
                  </a:lnTo>
                  <a:lnTo>
                    <a:pt x="1074086" y="2076326"/>
                  </a:lnTo>
                  <a:lnTo>
                    <a:pt x="1033661" y="2096783"/>
                  </a:lnTo>
                  <a:lnTo>
                    <a:pt x="992791" y="2116476"/>
                  </a:lnTo>
                  <a:lnTo>
                    <a:pt x="951485" y="2135395"/>
                  </a:lnTo>
                  <a:lnTo>
                    <a:pt x="909752" y="2153529"/>
                  </a:lnTo>
                  <a:lnTo>
                    <a:pt x="867602" y="2170871"/>
                  </a:lnTo>
                  <a:lnTo>
                    <a:pt x="825045" y="2187411"/>
                  </a:lnTo>
                  <a:lnTo>
                    <a:pt x="782089" y="2203138"/>
                  </a:lnTo>
                  <a:lnTo>
                    <a:pt x="738744" y="2218045"/>
                  </a:lnTo>
                  <a:lnTo>
                    <a:pt x="695020" y="2232120"/>
                  </a:lnTo>
                  <a:lnTo>
                    <a:pt x="650925" y="2245356"/>
                  </a:lnTo>
                  <a:lnTo>
                    <a:pt x="606470" y="2257742"/>
                  </a:lnTo>
                  <a:lnTo>
                    <a:pt x="561664" y="2269270"/>
                  </a:lnTo>
                  <a:lnTo>
                    <a:pt x="516515" y="2279929"/>
                  </a:lnTo>
                  <a:lnTo>
                    <a:pt x="471034" y="2289711"/>
                  </a:lnTo>
                  <a:lnTo>
                    <a:pt x="425230" y="2298606"/>
                  </a:lnTo>
                  <a:lnTo>
                    <a:pt x="379112" y="2306604"/>
                  </a:lnTo>
                  <a:lnTo>
                    <a:pt x="332689" y="2313697"/>
                  </a:lnTo>
                  <a:lnTo>
                    <a:pt x="285972" y="2319874"/>
                  </a:lnTo>
                  <a:lnTo>
                    <a:pt x="238969" y="2325127"/>
                  </a:lnTo>
                  <a:lnTo>
                    <a:pt x="191690" y="2329446"/>
                  </a:lnTo>
                  <a:lnTo>
                    <a:pt x="144144" y="2332821"/>
                  </a:lnTo>
                  <a:lnTo>
                    <a:pt x="96341" y="2335244"/>
                  </a:lnTo>
                  <a:lnTo>
                    <a:pt x="48289" y="2336704"/>
                  </a:lnTo>
                  <a:lnTo>
                    <a:pt x="0" y="2337193"/>
                  </a:lnTo>
                  <a:lnTo>
                    <a:pt x="0" y="0"/>
                  </a:lnTo>
                  <a:lnTo>
                    <a:pt x="2337180" y="0"/>
                  </a:lnTo>
                  <a:close/>
                </a:path>
              </a:pathLst>
            </a:custGeom>
            <a:noFill/>
            <a:ln w="508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pic>
          <p:nvPicPr>
            <p:cNvPr id="9262" name="object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519" y="3604259"/>
              <a:ext cx="2340864" cy="2340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3" name="object 19"/>
            <p:cNvSpPr>
              <a:spLocks noChangeArrowheads="1"/>
            </p:cNvSpPr>
            <p:nvPr/>
          </p:nvSpPr>
          <p:spPr bwMode="auto">
            <a:xfrm>
              <a:off x="3781552" y="3606165"/>
              <a:ext cx="2337435" cy="2337435"/>
            </a:xfrm>
            <a:custGeom>
              <a:avLst/>
              <a:gdLst>
                <a:gd name="T0" fmla="*/ 2289018 w 2337435"/>
                <a:gd name="T1" fmla="*/ 2336704 h 2337435"/>
                <a:gd name="T2" fmla="*/ 2193162 w 2337435"/>
                <a:gd name="T3" fmla="*/ 2332821 h 2337435"/>
                <a:gd name="T4" fmla="*/ 2098337 w 2337435"/>
                <a:gd name="T5" fmla="*/ 2325127 h 2337435"/>
                <a:gd name="T6" fmla="*/ 2004615 w 2337435"/>
                <a:gd name="T7" fmla="*/ 2313697 h 2337435"/>
                <a:gd name="T8" fmla="*/ 1912073 w 2337435"/>
                <a:gd name="T9" fmla="*/ 2298606 h 2337435"/>
                <a:gd name="T10" fmla="*/ 1820785 w 2337435"/>
                <a:gd name="T11" fmla="*/ 2279929 h 2337435"/>
                <a:gd name="T12" fmla="*/ 1730828 w 2337435"/>
                <a:gd name="T13" fmla="*/ 2257742 h 2337435"/>
                <a:gd name="T14" fmla="*/ 1642275 w 2337435"/>
                <a:gd name="T15" fmla="*/ 2232120 h 2337435"/>
                <a:gd name="T16" fmla="*/ 1555203 w 2337435"/>
                <a:gd name="T17" fmla="*/ 2203138 h 2337435"/>
                <a:gd name="T18" fmla="*/ 1469687 w 2337435"/>
                <a:gd name="T19" fmla="*/ 2170871 h 2337435"/>
                <a:gd name="T20" fmla="*/ 1385801 w 2337435"/>
                <a:gd name="T21" fmla="*/ 2135395 h 2337435"/>
                <a:gd name="T22" fmla="*/ 1303621 w 2337435"/>
                <a:gd name="T23" fmla="*/ 2096783 h 2337435"/>
                <a:gd name="T24" fmla="*/ 1223222 w 2337435"/>
                <a:gd name="T25" fmla="*/ 2055113 h 2337435"/>
                <a:gd name="T26" fmla="*/ 1144679 w 2337435"/>
                <a:gd name="T27" fmla="*/ 2010458 h 2337435"/>
                <a:gd name="T28" fmla="*/ 1068068 w 2337435"/>
                <a:gd name="T29" fmla="*/ 1962895 h 2337435"/>
                <a:gd name="T30" fmla="*/ 993464 w 2337435"/>
                <a:gd name="T31" fmla="*/ 1912497 h 2337435"/>
                <a:gd name="T32" fmla="*/ 920941 w 2337435"/>
                <a:gd name="T33" fmla="*/ 1859341 h 2337435"/>
                <a:gd name="T34" fmla="*/ 850576 w 2337435"/>
                <a:gd name="T35" fmla="*/ 1803502 h 2337435"/>
                <a:gd name="T36" fmla="*/ 782443 w 2337435"/>
                <a:gd name="T37" fmla="*/ 1745054 h 2337435"/>
                <a:gd name="T38" fmla="*/ 716617 w 2337435"/>
                <a:gd name="T39" fmla="*/ 1684074 h 2337435"/>
                <a:gd name="T40" fmla="*/ 653174 w 2337435"/>
                <a:gd name="T41" fmla="*/ 1620635 h 2337435"/>
                <a:gd name="T42" fmla="*/ 592189 w 2337435"/>
                <a:gd name="T43" fmla="*/ 1554814 h 2337435"/>
                <a:gd name="T44" fmla="*/ 533737 w 2337435"/>
                <a:gd name="T45" fmla="*/ 1486685 h 2337435"/>
                <a:gd name="T46" fmla="*/ 477894 w 2337435"/>
                <a:gd name="T47" fmla="*/ 1416324 h 2337435"/>
                <a:gd name="T48" fmla="*/ 424734 w 2337435"/>
                <a:gd name="T49" fmla="*/ 1343805 h 2337435"/>
                <a:gd name="T50" fmla="*/ 374332 w 2337435"/>
                <a:gd name="T51" fmla="*/ 1269205 h 2337435"/>
                <a:gd name="T52" fmla="*/ 326765 w 2337435"/>
                <a:gd name="T53" fmla="*/ 1192598 h 2337435"/>
                <a:gd name="T54" fmla="*/ 282106 w 2337435"/>
                <a:gd name="T55" fmla="*/ 1114059 h 2337435"/>
                <a:gd name="T56" fmla="*/ 240432 w 2337435"/>
                <a:gd name="T57" fmla="*/ 1033663 h 2337435"/>
                <a:gd name="T58" fmla="*/ 201818 w 2337435"/>
                <a:gd name="T59" fmla="*/ 951487 h 2337435"/>
                <a:gd name="T60" fmla="*/ 166338 w 2337435"/>
                <a:gd name="T61" fmla="*/ 867604 h 2337435"/>
                <a:gd name="T62" fmla="*/ 134068 w 2337435"/>
                <a:gd name="T63" fmla="*/ 782091 h 2337435"/>
                <a:gd name="T64" fmla="*/ 105083 w 2337435"/>
                <a:gd name="T65" fmla="*/ 695021 h 2337435"/>
                <a:gd name="T66" fmla="*/ 79458 w 2337435"/>
                <a:gd name="T67" fmla="*/ 606471 h 2337435"/>
                <a:gd name="T68" fmla="*/ 57269 w 2337435"/>
                <a:gd name="T69" fmla="*/ 516516 h 2337435"/>
                <a:gd name="T70" fmla="*/ 38591 w 2337435"/>
                <a:gd name="T71" fmla="*/ 425230 h 2337435"/>
                <a:gd name="T72" fmla="*/ 23498 w 2337435"/>
                <a:gd name="T73" fmla="*/ 332690 h 2337435"/>
                <a:gd name="T74" fmla="*/ 12067 w 2337435"/>
                <a:gd name="T75" fmla="*/ 238969 h 2337435"/>
                <a:gd name="T76" fmla="*/ 4372 w 2337435"/>
                <a:gd name="T77" fmla="*/ 144144 h 2337435"/>
                <a:gd name="T78" fmla="*/ 488 w 2337435"/>
                <a:gd name="T79" fmla="*/ 48289 h 2337435"/>
                <a:gd name="T80" fmla="*/ 2337308 w 2337435"/>
                <a:gd name="T81" fmla="*/ 0 h 23374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37435"/>
                <a:gd name="T124" fmla="*/ 0 h 2337435"/>
                <a:gd name="T125" fmla="*/ 2337435 w 2337435"/>
                <a:gd name="T126" fmla="*/ 2337435 h 23374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37435" h="2337435">
                  <a:moveTo>
                    <a:pt x="2337308" y="2337193"/>
                  </a:moveTo>
                  <a:lnTo>
                    <a:pt x="2289018" y="2336704"/>
                  </a:lnTo>
                  <a:lnTo>
                    <a:pt x="2240966" y="2335244"/>
                  </a:lnTo>
                  <a:lnTo>
                    <a:pt x="2193162" y="2332821"/>
                  </a:lnTo>
                  <a:lnTo>
                    <a:pt x="2145616" y="2329446"/>
                  </a:lnTo>
                  <a:lnTo>
                    <a:pt x="2098337" y="2325127"/>
                  </a:lnTo>
                  <a:lnTo>
                    <a:pt x="2051333" y="2319874"/>
                  </a:lnTo>
                  <a:lnTo>
                    <a:pt x="2004615" y="2313697"/>
                  </a:lnTo>
                  <a:lnTo>
                    <a:pt x="1958192" y="2306604"/>
                  </a:lnTo>
                  <a:lnTo>
                    <a:pt x="1912073" y="2298606"/>
                  </a:lnTo>
                  <a:lnTo>
                    <a:pt x="1866267" y="2289711"/>
                  </a:lnTo>
                  <a:lnTo>
                    <a:pt x="1820785" y="2279929"/>
                  </a:lnTo>
                  <a:lnTo>
                    <a:pt x="1775636" y="2269270"/>
                  </a:lnTo>
                  <a:lnTo>
                    <a:pt x="1730828" y="2257742"/>
                  </a:lnTo>
                  <a:lnTo>
                    <a:pt x="1686371" y="2245356"/>
                  </a:lnTo>
                  <a:lnTo>
                    <a:pt x="1642275" y="2232120"/>
                  </a:lnTo>
                  <a:lnTo>
                    <a:pt x="1598550" y="2218045"/>
                  </a:lnTo>
                  <a:lnTo>
                    <a:pt x="1555203" y="2203138"/>
                  </a:lnTo>
                  <a:lnTo>
                    <a:pt x="1512246" y="2187411"/>
                  </a:lnTo>
                  <a:lnTo>
                    <a:pt x="1469687" y="2170871"/>
                  </a:lnTo>
                  <a:lnTo>
                    <a:pt x="1427535" y="2153529"/>
                  </a:lnTo>
                  <a:lnTo>
                    <a:pt x="1385801" y="2135395"/>
                  </a:lnTo>
                  <a:lnTo>
                    <a:pt x="1344493" y="2116476"/>
                  </a:lnTo>
                  <a:lnTo>
                    <a:pt x="1303621" y="2096783"/>
                  </a:lnTo>
                  <a:lnTo>
                    <a:pt x="1263194" y="2076326"/>
                  </a:lnTo>
                  <a:lnTo>
                    <a:pt x="1223222" y="2055113"/>
                  </a:lnTo>
                  <a:lnTo>
                    <a:pt x="1183714" y="2033154"/>
                  </a:lnTo>
                  <a:lnTo>
                    <a:pt x="1144679" y="2010458"/>
                  </a:lnTo>
                  <a:lnTo>
                    <a:pt x="1106127" y="1987035"/>
                  </a:lnTo>
                  <a:lnTo>
                    <a:pt x="1068068" y="1962895"/>
                  </a:lnTo>
                  <a:lnTo>
                    <a:pt x="1030510" y="1938046"/>
                  </a:lnTo>
                  <a:lnTo>
                    <a:pt x="993464" y="1912497"/>
                  </a:lnTo>
                  <a:lnTo>
                    <a:pt x="956937" y="1886259"/>
                  </a:lnTo>
                  <a:lnTo>
                    <a:pt x="920941" y="1859341"/>
                  </a:lnTo>
                  <a:lnTo>
                    <a:pt x="885484" y="1831752"/>
                  </a:lnTo>
                  <a:lnTo>
                    <a:pt x="850576" y="1803502"/>
                  </a:lnTo>
                  <a:lnTo>
                    <a:pt x="816225" y="1774599"/>
                  </a:lnTo>
                  <a:lnTo>
                    <a:pt x="782443" y="1745054"/>
                  </a:lnTo>
                  <a:lnTo>
                    <a:pt x="749237" y="1714876"/>
                  </a:lnTo>
                  <a:lnTo>
                    <a:pt x="716617" y="1684074"/>
                  </a:lnTo>
                  <a:lnTo>
                    <a:pt x="684593" y="1652657"/>
                  </a:lnTo>
                  <a:lnTo>
                    <a:pt x="653174" y="1620635"/>
                  </a:lnTo>
                  <a:lnTo>
                    <a:pt x="622370" y="1588017"/>
                  </a:lnTo>
                  <a:lnTo>
                    <a:pt x="592189" y="1554814"/>
                  </a:lnTo>
                  <a:lnTo>
                    <a:pt x="562642" y="1521033"/>
                  </a:lnTo>
                  <a:lnTo>
                    <a:pt x="533737" y="1486685"/>
                  </a:lnTo>
                  <a:lnTo>
                    <a:pt x="505485" y="1451779"/>
                  </a:lnTo>
                  <a:lnTo>
                    <a:pt x="477894" y="1416324"/>
                  </a:lnTo>
                  <a:lnTo>
                    <a:pt x="450973" y="1380329"/>
                  </a:lnTo>
                  <a:lnTo>
                    <a:pt x="424734" y="1343805"/>
                  </a:lnTo>
                  <a:lnTo>
                    <a:pt x="399183" y="1306761"/>
                  </a:lnTo>
                  <a:lnTo>
                    <a:pt x="374332" y="1269205"/>
                  </a:lnTo>
                  <a:lnTo>
                    <a:pt x="350189" y="1231147"/>
                  </a:lnTo>
                  <a:lnTo>
                    <a:pt x="326765" y="1192598"/>
                  </a:lnTo>
                  <a:lnTo>
                    <a:pt x="304067" y="1153565"/>
                  </a:lnTo>
                  <a:lnTo>
                    <a:pt x="282106" y="1114059"/>
                  </a:lnTo>
                  <a:lnTo>
                    <a:pt x="260892" y="1074088"/>
                  </a:lnTo>
                  <a:lnTo>
                    <a:pt x="240432" y="1033663"/>
                  </a:lnTo>
                  <a:lnTo>
                    <a:pt x="220738" y="992793"/>
                  </a:lnTo>
                  <a:lnTo>
                    <a:pt x="201818" y="951487"/>
                  </a:lnTo>
                  <a:lnTo>
                    <a:pt x="183681" y="909754"/>
                  </a:lnTo>
                  <a:lnTo>
                    <a:pt x="166338" y="867604"/>
                  </a:lnTo>
                  <a:lnTo>
                    <a:pt x="149797" y="825047"/>
                  </a:lnTo>
                  <a:lnTo>
                    <a:pt x="134068" y="782091"/>
                  </a:lnTo>
                  <a:lnTo>
                    <a:pt x="119160" y="738746"/>
                  </a:lnTo>
                  <a:lnTo>
                    <a:pt x="105083" y="695021"/>
                  </a:lnTo>
                  <a:lnTo>
                    <a:pt x="91846" y="650927"/>
                  </a:lnTo>
                  <a:lnTo>
                    <a:pt x="79458" y="606471"/>
                  </a:lnTo>
                  <a:lnTo>
                    <a:pt x="67930" y="561664"/>
                  </a:lnTo>
                  <a:lnTo>
                    <a:pt x="57269" y="516516"/>
                  </a:lnTo>
                  <a:lnTo>
                    <a:pt x="47487" y="471035"/>
                  </a:lnTo>
                  <a:lnTo>
                    <a:pt x="38591" y="425230"/>
                  </a:lnTo>
                  <a:lnTo>
                    <a:pt x="30592" y="379112"/>
                  </a:lnTo>
                  <a:lnTo>
                    <a:pt x="23498" y="332690"/>
                  </a:lnTo>
                  <a:lnTo>
                    <a:pt x="17320" y="285972"/>
                  </a:lnTo>
                  <a:lnTo>
                    <a:pt x="12067" y="238969"/>
                  </a:lnTo>
                  <a:lnTo>
                    <a:pt x="7748" y="191690"/>
                  </a:lnTo>
                  <a:lnTo>
                    <a:pt x="4372" y="144144"/>
                  </a:lnTo>
                  <a:lnTo>
                    <a:pt x="1949" y="96341"/>
                  </a:lnTo>
                  <a:lnTo>
                    <a:pt x="488" y="48289"/>
                  </a:lnTo>
                  <a:lnTo>
                    <a:pt x="0" y="0"/>
                  </a:lnTo>
                  <a:lnTo>
                    <a:pt x="2337308" y="0"/>
                  </a:lnTo>
                  <a:lnTo>
                    <a:pt x="2337308" y="2337193"/>
                  </a:lnTo>
                  <a:close/>
                </a:path>
              </a:pathLst>
            </a:custGeom>
            <a:noFill/>
            <a:ln w="508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pic>
          <p:nvPicPr>
            <p:cNvPr id="9264" name="object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711" y="1984247"/>
              <a:ext cx="2019300" cy="146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object 22"/>
          <p:cNvSpPr txBox="1"/>
          <p:nvPr/>
        </p:nvSpPr>
        <p:spPr>
          <a:xfrm>
            <a:off x="4442835" y="2881994"/>
            <a:ext cx="1471420" cy="331864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dan</a:t>
            </a:r>
            <a:r>
              <a:rPr sz="2000" b="1" spc="-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Kab/Kota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9223" name="object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99" y="2121391"/>
            <a:ext cx="2555542" cy="11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object 24"/>
          <p:cNvSpPr txBox="1">
            <a:spLocks noChangeArrowheads="1"/>
          </p:cNvSpPr>
          <p:nvPr/>
        </p:nvSpPr>
        <p:spPr bwMode="auto">
          <a:xfrm>
            <a:off x="6426951" y="2196035"/>
            <a:ext cx="1885705" cy="89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625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Bef>
                <a:spcPts val="375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Akademisi  (Perguruan Tinggi  dan Lemlitbang)</a:t>
            </a:r>
            <a:endParaRPr lang="en-US" altLang="en-US" sz="2000"/>
          </a:p>
        </p:txBody>
      </p:sp>
      <p:pic>
        <p:nvPicPr>
          <p:cNvPr id="9225" name="object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702907"/>
            <a:ext cx="2434908" cy="11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object 26"/>
          <p:cNvSpPr txBox="1">
            <a:spLocks noChangeArrowheads="1"/>
          </p:cNvSpPr>
          <p:nvPr/>
        </p:nvSpPr>
        <p:spPr bwMode="auto">
          <a:xfrm>
            <a:off x="4665069" y="3777538"/>
            <a:ext cx="1249199" cy="89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625" rIns="0" bIns="0">
            <a:spAutoFit/>
          </a:bodyPr>
          <a:lstStyle>
            <a:lvl1pPr marL="12700" indent="484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163"/>
              </a:lnSpc>
              <a:spcBef>
                <a:spcPts val="375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Swasta  (Investor/  Pengusaha)</a:t>
            </a:r>
            <a:endParaRPr lang="en-US" altLang="en-US" sz="2000"/>
          </a:p>
        </p:txBody>
      </p:sp>
      <p:pic>
        <p:nvPicPr>
          <p:cNvPr id="9227" name="object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22" y="4014143"/>
            <a:ext cx="1693643" cy="6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ject 28"/>
          <p:cNvSpPr txBox="1"/>
          <p:nvPr/>
        </p:nvSpPr>
        <p:spPr>
          <a:xfrm>
            <a:off x="6436475" y="4088760"/>
            <a:ext cx="1249199" cy="33027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Ma</a:t>
            </a:r>
            <a:r>
              <a:rPr sz="2000" b="1" spc="-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sy</a:t>
            </a: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00" b="1" spc="-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k</a:t>
            </a:r>
            <a:r>
              <a:rPr sz="20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229" name="object 29"/>
          <p:cNvGrpSpPr>
            <a:grpSpLocks/>
          </p:cNvGrpSpPr>
          <p:nvPr/>
        </p:nvGrpSpPr>
        <p:grpSpPr bwMode="auto">
          <a:xfrm>
            <a:off x="838622" y="460046"/>
            <a:ext cx="4104469" cy="1673604"/>
            <a:chOff x="1120775" y="609282"/>
            <a:chExt cx="4281805" cy="1313180"/>
          </a:xfrm>
        </p:grpSpPr>
        <p:sp>
          <p:nvSpPr>
            <p:cNvPr id="9252" name="object 30"/>
            <p:cNvSpPr>
              <a:spLocks noChangeArrowheads="1"/>
            </p:cNvSpPr>
            <p:nvPr/>
          </p:nvSpPr>
          <p:spPr bwMode="auto">
            <a:xfrm>
              <a:off x="1138237" y="626744"/>
              <a:ext cx="4246880" cy="1278255"/>
            </a:xfrm>
            <a:custGeom>
              <a:avLst/>
              <a:gdLst>
                <a:gd name="T0" fmla="*/ 4135183 w 4246880"/>
                <a:gd name="T1" fmla="*/ 0 h 1278255"/>
                <a:gd name="T2" fmla="*/ 111417 w 4246880"/>
                <a:gd name="T3" fmla="*/ 0 h 1278255"/>
                <a:gd name="T4" fmla="*/ 68049 w 4246880"/>
                <a:gd name="T5" fmla="*/ 8761 h 1278255"/>
                <a:gd name="T6" fmla="*/ 32634 w 4246880"/>
                <a:gd name="T7" fmla="*/ 32654 h 1278255"/>
                <a:gd name="T8" fmla="*/ 8756 w 4246880"/>
                <a:gd name="T9" fmla="*/ 68097 h 1278255"/>
                <a:gd name="T10" fmla="*/ 0 w 4246880"/>
                <a:gd name="T11" fmla="*/ 111505 h 1278255"/>
                <a:gd name="T12" fmla="*/ 0 w 4246880"/>
                <a:gd name="T13" fmla="*/ 1166494 h 1278255"/>
                <a:gd name="T14" fmla="*/ 8756 w 4246880"/>
                <a:gd name="T15" fmla="*/ 1209903 h 1278255"/>
                <a:gd name="T16" fmla="*/ 32634 w 4246880"/>
                <a:gd name="T17" fmla="*/ 1245346 h 1278255"/>
                <a:gd name="T18" fmla="*/ 68049 w 4246880"/>
                <a:gd name="T19" fmla="*/ 1269239 h 1278255"/>
                <a:gd name="T20" fmla="*/ 111417 w 4246880"/>
                <a:gd name="T21" fmla="*/ 1278001 h 1278255"/>
                <a:gd name="T22" fmla="*/ 4135183 w 4246880"/>
                <a:gd name="T23" fmla="*/ 1278001 h 1278255"/>
                <a:gd name="T24" fmla="*/ 4178518 w 4246880"/>
                <a:gd name="T25" fmla="*/ 1269239 h 1278255"/>
                <a:gd name="T26" fmla="*/ 4213923 w 4246880"/>
                <a:gd name="T27" fmla="*/ 1245346 h 1278255"/>
                <a:gd name="T28" fmla="*/ 4237803 w 4246880"/>
                <a:gd name="T29" fmla="*/ 1209903 h 1278255"/>
                <a:gd name="T30" fmla="*/ 4246562 w 4246880"/>
                <a:gd name="T31" fmla="*/ 1166494 h 1278255"/>
                <a:gd name="T32" fmla="*/ 4246562 w 4246880"/>
                <a:gd name="T33" fmla="*/ 111505 h 1278255"/>
                <a:gd name="T34" fmla="*/ 4237803 w 4246880"/>
                <a:gd name="T35" fmla="*/ 68097 h 1278255"/>
                <a:gd name="T36" fmla="*/ 4213923 w 4246880"/>
                <a:gd name="T37" fmla="*/ 32654 h 1278255"/>
                <a:gd name="T38" fmla="*/ 4178518 w 4246880"/>
                <a:gd name="T39" fmla="*/ 8761 h 1278255"/>
                <a:gd name="T40" fmla="*/ 4135183 w 4246880"/>
                <a:gd name="T41" fmla="*/ 0 h 12782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6880"/>
                <a:gd name="T64" fmla="*/ 0 h 1278255"/>
                <a:gd name="T65" fmla="*/ 4246880 w 4246880"/>
                <a:gd name="T66" fmla="*/ 1278255 h 12782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6880" h="1278255">
                  <a:moveTo>
                    <a:pt x="4135183" y="0"/>
                  </a:moveTo>
                  <a:lnTo>
                    <a:pt x="111417" y="0"/>
                  </a:lnTo>
                  <a:lnTo>
                    <a:pt x="68049" y="8761"/>
                  </a:lnTo>
                  <a:lnTo>
                    <a:pt x="32634" y="32654"/>
                  </a:lnTo>
                  <a:lnTo>
                    <a:pt x="8756" y="68097"/>
                  </a:lnTo>
                  <a:lnTo>
                    <a:pt x="0" y="111505"/>
                  </a:lnTo>
                  <a:lnTo>
                    <a:pt x="0" y="1166494"/>
                  </a:lnTo>
                  <a:lnTo>
                    <a:pt x="8756" y="1209903"/>
                  </a:lnTo>
                  <a:lnTo>
                    <a:pt x="32634" y="1245346"/>
                  </a:lnTo>
                  <a:lnTo>
                    <a:pt x="68049" y="1269239"/>
                  </a:lnTo>
                  <a:lnTo>
                    <a:pt x="111417" y="1278001"/>
                  </a:lnTo>
                  <a:lnTo>
                    <a:pt x="4135183" y="1278001"/>
                  </a:lnTo>
                  <a:lnTo>
                    <a:pt x="4178518" y="1269239"/>
                  </a:lnTo>
                  <a:lnTo>
                    <a:pt x="4213923" y="1245346"/>
                  </a:lnTo>
                  <a:lnTo>
                    <a:pt x="4237803" y="1209903"/>
                  </a:lnTo>
                  <a:lnTo>
                    <a:pt x="4246562" y="1166494"/>
                  </a:lnTo>
                  <a:lnTo>
                    <a:pt x="4246562" y="111505"/>
                  </a:lnTo>
                  <a:lnTo>
                    <a:pt x="4237803" y="68097"/>
                  </a:lnTo>
                  <a:lnTo>
                    <a:pt x="4213923" y="32654"/>
                  </a:lnTo>
                  <a:lnTo>
                    <a:pt x="4178518" y="8761"/>
                  </a:lnTo>
                  <a:lnTo>
                    <a:pt x="4135183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9253" name="object 31"/>
            <p:cNvSpPr>
              <a:spLocks noChangeArrowheads="1"/>
            </p:cNvSpPr>
            <p:nvPr/>
          </p:nvSpPr>
          <p:spPr bwMode="auto">
            <a:xfrm>
              <a:off x="1138237" y="626744"/>
              <a:ext cx="4246880" cy="1278255"/>
            </a:xfrm>
            <a:custGeom>
              <a:avLst/>
              <a:gdLst>
                <a:gd name="T0" fmla="*/ 4246562 w 4246880"/>
                <a:gd name="T1" fmla="*/ 111505 h 1278255"/>
                <a:gd name="T2" fmla="*/ 4237803 w 4246880"/>
                <a:gd name="T3" fmla="*/ 68097 h 1278255"/>
                <a:gd name="T4" fmla="*/ 4213923 w 4246880"/>
                <a:gd name="T5" fmla="*/ 32654 h 1278255"/>
                <a:gd name="T6" fmla="*/ 4178518 w 4246880"/>
                <a:gd name="T7" fmla="*/ 8761 h 1278255"/>
                <a:gd name="T8" fmla="*/ 4135183 w 4246880"/>
                <a:gd name="T9" fmla="*/ 0 h 1278255"/>
                <a:gd name="T10" fmla="*/ 111417 w 4246880"/>
                <a:gd name="T11" fmla="*/ 0 h 1278255"/>
                <a:gd name="T12" fmla="*/ 68049 w 4246880"/>
                <a:gd name="T13" fmla="*/ 8761 h 1278255"/>
                <a:gd name="T14" fmla="*/ 32634 w 4246880"/>
                <a:gd name="T15" fmla="*/ 32654 h 1278255"/>
                <a:gd name="T16" fmla="*/ 8756 w 4246880"/>
                <a:gd name="T17" fmla="*/ 68097 h 1278255"/>
                <a:gd name="T18" fmla="*/ 0 w 4246880"/>
                <a:gd name="T19" fmla="*/ 111505 h 1278255"/>
                <a:gd name="T20" fmla="*/ 0 w 4246880"/>
                <a:gd name="T21" fmla="*/ 1166494 h 1278255"/>
                <a:gd name="T22" fmla="*/ 8756 w 4246880"/>
                <a:gd name="T23" fmla="*/ 1209903 h 1278255"/>
                <a:gd name="T24" fmla="*/ 32634 w 4246880"/>
                <a:gd name="T25" fmla="*/ 1245346 h 1278255"/>
                <a:gd name="T26" fmla="*/ 68049 w 4246880"/>
                <a:gd name="T27" fmla="*/ 1269239 h 1278255"/>
                <a:gd name="T28" fmla="*/ 111417 w 4246880"/>
                <a:gd name="T29" fmla="*/ 1278001 h 1278255"/>
                <a:gd name="T30" fmla="*/ 4135183 w 4246880"/>
                <a:gd name="T31" fmla="*/ 1278001 h 1278255"/>
                <a:gd name="T32" fmla="*/ 4178518 w 4246880"/>
                <a:gd name="T33" fmla="*/ 1269239 h 1278255"/>
                <a:gd name="T34" fmla="*/ 4213923 w 4246880"/>
                <a:gd name="T35" fmla="*/ 1245346 h 1278255"/>
                <a:gd name="T36" fmla="*/ 4237803 w 4246880"/>
                <a:gd name="T37" fmla="*/ 1209903 h 1278255"/>
                <a:gd name="T38" fmla="*/ 4246562 w 4246880"/>
                <a:gd name="T39" fmla="*/ 1166494 h 1278255"/>
                <a:gd name="T40" fmla="*/ 4246562 w 4246880"/>
                <a:gd name="T41" fmla="*/ 111505 h 12782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6880"/>
                <a:gd name="T64" fmla="*/ 0 h 1278255"/>
                <a:gd name="T65" fmla="*/ 4246880 w 4246880"/>
                <a:gd name="T66" fmla="*/ 1278255 h 12782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6880" h="1278255">
                  <a:moveTo>
                    <a:pt x="4246562" y="111505"/>
                  </a:moveTo>
                  <a:lnTo>
                    <a:pt x="4237803" y="68097"/>
                  </a:lnTo>
                  <a:lnTo>
                    <a:pt x="4213923" y="32654"/>
                  </a:lnTo>
                  <a:lnTo>
                    <a:pt x="4178518" y="8761"/>
                  </a:lnTo>
                  <a:lnTo>
                    <a:pt x="4135183" y="0"/>
                  </a:lnTo>
                  <a:lnTo>
                    <a:pt x="111417" y="0"/>
                  </a:lnTo>
                  <a:lnTo>
                    <a:pt x="68049" y="8761"/>
                  </a:lnTo>
                  <a:lnTo>
                    <a:pt x="32634" y="32654"/>
                  </a:lnTo>
                  <a:lnTo>
                    <a:pt x="8756" y="68097"/>
                  </a:lnTo>
                  <a:lnTo>
                    <a:pt x="0" y="111505"/>
                  </a:lnTo>
                  <a:lnTo>
                    <a:pt x="0" y="1166494"/>
                  </a:lnTo>
                  <a:lnTo>
                    <a:pt x="8756" y="1209903"/>
                  </a:lnTo>
                  <a:lnTo>
                    <a:pt x="32634" y="1245346"/>
                  </a:lnTo>
                  <a:lnTo>
                    <a:pt x="68049" y="1269239"/>
                  </a:lnTo>
                  <a:lnTo>
                    <a:pt x="111417" y="1278001"/>
                  </a:lnTo>
                  <a:lnTo>
                    <a:pt x="4135183" y="1278001"/>
                  </a:lnTo>
                  <a:lnTo>
                    <a:pt x="4178518" y="1269239"/>
                  </a:lnTo>
                  <a:lnTo>
                    <a:pt x="4213923" y="1245346"/>
                  </a:lnTo>
                  <a:lnTo>
                    <a:pt x="4237803" y="1209903"/>
                  </a:lnTo>
                  <a:lnTo>
                    <a:pt x="4246562" y="1166494"/>
                  </a:lnTo>
                  <a:lnTo>
                    <a:pt x="4246562" y="111505"/>
                  </a:lnTo>
                  <a:close/>
                </a:path>
              </a:pathLst>
            </a:cu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9254" name="object 32"/>
            <p:cNvSpPr>
              <a:spLocks noChangeArrowheads="1"/>
            </p:cNvSpPr>
            <p:nvPr/>
          </p:nvSpPr>
          <p:spPr bwMode="auto">
            <a:xfrm>
              <a:off x="1281937" y="651332"/>
              <a:ext cx="4034154" cy="1200785"/>
            </a:xfrm>
            <a:custGeom>
              <a:avLst/>
              <a:gdLst>
                <a:gd name="T0" fmla="*/ 4034154 w 4034154"/>
                <a:gd name="T1" fmla="*/ 0 h 1200785"/>
                <a:gd name="T2" fmla="*/ 0 w 4034154"/>
                <a:gd name="T3" fmla="*/ 0 h 1200785"/>
                <a:gd name="T4" fmla="*/ 0 w 4034154"/>
                <a:gd name="T5" fmla="*/ 1200327 h 1200785"/>
                <a:gd name="T6" fmla="*/ 4034154 w 4034154"/>
                <a:gd name="T7" fmla="*/ 1200327 h 1200785"/>
                <a:gd name="T8" fmla="*/ 4034154 w 4034154"/>
                <a:gd name="T9" fmla="*/ 0 h 12007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34154"/>
                <a:gd name="T16" fmla="*/ 0 h 1200785"/>
                <a:gd name="T17" fmla="*/ 4034154 w 4034154"/>
                <a:gd name="T18" fmla="*/ 1200785 h 12007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34154" h="1200785">
                  <a:moveTo>
                    <a:pt x="4034154" y="0"/>
                  </a:moveTo>
                  <a:lnTo>
                    <a:pt x="0" y="0"/>
                  </a:lnTo>
                  <a:lnTo>
                    <a:pt x="0" y="1200327"/>
                  </a:lnTo>
                  <a:lnTo>
                    <a:pt x="4034154" y="1200327"/>
                  </a:lnTo>
                  <a:lnTo>
                    <a:pt x="4034154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9230" name="object 33"/>
          <p:cNvSpPr txBox="1">
            <a:spLocks noChangeArrowheads="1"/>
          </p:cNvSpPr>
          <p:nvPr/>
        </p:nvSpPr>
        <p:spPr bwMode="auto">
          <a:xfrm>
            <a:off x="1052835" y="549474"/>
            <a:ext cx="3818235" cy="1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298450" indent="-285750">
              <a:spcBef>
                <a:spcPct val="20000"/>
              </a:spcBef>
              <a:buChar char="•"/>
              <a:tabLst>
                <a:tab pos="2984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84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84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"/>
              </a:spcBef>
              <a:buFont typeface="Arial MT"/>
              <a:buChar char="•"/>
            </a:pPr>
            <a:r>
              <a:rPr lang="id-ID" altLang="en-US" sz="1600" dirty="0">
                <a:solidFill>
                  <a:srgbClr val="FFFFFF"/>
                </a:solidFill>
              </a:rPr>
              <a:t>Kompetisi Inovasi Pelayanan Publik (KIPP)</a:t>
            </a:r>
          </a:p>
          <a:p>
            <a:pPr eaLnBrk="1" hangingPunct="1">
              <a:spcBef>
                <a:spcPts val="100"/>
              </a:spcBef>
              <a:buFont typeface="Arial MT"/>
              <a:buChar char="•"/>
            </a:pPr>
            <a:r>
              <a:rPr lang="en-US" altLang="en-US" sz="1600" dirty="0" err="1">
                <a:solidFill>
                  <a:srgbClr val="FFFFFF"/>
                </a:solidFill>
              </a:rPr>
              <a:t>Fasilitasi</a:t>
            </a:r>
            <a:r>
              <a:rPr lang="en-US" altLang="en-US" sz="1600" dirty="0">
                <a:solidFill>
                  <a:srgbClr val="FFFFFF"/>
                </a:solidFill>
              </a:rPr>
              <a:t> </a:t>
            </a:r>
            <a:r>
              <a:rPr lang="en-US" altLang="en-US" sz="1600" dirty="0" err="1">
                <a:solidFill>
                  <a:srgbClr val="FFFFFF"/>
                </a:solidFill>
              </a:rPr>
              <a:t>perlindungan</a:t>
            </a:r>
            <a:r>
              <a:rPr lang="en-US" altLang="en-US" sz="1600" dirty="0">
                <a:solidFill>
                  <a:srgbClr val="FFFFFF"/>
                </a:solidFill>
              </a:rPr>
              <a:t> </a:t>
            </a:r>
            <a:r>
              <a:rPr lang="en-US" altLang="en-US" sz="1600" dirty="0" err="1">
                <a:solidFill>
                  <a:srgbClr val="FFFFFF"/>
                </a:solidFill>
              </a:rPr>
              <a:t>Kekayaan</a:t>
            </a:r>
            <a:r>
              <a:rPr lang="en-US" altLang="en-US" sz="1600" dirty="0">
                <a:solidFill>
                  <a:srgbClr val="FFFFFF"/>
                </a:solidFill>
              </a:rPr>
              <a:t>  </a:t>
            </a:r>
            <a:r>
              <a:rPr lang="en-US" altLang="en-US" sz="1600" dirty="0" err="1">
                <a:solidFill>
                  <a:srgbClr val="FFFFFF"/>
                </a:solidFill>
              </a:rPr>
              <a:t>Intelektual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Font typeface="Arial MT"/>
              <a:buChar char="•"/>
            </a:pPr>
            <a:r>
              <a:rPr lang="en-US" altLang="en-US" sz="1600" dirty="0" err="1">
                <a:solidFill>
                  <a:srgbClr val="FFFFFF"/>
                </a:solidFill>
              </a:rPr>
              <a:t>Pendampingan</a:t>
            </a:r>
            <a:r>
              <a:rPr lang="en-US" altLang="en-US" sz="1600" dirty="0">
                <a:solidFill>
                  <a:srgbClr val="FFFFFF"/>
                </a:solidFill>
              </a:rPr>
              <a:t> </a:t>
            </a:r>
            <a:r>
              <a:rPr lang="en-US" altLang="en-US" sz="1600" dirty="0" err="1">
                <a:solidFill>
                  <a:srgbClr val="FFFFFF"/>
                </a:solidFill>
              </a:rPr>
              <a:t>dan</a:t>
            </a:r>
            <a:r>
              <a:rPr lang="en-US" altLang="en-US" sz="1600" dirty="0">
                <a:solidFill>
                  <a:srgbClr val="FFFFFF"/>
                </a:solidFill>
              </a:rPr>
              <a:t> </a:t>
            </a:r>
            <a:r>
              <a:rPr lang="en-US" altLang="en-US" sz="1600" dirty="0" err="1">
                <a:solidFill>
                  <a:srgbClr val="FFFFFF"/>
                </a:solidFill>
              </a:rPr>
              <a:t>pelatihan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buFont typeface="Arial MT"/>
              <a:buChar char="•"/>
            </a:pPr>
            <a:r>
              <a:rPr lang="en-US" altLang="en-US" sz="1600" dirty="0" err="1">
                <a:solidFill>
                  <a:srgbClr val="FFFFFF"/>
                </a:solidFill>
              </a:rPr>
              <a:t>Jejaring</a:t>
            </a:r>
            <a:r>
              <a:rPr lang="en-US" altLang="en-US" sz="1600" dirty="0">
                <a:solidFill>
                  <a:srgbClr val="FFFFFF"/>
                </a:solidFill>
              </a:rPr>
              <a:t> </a:t>
            </a:r>
            <a:r>
              <a:rPr lang="en-US" altLang="en-US" sz="1600" dirty="0" err="1">
                <a:solidFill>
                  <a:srgbClr val="FFFFFF"/>
                </a:solidFill>
              </a:rPr>
              <a:t>inovasi</a:t>
            </a:r>
            <a:r>
              <a:rPr lang="en-US" altLang="en-US" sz="1600" dirty="0">
                <a:solidFill>
                  <a:srgbClr val="FFFFFF"/>
                </a:solidFill>
              </a:rPr>
              <a:t> </a:t>
            </a:r>
            <a:r>
              <a:rPr lang="en-US" altLang="en-US" sz="1600" dirty="0" err="1">
                <a:solidFill>
                  <a:srgbClr val="FFFFFF"/>
                </a:solidFill>
              </a:rPr>
              <a:t>dan</a:t>
            </a:r>
            <a:r>
              <a:rPr lang="en-US" altLang="en-US" sz="1600" dirty="0">
                <a:solidFill>
                  <a:srgbClr val="FFFFFF"/>
                </a:solidFill>
              </a:rPr>
              <a:t> </a:t>
            </a:r>
            <a:r>
              <a:rPr lang="en-US" altLang="en-US" sz="1600" dirty="0" err="1">
                <a:solidFill>
                  <a:srgbClr val="FFFFFF"/>
                </a:solidFill>
              </a:rPr>
              <a:t>Replikasi</a:t>
            </a:r>
            <a:endParaRPr lang="id-ID" altLang="en-US" sz="16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 typeface="Arial MT"/>
              <a:buChar char="•"/>
            </a:pPr>
            <a:r>
              <a:rPr lang="id-ID" altLang="en-US" sz="1600" dirty="0">
                <a:solidFill>
                  <a:srgbClr val="FFFFFF"/>
                </a:solidFill>
              </a:rPr>
              <a:t>Pengembangan Kerekayasan (BRIN)</a:t>
            </a:r>
            <a:endParaRPr lang="en-US" altLang="en-US" sz="1600" dirty="0"/>
          </a:p>
        </p:txBody>
      </p:sp>
      <p:grpSp>
        <p:nvGrpSpPr>
          <p:cNvPr id="9231" name="object 34"/>
          <p:cNvGrpSpPr>
            <a:grpSpLocks/>
          </p:cNvGrpSpPr>
          <p:nvPr/>
        </p:nvGrpSpPr>
        <p:grpSpPr bwMode="auto">
          <a:xfrm>
            <a:off x="6969819" y="609755"/>
            <a:ext cx="4282517" cy="1313167"/>
            <a:chOff x="6970712" y="609282"/>
            <a:chExt cx="4283075" cy="1313180"/>
          </a:xfrm>
        </p:grpSpPr>
        <p:sp>
          <p:nvSpPr>
            <p:cNvPr id="9249" name="object 35"/>
            <p:cNvSpPr>
              <a:spLocks noChangeArrowheads="1"/>
            </p:cNvSpPr>
            <p:nvPr/>
          </p:nvSpPr>
          <p:spPr bwMode="auto">
            <a:xfrm>
              <a:off x="6988175" y="626744"/>
              <a:ext cx="4248150" cy="1278255"/>
            </a:xfrm>
            <a:custGeom>
              <a:avLst/>
              <a:gdLst>
                <a:gd name="T0" fmla="*/ 4136771 w 4248150"/>
                <a:gd name="T1" fmla="*/ 0 h 1278255"/>
                <a:gd name="T2" fmla="*/ 111378 w 4248150"/>
                <a:gd name="T3" fmla="*/ 0 h 1278255"/>
                <a:gd name="T4" fmla="*/ 68044 w 4248150"/>
                <a:gd name="T5" fmla="*/ 8761 h 1278255"/>
                <a:gd name="T6" fmla="*/ 32639 w 4248150"/>
                <a:gd name="T7" fmla="*/ 32654 h 1278255"/>
                <a:gd name="T8" fmla="*/ 8759 w 4248150"/>
                <a:gd name="T9" fmla="*/ 68097 h 1278255"/>
                <a:gd name="T10" fmla="*/ 0 w 4248150"/>
                <a:gd name="T11" fmla="*/ 111505 h 1278255"/>
                <a:gd name="T12" fmla="*/ 0 w 4248150"/>
                <a:gd name="T13" fmla="*/ 1166494 h 1278255"/>
                <a:gd name="T14" fmla="*/ 8759 w 4248150"/>
                <a:gd name="T15" fmla="*/ 1209903 h 1278255"/>
                <a:gd name="T16" fmla="*/ 32638 w 4248150"/>
                <a:gd name="T17" fmla="*/ 1245346 h 1278255"/>
                <a:gd name="T18" fmla="*/ 68044 w 4248150"/>
                <a:gd name="T19" fmla="*/ 1269239 h 1278255"/>
                <a:gd name="T20" fmla="*/ 111378 w 4248150"/>
                <a:gd name="T21" fmla="*/ 1278001 h 1278255"/>
                <a:gd name="T22" fmla="*/ 4136771 w 4248150"/>
                <a:gd name="T23" fmla="*/ 1278001 h 1278255"/>
                <a:gd name="T24" fmla="*/ 4180105 w 4248150"/>
                <a:gd name="T25" fmla="*/ 1269239 h 1278255"/>
                <a:gd name="T26" fmla="*/ 4215510 w 4248150"/>
                <a:gd name="T27" fmla="*/ 1245346 h 1278255"/>
                <a:gd name="T28" fmla="*/ 4239390 w 4248150"/>
                <a:gd name="T29" fmla="*/ 1209903 h 1278255"/>
                <a:gd name="T30" fmla="*/ 4248150 w 4248150"/>
                <a:gd name="T31" fmla="*/ 1166494 h 1278255"/>
                <a:gd name="T32" fmla="*/ 4248150 w 4248150"/>
                <a:gd name="T33" fmla="*/ 111505 h 1278255"/>
                <a:gd name="T34" fmla="*/ 4239390 w 4248150"/>
                <a:gd name="T35" fmla="*/ 68097 h 1278255"/>
                <a:gd name="T36" fmla="*/ 4215511 w 4248150"/>
                <a:gd name="T37" fmla="*/ 32654 h 1278255"/>
                <a:gd name="T38" fmla="*/ 4180105 w 4248150"/>
                <a:gd name="T39" fmla="*/ 8761 h 1278255"/>
                <a:gd name="T40" fmla="*/ 4136771 w 4248150"/>
                <a:gd name="T41" fmla="*/ 0 h 12782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8150"/>
                <a:gd name="T64" fmla="*/ 0 h 1278255"/>
                <a:gd name="T65" fmla="*/ 4248150 w 4248150"/>
                <a:gd name="T66" fmla="*/ 1278255 h 12782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8150" h="1278255">
                  <a:moveTo>
                    <a:pt x="4136771" y="0"/>
                  </a:moveTo>
                  <a:lnTo>
                    <a:pt x="111378" y="0"/>
                  </a:lnTo>
                  <a:lnTo>
                    <a:pt x="68044" y="8761"/>
                  </a:lnTo>
                  <a:lnTo>
                    <a:pt x="32639" y="32654"/>
                  </a:lnTo>
                  <a:lnTo>
                    <a:pt x="8759" y="68097"/>
                  </a:lnTo>
                  <a:lnTo>
                    <a:pt x="0" y="111505"/>
                  </a:lnTo>
                  <a:lnTo>
                    <a:pt x="0" y="1166494"/>
                  </a:lnTo>
                  <a:lnTo>
                    <a:pt x="8759" y="1209903"/>
                  </a:lnTo>
                  <a:lnTo>
                    <a:pt x="32638" y="1245346"/>
                  </a:lnTo>
                  <a:lnTo>
                    <a:pt x="68044" y="1269239"/>
                  </a:lnTo>
                  <a:lnTo>
                    <a:pt x="111378" y="1278001"/>
                  </a:lnTo>
                  <a:lnTo>
                    <a:pt x="4136771" y="1278001"/>
                  </a:lnTo>
                  <a:lnTo>
                    <a:pt x="4180105" y="1269239"/>
                  </a:lnTo>
                  <a:lnTo>
                    <a:pt x="4215510" y="1245346"/>
                  </a:lnTo>
                  <a:lnTo>
                    <a:pt x="4239390" y="1209903"/>
                  </a:lnTo>
                  <a:lnTo>
                    <a:pt x="4248150" y="1166494"/>
                  </a:lnTo>
                  <a:lnTo>
                    <a:pt x="4248150" y="111505"/>
                  </a:lnTo>
                  <a:lnTo>
                    <a:pt x="4239390" y="68097"/>
                  </a:lnTo>
                  <a:lnTo>
                    <a:pt x="4215511" y="32654"/>
                  </a:lnTo>
                  <a:lnTo>
                    <a:pt x="4180105" y="8761"/>
                  </a:lnTo>
                  <a:lnTo>
                    <a:pt x="413677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9250" name="object 36"/>
            <p:cNvSpPr>
              <a:spLocks noChangeArrowheads="1"/>
            </p:cNvSpPr>
            <p:nvPr/>
          </p:nvSpPr>
          <p:spPr bwMode="auto">
            <a:xfrm>
              <a:off x="6988175" y="626744"/>
              <a:ext cx="4248150" cy="1278255"/>
            </a:xfrm>
            <a:custGeom>
              <a:avLst/>
              <a:gdLst>
                <a:gd name="T0" fmla="*/ 4248150 w 4248150"/>
                <a:gd name="T1" fmla="*/ 111505 h 1278255"/>
                <a:gd name="T2" fmla="*/ 4239390 w 4248150"/>
                <a:gd name="T3" fmla="*/ 68097 h 1278255"/>
                <a:gd name="T4" fmla="*/ 4215511 w 4248150"/>
                <a:gd name="T5" fmla="*/ 32654 h 1278255"/>
                <a:gd name="T6" fmla="*/ 4180105 w 4248150"/>
                <a:gd name="T7" fmla="*/ 8761 h 1278255"/>
                <a:gd name="T8" fmla="*/ 4136771 w 4248150"/>
                <a:gd name="T9" fmla="*/ 0 h 1278255"/>
                <a:gd name="T10" fmla="*/ 111378 w 4248150"/>
                <a:gd name="T11" fmla="*/ 0 h 1278255"/>
                <a:gd name="T12" fmla="*/ 68044 w 4248150"/>
                <a:gd name="T13" fmla="*/ 8761 h 1278255"/>
                <a:gd name="T14" fmla="*/ 32639 w 4248150"/>
                <a:gd name="T15" fmla="*/ 32654 h 1278255"/>
                <a:gd name="T16" fmla="*/ 8759 w 4248150"/>
                <a:gd name="T17" fmla="*/ 68097 h 1278255"/>
                <a:gd name="T18" fmla="*/ 0 w 4248150"/>
                <a:gd name="T19" fmla="*/ 111505 h 1278255"/>
                <a:gd name="T20" fmla="*/ 0 w 4248150"/>
                <a:gd name="T21" fmla="*/ 1166494 h 1278255"/>
                <a:gd name="T22" fmla="*/ 8759 w 4248150"/>
                <a:gd name="T23" fmla="*/ 1209903 h 1278255"/>
                <a:gd name="T24" fmla="*/ 32638 w 4248150"/>
                <a:gd name="T25" fmla="*/ 1245346 h 1278255"/>
                <a:gd name="T26" fmla="*/ 68044 w 4248150"/>
                <a:gd name="T27" fmla="*/ 1269239 h 1278255"/>
                <a:gd name="T28" fmla="*/ 111378 w 4248150"/>
                <a:gd name="T29" fmla="*/ 1278001 h 1278255"/>
                <a:gd name="T30" fmla="*/ 4136771 w 4248150"/>
                <a:gd name="T31" fmla="*/ 1278001 h 1278255"/>
                <a:gd name="T32" fmla="*/ 4180105 w 4248150"/>
                <a:gd name="T33" fmla="*/ 1269239 h 1278255"/>
                <a:gd name="T34" fmla="*/ 4215510 w 4248150"/>
                <a:gd name="T35" fmla="*/ 1245346 h 1278255"/>
                <a:gd name="T36" fmla="*/ 4239390 w 4248150"/>
                <a:gd name="T37" fmla="*/ 1209903 h 1278255"/>
                <a:gd name="T38" fmla="*/ 4248150 w 4248150"/>
                <a:gd name="T39" fmla="*/ 1166494 h 1278255"/>
                <a:gd name="T40" fmla="*/ 4248150 w 4248150"/>
                <a:gd name="T41" fmla="*/ 111505 h 12782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8150"/>
                <a:gd name="T64" fmla="*/ 0 h 1278255"/>
                <a:gd name="T65" fmla="*/ 4248150 w 4248150"/>
                <a:gd name="T66" fmla="*/ 1278255 h 12782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8150" h="1278255">
                  <a:moveTo>
                    <a:pt x="4248150" y="111505"/>
                  </a:moveTo>
                  <a:lnTo>
                    <a:pt x="4239390" y="68097"/>
                  </a:lnTo>
                  <a:lnTo>
                    <a:pt x="4215511" y="32654"/>
                  </a:lnTo>
                  <a:lnTo>
                    <a:pt x="4180105" y="8761"/>
                  </a:lnTo>
                  <a:lnTo>
                    <a:pt x="4136771" y="0"/>
                  </a:lnTo>
                  <a:lnTo>
                    <a:pt x="111378" y="0"/>
                  </a:lnTo>
                  <a:lnTo>
                    <a:pt x="68044" y="8761"/>
                  </a:lnTo>
                  <a:lnTo>
                    <a:pt x="32639" y="32654"/>
                  </a:lnTo>
                  <a:lnTo>
                    <a:pt x="8759" y="68097"/>
                  </a:lnTo>
                  <a:lnTo>
                    <a:pt x="0" y="111505"/>
                  </a:lnTo>
                  <a:lnTo>
                    <a:pt x="0" y="1166494"/>
                  </a:lnTo>
                  <a:lnTo>
                    <a:pt x="8759" y="1209903"/>
                  </a:lnTo>
                  <a:lnTo>
                    <a:pt x="32638" y="1245346"/>
                  </a:lnTo>
                  <a:lnTo>
                    <a:pt x="68044" y="1269239"/>
                  </a:lnTo>
                  <a:lnTo>
                    <a:pt x="111378" y="1278001"/>
                  </a:lnTo>
                  <a:lnTo>
                    <a:pt x="4136771" y="1278001"/>
                  </a:lnTo>
                  <a:lnTo>
                    <a:pt x="4180105" y="1269239"/>
                  </a:lnTo>
                  <a:lnTo>
                    <a:pt x="4215510" y="1245346"/>
                  </a:lnTo>
                  <a:lnTo>
                    <a:pt x="4239390" y="1209903"/>
                  </a:lnTo>
                  <a:lnTo>
                    <a:pt x="4248150" y="1166494"/>
                  </a:lnTo>
                  <a:lnTo>
                    <a:pt x="4248150" y="111505"/>
                  </a:lnTo>
                  <a:close/>
                </a:path>
              </a:pathLst>
            </a:cu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9251" name="object 37"/>
            <p:cNvSpPr>
              <a:spLocks noChangeArrowheads="1"/>
            </p:cNvSpPr>
            <p:nvPr/>
          </p:nvSpPr>
          <p:spPr bwMode="auto">
            <a:xfrm>
              <a:off x="7186929" y="642619"/>
              <a:ext cx="3943985" cy="1260475"/>
            </a:xfrm>
            <a:custGeom>
              <a:avLst/>
              <a:gdLst>
                <a:gd name="T0" fmla="*/ 3943988 w 3943984"/>
                <a:gd name="T1" fmla="*/ 0 h 1260475"/>
                <a:gd name="T2" fmla="*/ 0 w 3943984"/>
                <a:gd name="T3" fmla="*/ 0 h 1260475"/>
                <a:gd name="T4" fmla="*/ 0 w 3943984"/>
                <a:gd name="T5" fmla="*/ 1260475 h 1260475"/>
                <a:gd name="T6" fmla="*/ 3943988 w 3943984"/>
                <a:gd name="T7" fmla="*/ 1260475 h 1260475"/>
                <a:gd name="T8" fmla="*/ 3943988 w 3943984"/>
                <a:gd name="T9" fmla="*/ 0 h 1260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3984"/>
                <a:gd name="T16" fmla="*/ 0 h 1260475"/>
                <a:gd name="T17" fmla="*/ 3943984 w 3943984"/>
                <a:gd name="T18" fmla="*/ 1260475 h 1260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3984" h="1260475">
                  <a:moveTo>
                    <a:pt x="3943985" y="0"/>
                  </a:moveTo>
                  <a:lnTo>
                    <a:pt x="0" y="0"/>
                  </a:lnTo>
                  <a:lnTo>
                    <a:pt x="0" y="1260475"/>
                  </a:lnTo>
                  <a:lnTo>
                    <a:pt x="3943985" y="1260475"/>
                  </a:lnTo>
                  <a:lnTo>
                    <a:pt x="394398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9232" name="object 38"/>
          <p:cNvSpPr txBox="1">
            <a:spLocks noChangeArrowheads="1"/>
          </p:cNvSpPr>
          <p:nvPr/>
        </p:nvSpPr>
        <p:spPr bwMode="auto">
          <a:xfrm>
            <a:off x="7266629" y="660554"/>
            <a:ext cx="3420618" cy="119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98450" indent="-285750">
              <a:spcBef>
                <a:spcPct val="20000"/>
              </a:spcBef>
              <a:buChar char="•"/>
              <a:tabLst>
                <a:tab pos="2984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84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84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"/>
              </a:spcBef>
              <a:buFont typeface="Arial MT"/>
              <a:buChar char="•"/>
            </a:pPr>
            <a:r>
              <a:rPr lang="en-US" altLang="en-US" sz="1900" dirty="0" err="1">
                <a:solidFill>
                  <a:schemeClr val="bg1"/>
                </a:solidFill>
              </a:rPr>
              <a:t>Kemitraan</a:t>
            </a:r>
            <a:r>
              <a:rPr lang="en-US" altLang="en-US" sz="1900" dirty="0">
                <a:solidFill>
                  <a:schemeClr val="bg1"/>
                </a:solidFill>
              </a:rPr>
              <a:t>/ </a:t>
            </a:r>
            <a:r>
              <a:rPr lang="en-US" altLang="en-US" sz="1900" dirty="0" err="1">
                <a:solidFill>
                  <a:schemeClr val="bg1"/>
                </a:solidFill>
              </a:rPr>
              <a:t>kerjasama</a:t>
            </a:r>
            <a:r>
              <a:rPr lang="en-US" altLang="en-US" sz="1900" dirty="0">
                <a:solidFill>
                  <a:schemeClr val="bg1"/>
                </a:solidFill>
              </a:rPr>
              <a:t> </a:t>
            </a:r>
            <a:r>
              <a:rPr lang="en-US" altLang="en-US" sz="1900" dirty="0" err="1">
                <a:solidFill>
                  <a:schemeClr val="bg1"/>
                </a:solidFill>
              </a:rPr>
              <a:t>Riset</a:t>
            </a:r>
            <a:r>
              <a:rPr lang="en-US" altLang="en-US" sz="1900" dirty="0">
                <a:solidFill>
                  <a:schemeClr val="bg1"/>
                </a:solidFill>
              </a:rPr>
              <a:t> </a:t>
            </a:r>
            <a:r>
              <a:rPr lang="en-US" altLang="en-US" sz="1900" dirty="0" err="1">
                <a:solidFill>
                  <a:schemeClr val="bg1"/>
                </a:solidFill>
              </a:rPr>
              <a:t>dan</a:t>
            </a:r>
            <a:r>
              <a:rPr lang="en-US" altLang="en-US" sz="1900" dirty="0">
                <a:solidFill>
                  <a:schemeClr val="bg1"/>
                </a:solidFill>
              </a:rPr>
              <a:t>  </a:t>
            </a:r>
            <a:r>
              <a:rPr lang="en-US" altLang="en-US" sz="1900" dirty="0" err="1">
                <a:solidFill>
                  <a:schemeClr val="bg1"/>
                </a:solidFill>
              </a:rPr>
              <a:t>Inovasi</a:t>
            </a:r>
            <a:endParaRPr lang="id-ID" altLang="en-US" sz="1900" dirty="0">
              <a:solidFill>
                <a:schemeClr val="bg1"/>
              </a:solidFill>
            </a:endParaRPr>
          </a:p>
          <a:p>
            <a:pPr eaLnBrk="1" hangingPunct="1">
              <a:spcBef>
                <a:spcPts val="100"/>
              </a:spcBef>
              <a:buFont typeface="Arial MT"/>
              <a:buChar char="•"/>
            </a:pPr>
            <a:r>
              <a:rPr lang="id-ID" altLang="en-US" sz="1900" dirty="0">
                <a:solidFill>
                  <a:schemeClr val="bg1"/>
                </a:solidFill>
              </a:rPr>
              <a:t>Riset Unggulan Daerah</a:t>
            </a:r>
            <a:endParaRPr lang="en-US" altLang="en-US" sz="19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 MT"/>
              <a:buChar char="•"/>
            </a:pPr>
            <a:r>
              <a:rPr lang="en-US" altLang="en-US" sz="1900" dirty="0" err="1">
                <a:solidFill>
                  <a:schemeClr val="bg1"/>
                </a:solidFill>
              </a:rPr>
              <a:t>Pengembangan</a:t>
            </a:r>
            <a:r>
              <a:rPr lang="en-US" altLang="en-US" sz="1900" dirty="0">
                <a:solidFill>
                  <a:schemeClr val="bg1"/>
                </a:solidFill>
              </a:rPr>
              <a:t> </a:t>
            </a:r>
            <a:r>
              <a:rPr lang="en-US" altLang="en-US" sz="1900" dirty="0" err="1">
                <a:solidFill>
                  <a:schemeClr val="bg1"/>
                </a:solidFill>
              </a:rPr>
              <a:t>Teknologi</a:t>
            </a:r>
            <a:endParaRPr lang="en-US" altLang="en-US" sz="1900" dirty="0">
              <a:solidFill>
                <a:schemeClr val="bg1"/>
              </a:solidFill>
            </a:endParaRPr>
          </a:p>
        </p:txBody>
      </p:sp>
      <p:grpSp>
        <p:nvGrpSpPr>
          <p:cNvPr id="9233" name="object 39"/>
          <p:cNvGrpSpPr>
            <a:grpSpLocks/>
          </p:cNvGrpSpPr>
          <p:nvPr/>
        </p:nvGrpSpPr>
        <p:grpSpPr bwMode="auto">
          <a:xfrm>
            <a:off x="1120642" y="4865240"/>
            <a:ext cx="4280931" cy="1317930"/>
            <a:chOff x="1120775" y="4863782"/>
            <a:chExt cx="4281805" cy="1318260"/>
          </a:xfrm>
        </p:grpSpPr>
        <p:sp>
          <p:nvSpPr>
            <p:cNvPr id="9246" name="object 40"/>
            <p:cNvSpPr>
              <a:spLocks noChangeArrowheads="1"/>
            </p:cNvSpPr>
            <p:nvPr/>
          </p:nvSpPr>
          <p:spPr bwMode="auto">
            <a:xfrm>
              <a:off x="1138237" y="4881245"/>
              <a:ext cx="4246880" cy="1278255"/>
            </a:xfrm>
            <a:custGeom>
              <a:avLst/>
              <a:gdLst>
                <a:gd name="T0" fmla="*/ 4135183 w 4246880"/>
                <a:gd name="T1" fmla="*/ 0 h 1278254"/>
                <a:gd name="T2" fmla="*/ 111417 w 4246880"/>
                <a:gd name="T3" fmla="*/ 0 h 1278254"/>
                <a:gd name="T4" fmla="*/ 68049 w 4246880"/>
                <a:gd name="T5" fmla="*/ 8761 h 1278254"/>
                <a:gd name="T6" fmla="*/ 32634 w 4246880"/>
                <a:gd name="T7" fmla="*/ 32654 h 1278254"/>
                <a:gd name="T8" fmla="*/ 8756 w 4246880"/>
                <a:gd name="T9" fmla="*/ 68097 h 1278254"/>
                <a:gd name="T10" fmla="*/ 0 w 4246880"/>
                <a:gd name="T11" fmla="*/ 111505 h 1278254"/>
                <a:gd name="T12" fmla="*/ 0 w 4246880"/>
                <a:gd name="T13" fmla="*/ 1166548 h 1278254"/>
                <a:gd name="T14" fmla="*/ 8756 w 4246880"/>
                <a:gd name="T15" fmla="*/ 1209916 h 1278254"/>
                <a:gd name="T16" fmla="*/ 32634 w 4246880"/>
                <a:gd name="T17" fmla="*/ 1245331 h 1278254"/>
                <a:gd name="T18" fmla="*/ 68049 w 4246880"/>
                <a:gd name="T19" fmla="*/ 1269209 h 1278254"/>
                <a:gd name="T20" fmla="*/ 111417 w 4246880"/>
                <a:gd name="T21" fmla="*/ 1277965 h 1278254"/>
                <a:gd name="T22" fmla="*/ 4135183 w 4246880"/>
                <a:gd name="T23" fmla="*/ 1277965 h 1278254"/>
                <a:gd name="T24" fmla="*/ 4178518 w 4246880"/>
                <a:gd name="T25" fmla="*/ 1269209 h 1278254"/>
                <a:gd name="T26" fmla="*/ 4213923 w 4246880"/>
                <a:gd name="T27" fmla="*/ 1245331 h 1278254"/>
                <a:gd name="T28" fmla="*/ 4237803 w 4246880"/>
                <a:gd name="T29" fmla="*/ 1209916 h 1278254"/>
                <a:gd name="T30" fmla="*/ 4246562 w 4246880"/>
                <a:gd name="T31" fmla="*/ 1166548 h 1278254"/>
                <a:gd name="T32" fmla="*/ 4246562 w 4246880"/>
                <a:gd name="T33" fmla="*/ 111505 h 1278254"/>
                <a:gd name="T34" fmla="*/ 4237803 w 4246880"/>
                <a:gd name="T35" fmla="*/ 68097 h 1278254"/>
                <a:gd name="T36" fmla="*/ 4213923 w 4246880"/>
                <a:gd name="T37" fmla="*/ 32654 h 1278254"/>
                <a:gd name="T38" fmla="*/ 4178518 w 4246880"/>
                <a:gd name="T39" fmla="*/ 8761 h 1278254"/>
                <a:gd name="T40" fmla="*/ 4135183 w 4246880"/>
                <a:gd name="T41" fmla="*/ 0 h 12782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6880"/>
                <a:gd name="T64" fmla="*/ 0 h 1278254"/>
                <a:gd name="T65" fmla="*/ 4246880 w 4246880"/>
                <a:gd name="T66" fmla="*/ 1278254 h 12782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6880" h="1278254">
                  <a:moveTo>
                    <a:pt x="4135183" y="0"/>
                  </a:moveTo>
                  <a:lnTo>
                    <a:pt x="111417" y="0"/>
                  </a:lnTo>
                  <a:lnTo>
                    <a:pt x="68049" y="8761"/>
                  </a:lnTo>
                  <a:lnTo>
                    <a:pt x="32634" y="32654"/>
                  </a:lnTo>
                  <a:lnTo>
                    <a:pt x="8756" y="68097"/>
                  </a:lnTo>
                  <a:lnTo>
                    <a:pt x="0" y="111505"/>
                  </a:lnTo>
                  <a:lnTo>
                    <a:pt x="0" y="1166545"/>
                  </a:lnTo>
                  <a:lnTo>
                    <a:pt x="8756" y="1209913"/>
                  </a:lnTo>
                  <a:lnTo>
                    <a:pt x="32634" y="1245328"/>
                  </a:lnTo>
                  <a:lnTo>
                    <a:pt x="68049" y="1269206"/>
                  </a:lnTo>
                  <a:lnTo>
                    <a:pt x="111417" y="1277962"/>
                  </a:lnTo>
                  <a:lnTo>
                    <a:pt x="4135183" y="1277962"/>
                  </a:lnTo>
                  <a:lnTo>
                    <a:pt x="4178518" y="1269206"/>
                  </a:lnTo>
                  <a:lnTo>
                    <a:pt x="4213923" y="1245328"/>
                  </a:lnTo>
                  <a:lnTo>
                    <a:pt x="4237803" y="1209913"/>
                  </a:lnTo>
                  <a:lnTo>
                    <a:pt x="4246562" y="1166545"/>
                  </a:lnTo>
                  <a:lnTo>
                    <a:pt x="4246562" y="111505"/>
                  </a:lnTo>
                  <a:lnTo>
                    <a:pt x="4237803" y="68097"/>
                  </a:lnTo>
                  <a:lnTo>
                    <a:pt x="4213923" y="32654"/>
                  </a:lnTo>
                  <a:lnTo>
                    <a:pt x="4178518" y="8761"/>
                  </a:lnTo>
                  <a:lnTo>
                    <a:pt x="4135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9247" name="object 41"/>
            <p:cNvSpPr>
              <a:spLocks noChangeArrowheads="1"/>
            </p:cNvSpPr>
            <p:nvPr/>
          </p:nvSpPr>
          <p:spPr bwMode="auto">
            <a:xfrm>
              <a:off x="1138237" y="4881245"/>
              <a:ext cx="4246880" cy="1278255"/>
            </a:xfrm>
            <a:custGeom>
              <a:avLst/>
              <a:gdLst>
                <a:gd name="T0" fmla="*/ 4246562 w 4246880"/>
                <a:gd name="T1" fmla="*/ 111505 h 1278254"/>
                <a:gd name="T2" fmla="*/ 4237803 w 4246880"/>
                <a:gd name="T3" fmla="*/ 68097 h 1278254"/>
                <a:gd name="T4" fmla="*/ 4213923 w 4246880"/>
                <a:gd name="T5" fmla="*/ 32654 h 1278254"/>
                <a:gd name="T6" fmla="*/ 4178518 w 4246880"/>
                <a:gd name="T7" fmla="*/ 8761 h 1278254"/>
                <a:gd name="T8" fmla="*/ 4135183 w 4246880"/>
                <a:gd name="T9" fmla="*/ 0 h 1278254"/>
                <a:gd name="T10" fmla="*/ 111417 w 4246880"/>
                <a:gd name="T11" fmla="*/ 0 h 1278254"/>
                <a:gd name="T12" fmla="*/ 68049 w 4246880"/>
                <a:gd name="T13" fmla="*/ 8761 h 1278254"/>
                <a:gd name="T14" fmla="*/ 32634 w 4246880"/>
                <a:gd name="T15" fmla="*/ 32654 h 1278254"/>
                <a:gd name="T16" fmla="*/ 8756 w 4246880"/>
                <a:gd name="T17" fmla="*/ 68097 h 1278254"/>
                <a:gd name="T18" fmla="*/ 0 w 4246880"/>
                <a:gd name="T19" fmla="*/ 111505 h 1278254"/>
                <a:gd name="T20" fmla="*/ 0 w 4246880"/>
                <a:gd name="T21" fmla="*/ 1166548 h 1278254"/>
                <a:gd name="T22" fmla="*/ 8756 w 4246880"/>
                <a:gd name="T23" fmla="*/ 1209916 h 1278254"/>
                <a:gd name="T24" fmla="*/ 32634 w 4246880"/>
                <a:gd name="T25" fmla="*/ 1245331 h 1278254"/>
                <a:gd name="T26" fmla="*/ 68049 w 4246880"/>
                <a:gd name="T27" fmla="*/ 1269209 h 1278254"/>
                <a:gd name="T28" fmla="*/ 111417 w 4246880"/>
                <a:gd name="T29" fmla="*/ 1277965 h 1278254"/>
                <a:gd name="T30" fmla="*/ 4135183 w 4246880"/>
                <a:gd name="T31" fmla="*/ 1277965 h 1278254"/>
                <a:gd name="T32" fmla="*/ 4178518 w 4246880"/>
                <a:gd name="T33" fmla="*/ 1269209 h 1278254"/>
                <a:gd name="T34" fmla="*/ 4213923 w 4246880"/>
                <a:gd name="T35" fmla="*/ 1245331 h 1278254"/>
                <a:gd name="T36" fmla="*/ 4237803 w 4246880"/>
                <a:gd name="T37" fmla="*/ 1209916 h 1278254"/>
                <a:gd name="T38" fmla="*/ 4246562 w 4246880"/>
                <a:gd name="T39" fmla="*/ 1166548 h 1278254"/>
                <a:gd name="T40" fmla="*/ 4246562 w 4246880"/>
                <a:gd name="T41" fmla="*/ 111505 h 12782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6880"/>
                <a:gd name="T64" fmla="*/ 0 h 1278254"/>
                <a:gd name="T65" fmla="*/ 4246880 w 4246880"/>
                <a:gd name="T66" fmla="*/ 1278254 h 12782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6880" h="1278254">
                  <a:moveTo>
                    <a:pt x="4246562" y="111505"/>
                  </a:moveTo>
                  <a:lnTo>
                    <a:pt x="4237803" y="68097"/>
                  </a:lnTo>
                  <a:lnTo>
                    <a:pt x="4213923" y="32654"/>
                  </a:lnTo>
                  <a:lnTo>
                    <a:pt x="4178518" y="8761"/>
                  </a:lnTo>
                  <a:lnTo>
                    <a:pt x="4135183" y="0"/>
                  </a:lnTo>
                  <a:lnTo>
                    <a:pt x="111417" y="0"/>
                  </a:lnTo>
                  <a:lnTo>
                    <a:pt x="68049" y="8761"/>
                  </a:lnTo>
                  <a:lnTo>
                    <a:pt x="32634" y="32654"/>
                  </a:lnTo>
                  <a:lnTo>
                    <a:pt x="8756" y="68097"/>
                  </a:lnTo>
                  <a:lnTo>
                    <a:pt x="0" y="111505"/>
                  </a:lnTo>
                  <a:lnTo>
                    <a:pt x="0" y="1166545"/>
                  </a:lnTo>
                  <a:lnTo>
                    <a:pt x="8756" y="1209913"/>
                  </a:lnTo>
                  <a:lnTo>
                    <a:pt x="32634" y="1245328"/>
                  </a:lnTo>
                  <a:lnTo>
                    <a:pt x="68049" y="1269206"/>
                  </a:lnTo>
                  <a:lnTo>
                    <a:pt x="111417" y="1277962"/>
                  </a:lnTo>
                  <a:lnTo>
                    <a:pt x="4135183" y="1277962"/>
                  </a:lnTo>
                  <a:lnTo>
                    <a:pt x="4178518" y="1269206"/>
                  </a:lnTo>
                  <a:lnTo>
                    <a:pt x="4213923" y="1245328"/>
                  </a:lnTo>
                  <a:lnTo>
                    <a:pt x="4237803" y="1209913"/>
                  </a:lnTo>
                  <a:lnTo>
                    <a:pt x="4246562" y="1166545"/>
                  </a:lnTo>
                  <a:lnTo>
                    <a:pt x="4246562" y="111505"/>
                  </a:lnTo>
                  <a:close/>
                </a:path>
              </a:pathLst>
            </a:cu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9248" name="object 42"/>
            <p:cNvSpPr>
              <a:spLocks noChangeArrowheads="1"/>
            </p:cNvSpPr>
            <p:nvPr/>
          </p:nvSpPr>
          <p:spPr bwMode="auto">
            <a:xfrm>
              <a:off x="1201102" y="4921275"/>
              <a:ext cx="4149090" cy="1260475"/>
            </a:xfrm>
            <a:custGeom>
              <a:avLst/>
              <a:gdLst>
                <a:gd name="T0" fmla="*/ 4149090 w 4149090"/>
                <a:gd name="T1" fmla="*/ 0 h 1260475"/>
                <a:gd name="T2" fmla="*/ 0 w 4149090"/>
                <a:gd name="T3" fmla="*/ 0 h 1260475"/>
                <a:gd name="T4" fmla="*/ 0 w 4149090"/>
                <a:gd name="T5" fmla="*/ 1260475 h 1260475"/>
                <a:gd name="T6" fmla="*/ 4149090 w 4149090"/>
                <a:gd name="T7" fmla="*/ 1260475 h 1260475"/>
                <a:gd name="T8" fmla="*/ 4149090 w 4149090"/>
                <a:gd name="T9" fmla="*/ 0 h 1260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49090"/>
                <a:gd name="T16" fmla="*/ 0 h 1260475"/>
                <a:gd name="T17" fmla="*/ 4149090 w 4149090"/>
                <a:gd name="T18" fmla="*/ 1260475 h 1260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49090" h="1260475">
                  <a:moveTo>
                    <a:pt x="4149090" y="0"/>
                  </a:moveTo>
                  <a:lnTo>
                    <a:pt x="0" y="0"/>
                  </a:lnTo>
                  <a:lnTo>
                    <a:pt x="0" y="1260475"/>
                  </a:lnTo>
                  <a:lnTo>
                    <a:pt x="4149090" y="1260475"/>
                  </a:lnTo>
                  <a:lnTo>
                    <a:pt x="414909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9234" name="object 43"/>
          <p:cNvSpPr txBox="1">
            <a:spLocks noChangeArrowheads="1"/>
          </p:cNvSpPr>
          <p:nvPr/>
        </p:nvSpPr>
        <p:spPr bwMode="auto">
          <a:xfrm>
            <a:off x="1279358" y="4941445"/>
            <a:ext cx="3220619" cy="118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98450" indent="-285750">
              <a:spcBef>
                <a:spcPct val="20000"/>
              </a:spcBef>
              <a:buChar char="•"/>
              <a:tabLst>
                <a:tab pos="2984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84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84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84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"/>
              </a:spcBef>
              <a:buFont typeface="Arial MT"/>
              <a:buChar char="•"/>
            </a:pPr>
            <a:r>
              <a:rPr lang="en-US" altLang="en-US" sz="1900" dirty="0" err="1">
                <a:solidFill>
                  <a:schemeClr val="bg1"/>
                </a:solidFill>
              </a:rPr>
              <a:t>Komersialisasi</a:t>
            </a:r>
            <a:r>
              <a:rPr lang="en-US" altLang="en-US" sz="1900" dirty="0">
                <a:solidFill>
                  <a:schemeClr val="bg1"/>
                </a:solidFill>
              </a:rPr>
              <a:t> </a:t>
            </a:r>
            <a:r>
              <a:rPr lang="en-US" altLang="en-US" sz="1900" dirty="0" err="1">
                <a:solidFill>
                  <a:schemeClr val="bg1"/>
                </a:solidFill>
              </a:rPr>
              <a:t>Produk</a:t>
            </a:r>
            <a:r>
              <a:rPr lang="id-ID" altLang="en-US" sz="1900" dirty="0">
                <a:solidFill>
                  <a:schemeClr val="bg1"/>
                </a:solidFill>
              </a:rPr>
              <a:t> Inovasi</a:t>
            </a:r>
            <a:endParaRPr lang="en-US" altLang="en-US" sz="19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 MT"/>
              <a:buChar char="•"/>
            </a:pPr>
            <a:r>
              <a:rPr lang="en-US" altLang="en-US" sz="1900" dirty="0">
                <a:solidFill>
                  <a:schemeClr val="bg1"/>
                </a:solidFill>
              </a:rPr>
              <a:t>Link and Match</a:t>
            </a:r>
          </a:p>
          <a:p>
            <a:pPr eaLnBrk="1" hangingPunct="1">
              <a:spcBef>
                <a:spcPct val="0"/>
              </a:spcBef>
              <a:buFont typeface="Arial MT"/>
              <a:buChar char="•"/>
            </a:pPr>
            <a:r>
              <a:rPr lang="en-US" altLang="en-US" sz="1900" i="1" dirty="0">
                <a:solidFill>
                  <a:schemeClr val="bg1"/>
                </a:solidFill>
              </a:rPr>
              <a:t>Creative Financing (CSR </a:t>
            </a:r>
            <a:r>
              <a:rPr lang="en-US" altLang="en-US" sz="1900" i="1" dirty="0" err="1">
                <a:solidFill>
                  <a:schemeClr val="bg1"/>
                </a:solidFill>
              </a:rPr>
              <a:t>dan</a:t>
            </a:r>
            <a:r>
              <a:rPr lang="en-US" altLang="en-US" sz="1900" i="1" dirty="0">
                <a:solidFill>
                  <a:schemeClr val="bg1"/>
                </a:solidFill>
              </a:rPr>
              <a:t>  </a:t>
            </a:r>
            <a:r>
              <a:rPr lang="en-US" altLang="en-US" sz="1900" i="1" dirty="0" err="1">
                <a:solidFill>
                  <a:schemeClr val="bg1"/>
                </a:solidFill>
              </a:rPr>
              <a:t>Komunitas</a:t>
            </a:r>
            <a:r>
              <a:rPr lang="en-US" altLang="en-US" sz="1900" i="1" dirty="0">
                <a:solidFill>
                  <a:schemeClr val="bg1"/>
                </a:solidFill>
              </a:rPr>
              <a:t> </a:t>
            </a:r>
            <a:r>
              <a:rPr lang="en-US" altLang="en-US" sz="1900" i="1" dirty="0" err="1">
                <a:solidFill>
                  <a:schemeClr val="bg1"/>
                </a:solidFill>
              </a:rPr>
              <a:t>Inovatif</a:t>
            </a:r>
            <a:r>
              <a:rPr lang="en-US" altLang="en-US" sz="1900" i="1" dirty="0">
                <a:solidFill>
                  <a:schemeClr val="bg1"/>
                </a:solidFill>
              </a:rPr>
              <a:t>)</a:t>
            </a:r>
            <a:endParaRPr lang="en-US" altLang="en-US" sz="1900" dirty="0">
              <a:solidFill>
                <a:schemeClr val="bg1"/>
              </a:solidFill>
            </a:endParaRPr>
          </a:p>
        </p:txBody>
      </p:sp>
      <p:grpSp>
        <p:nvGrpSpPr>
          <p:cNvPr id="9235" name="object 44"/>
          <p:cNvGrpSpPr>
            <a:grpSpLocks/>
          </p:cNvGrpSpPr>
          <p:nvPr/>
        </p:nvGrpSpPr>
        <p:grpSpPr bwMode="auto">
          <a:xfrm>
            <a:off x="6969819" y="4898572"/>
            <a:ext cx="4282517" cy="1314754"/>
            <a:chOff x="6970712" y="4897183"/>
            <a:chExt cx="4283075" cy="1314450"/>
          </a:xfrm>
        </p:grpSpPr>
        <p:sp>
          <p:nvSpPr>
            <p:cNvPr id="9243" name="object 45"/>
            <p:cNvSpPr>
              <a:spLocks noChangeArrowheads="1"/>
            </p:cNvSpPr>
            <p:nvPr/>
          </p:nvSpPr>
          <p:spPr bwMode="auto">
            <a:xfrm>
              <a:off x="6988175" y="4914646"/>
              <a:ext cx="4248150" cy="1279525"/>
            </a:xfrm>
            <a:custGeom>
              <a:avLst/>
              <a:gdLst>
                <a:gd name="T0" fmla="*/ 4136644 w 4248150"/>
                <a:gd name="T1" fmla="*/ 0 h 1279525"/>
                <a:gd name="T2" fmla="*/ 111505 w 4248150"/>
                <a:gd name="T3" fmla="*/ 0 h 1279525"/>
                <a:gd name="T4" fmla="*/ 68097 w 4248150"/>
                <a:gd name="T5" fmla="*/ 8761 h 1279525"/>
                <a:gd name="T6" fmla="*/ 32654 w 4248150"/>
                <a:gd name="T7" fmla="*/ 32654 h 1279525"/>
                <a:gd name="T8" fmla="*/ 8761 w 4248150"/>
                <a:gd name="T9" fmla="*/ 68097 h 1279525"/>
                <a:gd name="T10" fmla="*/ 0 w 4248150"/>
                <a:gd name="T11" fmla="*/ 111505 h 1279525"/>
                <a:gd name="T12" fmla="*/ 0 w 4248150"/>
                <a:gd name="T13" fmla="*/ 1167930 h 1279525"/>
                <a:gd name="T14" fmla="*/ 8761 w 4248150"/>
                <a:gd name="T15" fmla="*/ 1211351 h 1279525"/>
                <a:gd name="T16" fmla="*/ 32654 w 4248150"/>
                <a:gd name="T17" fmla="*/ 1246811 h 1279525"/>
                <a:gd name="T18" fmla="*/ 68097 w 4248150"/>
                <a:gd name="T19" fmla="*/ 1270719 h 1279525"/>
                <a:gd name="T20" fmla="*/ 111505 w 4248150"/>
                <a:gd name="T21" fmla="*/ 1279486 h 1279525"/>
                <a:gd name="T22" fmla="*/ 4136644 w 4248150"/>
                <a:gd name="T23" fmla="*/ 1279486 h 1279525"/>
                <a:gd name="T24" fmla="*/ 4180052 w 4248150"/>
                <a:gd name="T25" fmla="*/ 1270719 h 1279525"/>
                <a:gd name="T26" fmla="*/ 4215495 w 4248150"/>
                <a:gd name="T27" fmla="*/ 1246811 h 1279525"/>
                <a:gd name="T28" fmla="*/ 4239388 w 4248150"/>
                <a:gd name="T29" fmla="*/ 1211351 h 1279525"/>
                <a:gd name="T30" fmla="*/ 4248150 w 4248150"/>
                <a:gd name="T31" fmla="*/ 1167930 h 1279525"/>
                <a:gd name="T32" fmla="*/ 4248150 w 4248150"/>
                <a:gd name="T33" fmla="*/ 111505 h 1279525"/>
                <a:gd name="T34" fmla="*/ 4239388 w 4248150"/>
                <a:gd name="T35" fmla="*/ 68097 h 1279525"/>
                <a:gd name="T36" fmla="*/ 4215495 w 4248150"/>
                <a:gd name="T37" fmla="*/ 32654 h 1279525"/>
                <a:gd name="T38" fmla="*/ 4180052 w 4248150"/>
                <a:gd name="T39" fmla="*/ 8761 h 1279525"/>
                <a:gd name="T40" fmla="*/ 4136644 w 4248150"/>
                <a:gd name="T41" fmla="*/ 0 h 12795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8150"/>
                <a:gd name="T64" fmla="*/ 0 h 1279525"/>
                <a:gd name="T65" fmla="*/ 4248150 w 4248150"/>
                <a:gd name="T66" fmla="*/ 1279525 h 12795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8150" h="1279525">
                  <a:moveTo>
                    <a:pt x="4136644" y="0"/>
                  </a:moveTo>
                  <a:lnTo>
                    <a:pt x="111505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1167930"/>
                  </a:lnTo>
                  <a:lnTo>
                    <a:pt x="8761" y="1211351"/>
                  </a:lnTo>
                  <a:lnTo>
                    <a:pt x="32654" y="1246811"/>
                  </a:lnTo>
                  <a:lnTo>
                    <a:pt x="68097" y="1270719"/>
                  </a:lnTo>
                  <a:lnTo>
                    <a:pt x="111505" y="1279486"/>
                  </a:lnTo>
                  <a:lnTo>
                    <a:pt x="4136644" y="1279486"/>
                  </a:lnTo>
                  <a:lnTo>
                    <a:pt x="4180052" y="1270719"/>
                  </a:lnTo>
                  <a:lnTo>
                    <a:pt x="4215495" y="1246811"/>
                  </a:lnTo>
                  <a:lnTo>
                    <a:pt x="4239388" y="1211351"/>
                  </a:lnTo>
                  <a:lnTo>
                    <a:pt x="4248150" y="1167930"/>
                  </a:lnTo>
                  <a:lnTo>
                    <a:pt x="4248150" y="111505"/>
                  </a:lnTo>
                  <a:lnTo>
                    <a:pt x="4239388" y="68097"/>
                  </a:lnTo>
                  <a:lnTo>
                    <a:pt x="4215495" y="32654"/>
                  </a:lnTo>
                  <a:lnTo>
                    <a:pt x="4180052" y="8761"/>
                  </a:lnTo>
                  <a:lnTo>
                    <a:pt x="4136644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9244" name="object 46"/>
            <p:cNvSpPr>
              <a:spLocks noChangeArrowheads="1"/>
            </p:cNvSpPr>
            <p:nvPr/>
          </p:nvSpPr>
          <p:spPr bwMode="auto">
            <a:xfrm>
              <a:off x="6988175" y="4914646"/>
              <a:ext cx="4248150" cy="1279525"/>
            </a:xfrm>
            <a:custGeom>
              <a:avLst/>
              <a:gdLst>
                <a:gd name="T0" fmla="*/ 4248150 w 4248150"/>
                <a:gd name="T1" fmla="*/ 111505 h 1279525"/>
                <a:gd name="T2" fmla="*/ 4239388 w 4248150"/>
                <a:gd name="T3" fmla="*/ 68097 h 1279525"/>
                <a:gd name="T4" fmla="*/ 4215495 w 4248150"/>
                <a:gd name="T5" fmla="*/ 32654 h 1279525"/>
                <a:gd name="T6" fmla="*/ 4180052 w 4248150"/>
                <a:gd name="T7" fmla="*/ 8761 h 1279525"/>
                <a:gd name="T8" fmla="*/ 4136644 w 4248150"/>
                <a:gd name="T9" fmla="*/ 0 h 1279525"/>
                <a:gd name="T10" fmla="*/ 111505 w 4248150"/>
                <a:gd name="T11" fmla="*/ 0 h 1279525"/>
                <a:gd name="T12" fmla="*/ 68097 w 4248150"/>
                <a:gd name="T13" fmla="*/ 8761 h 1279525"/>
                <a:gd name="T14" fmla="*/ 32654 w 4248150"/>
                <a:gd name="T15" fmla="*/ 32654 h 1279525"/>
                <a:gd name="T16" fmla="*/ 8761 w 4248150"/>
                <a:gd name="T17" fmla="*/ 68097 h 1279525"/>
                <a:gd name="T18" fmla="*/ 0 w 4248150"/>
                <a:gd name="T19" fmla="*/ 111505 h 1279525"/>
                <a:gd name="T20" fmla="*/ 0 w 4248150"/>
                <a:gd name="T21" fmla="*/ 1167930 h 1279525"/>
                <a:gd name="T22" fmla="*/ 8761 w 4248150"/>
                <a:gd name="T23" fmla="*/ 1211351 h 1279525"/>
                <a:gd name="T24" fmla="*/ 32654 w 4248150"/>
                <a:gd name="T25" fmla="*/ 1246811 h 1279525"/>
                <a:gd name="T26" fmla="*/ 68097 w 4248150"/>
                <a:gd name="T27" fmla="*/ 1270719 h 1279525"/>
                <a:gd name="T28" fmla="*/ 111505 w 4248150"/>
                <a:gd name="T29" fmla="*/ 1279486 h 1279525"/>
                <a:gd name="T30" fmla="*/ 4136644 w 4248150"/>
                <a:gd name="T31" fmla="*/ 1279486 h 1279525"/>
                <a:gd name="T32" fmla="*/ 4180052 w 4248150"/>
                <a:gd name="T33" fmla="*/ 1270719 h 1279525"/>
                <a:gd name="T34" fmla="*/ 4215495 w 4248150"/>
                <a:gd name="T35" fmla="*/ 1246811 h 1279525"/>
                <a:gd name="T36" fmla="*/ 4239388 w 4248150"/>
                <a:gd name="T37" fmla="*/ 1211351 h 1279525"/>
                <a:gd name="T38" fmla="*/ 4248150 w 4248150"/>
                <a:gd name="T39" fmla="*/ 1167930 h 1279525"/>
                <a:gd name="T40" fmla="*/ 4248150 w 4248150"/>
                <a:gd name="T41" fmla="*/ 111505 h 12795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8150"/>
                <a:gd name="T64" fmla="*/ 0 h 1279525"/>
                <a:gd name="T65" fmla="*/ 4248150 w 4248150"/>
                <a:gd name="T66" fmla="*/ 1279525 h 12795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8150" h="1279525">
                  <a:moveTo>
                    <a:pt x="4248150" y="111505"/>
                  </a:moveTo>
                  <a:lnTo>
                    <a:pt x="4239388" y="68097"/>
                  </a:lnTo>
                  <a:lnTo>
                    <a:pt x="4215495" y="32654"/>
                  </a:lnTo>
                  <a:lnTo>
                    <a:pt x="4180052" y="8761"/>
                  </a:lnTo>
                  <a:lnTo>
                    <a:pt x="4136644" y="0"/>
                  </a:lnTo>
                  <a:lnTo>
                    <a:pt x="111505" y="0"/>
                  </a:lnTo>
                  <a:lnTo>
                    <a:pt x="68097" y="8761"/>
                  </a:lnTo>
                  <a:lnTo>
                    <a:pt x="32654" y="32654"/>
                  </a:lnTo>
                  <a:lnTo>
                    <a:pt x="8761" y="68097"/>
                  </a:lnTo>
                  <a:lnTo>
                    <a:pt x="0" y="111505"/>
                  </a:lnTo>
                  <a:lnTo>
                    <a:pt x="0" y="1167930"/>
                  </a:lnTo>
                  <a:lnTo>
                    <a:pt x="8761" y="1211351"/>
                  </a:lnTo>
                  <a:lnTo>
                    <a:pt x="32654" y="1246811"/>
                  </a:lnTo>
                  <a:lnTo>
                    <a:pt x="68097" y="1270719"/>
                  </a:lnTo>
                  <a:lnTo>
                    <a:pt x="111505" y="1279486"/>
                  </a:lnTo>
                  <a:lnTo>
                    <a:pt x="4136644" y="1279486"/>
                  </a:lnTo>
                  <a:lnTo>
                    <a:pt x="4180052" y="1270719"/>
                  </a:lnTo>
                  <a:lnTo>
                    <a:pt x="4215495" y="1246811"/>
                  </a:lnTo>
                  <a:lnTo>
                    <a:pt x="4239388" y="1211351"/>
                  </a:lnTo>
                  <a:lnTo>
                    <a:pt x="4248150" y="1167930"/>
                  </a:lnTo>
                  <a:lnTo>
                    <a:pt x="4248150" y="111505"/>
                  </a:lnTo>
                  <a:close/>
                </a:path>
              </a:pathLst>
            </a:cu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  <p:sp>
          <p:nvSpPr>
            <p:cNvPr id="9245" name="object 47"/>
            <p:cNvSpPr>
              <a:spLocks noChangeArrowheads="1"/>
            </p:cNvSpPr>
            <p:nvPr/>
          </p:nvSpPr>
          <p:spPr bwMode="auto">
            <a:xfrm>
              <a:off x="7186549" y="4938687"/>
              <a:ext cx="3913504" cy="1198880"/>
            </a:xfrm>
            <a:custGeom>
              <a:avLst/>
              <a:gdLst>
                <a:gd name="T0" fmla="*/ 3913504 w 3913504"/>
                <a:gd name="T1" fmla="*/ 0 h 1198879"/>
                <a:gd name="T2" fmla="*/ 0 w 3913504"/>
                <a:gd name="T3" fmla="*/ 0 h 1198879"/>
                <a:gd name="T4" fmla="*/ 0 w 3913504"/>
                <a:gd name="T5" fmla="*/ 1198883 h 1198879"/>
                <a:gd name="T6" fmla="*/ 3913504 w 3913504"/>
                <a:gd name="T7" fmla="*/ 1198883 h 1198879"/>
                <a:gd name="T8" fmla="*/ 3913504 w 3913504"/>
                <a:gd name="T9" fmla="*/ 0 h 11988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13504"/>
                <a:gd name="T16" fmla="*/ 0 h 1198879"/>
                <a:gd name="T17" fmla="*/ 3913504 w 3913504"/>
                <a:gd name="T18" fmla="*/ 1198879 h 11988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13504" h="1198879">
                  <a:moveTo>
                    <a:pt x="3913504" y="0"/>
                  </a:moveTo>
                  <a:lnTo>
                    <a:pt x="0" y="0"/>
                  </a:lnTo>
                  <a:lnTo>
                    <a:pt x="0" y="1198880"/>
                  </a:lnTo>
                  <a:lnTo>
                    <a:pt x="3913504" y="1198880"/>
                  </a:lnTo>
                  <a:lnTo>
                    <a:pt x="3913504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265055" y="4958924"/>
            <a:ext cx="3969822" cy="1120820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299085" indent="-287020" eaLnBrk="1" fontAlgn="auto" hangingPunct="1">
              <a:spcBef>
                <a:spcPts val="100"/>
              </a:spcBef>
              <a:spcAft>
                <a:spcPts val="0"/>
              </a:spcAft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Diseminasi</a:t>
            </a:r>
            <a:r>
              <a:rPr sz="1800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Hasil</a:t>
            </a:r>
            <a:r>
              <a:rPr sz="18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Riset</a:t>
            </a:r>
            <a:r>
              <a:rPr sz="1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dan</a:t>
            </a:r>
            <a:r>
              <a:rPr sz="1800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Inovasi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99085" indent="-287020" eaLnBrk="1" fontAlgn="auto" hangingPunct="1">
              <a:spcBef>
                <a:spcPts val="0"/>
              </a:spcBef>
              <a:spcAft>
                <a:spcPts val="0"/>
              </a:spcAft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sz="1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Kreativitas</a:t>
            </a:r>
            <a:r>
              <a:rPr sz="18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dan</a:t>
            </a:r>
            <a:r>
              <a:rPr sz="18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Inovasi</a:t>
            </a:r>
            <a:r>
              <a:rPr sz="1800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Masyarakat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99085" indent="-287020" eaLnBrk="1" fontAlgn="auto" hangingPunct="1">
              <a:spcBef>
                <a:spcPts val="0"/>
              </a:spcBef>
              <a:spcAft>
                <a:spcPts val="0"/>
              </a:spcAft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sz="1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Inkubator</a:t>
            </a:r>
            <a:r>
              <a:rPr sz="1800" spc="-7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Bisnis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99085" indent="-287020" eaLnBrk="1" fontAlgn="auto" hangingPunct="1">
              <a:spcBef>
                <a:spcPts val="0"/>
              </a:spcBef>
              <a:spcAft>
                <a:spcPts val="0"/>
              </a:spcAft>
              <a:buFont typeface="Arial MT"/>
              <a:buChar char="•"/>
              <a:tabLst>
                <a:tab pos="299085" algn="l"/>
                <a:tab pos="299720" algn="l"/>
              </a:tabLst>
              <a:defRPr/>
            </a:pPr>
            <a:r>
              <a:rPr sz="1800" spc="-10" dirty="0" err="1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Hilirisasi</a:t>
            </a:r>
            <a:r>
              <a:rPr sz="18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PPBR/</a:t>
            </a:r>
            <a:r>
              <a:rPr sz="18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Startup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89490" y="3219973"/>
            <a:ext cx="2255609" cy="629018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Partisipatif</a:t>
            </a:r>
            <a:endParaRPr sz="20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(No</a:t>
            </a:r>
            <a:r>
              <a:rPr sz="2000" b="1" spc="-4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 One </a:t>
            </a:r>
            <a:r>
              <a:rPr sz="2000" b="1" spc="-5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Left</a:t>
            </a:r>
            <a:r>
              <a:rPr sz="2000" b="1" spc="-5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Behind)</a:t>
            </a:r>
            <a:endParaRPr sz="20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238" name="object 50"/>
          <p:cNvSpPr txBox="1">
            <a:spLocks noChangeArrowheads="1"/>
          </p:cNvSpPr>
          <p:nvPr/>
        </p:nvSpPr>
        <p:spPr bwMode="auto">
          <a:xfrm>
            <a:off x="8869795" y="3213844"/>
            <a:ext cx="1925387" cy="63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</a:rPr>
              <a:t>Pencapaian</a:t>
            </a:r>
            <a:r>
              <a:rPr lang="en-US" altLang="en-US" sz="2000" b="1" dirty="0">
                <a:solidFill>
                  <a:schemeClr val="bg1"/>
                </a:solidFill>
              </a:rPr>
              <a:t> target  SDGs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9239" name="object 51"/>
          <p:cNvSpPr>
            <a:spLocks noChangeArrowheads="1"/>
          </p:cNvSpPr>
          <p:nvPr/>
        </p:nvSpPr>
        <p:spPr bwMode="auto">
          <a:xfrm>
            <a:off x="14" y="0"/>
            <a:ext cx="12188826" cy="369974"/>
          </a:xfrm>
          <a:custGeom>
            <a:avLst/>
            <a:gdLst>
              <a:gd name="T0" fmla="*/ 12189398 w 12190730"/>
              <a:gd name="T1" fmla="*/ 0 h 369570"/>
              <a:gd name="T2" fmla="*/ 0 w 12190730"/>
              <a:gd name="T3" fmla="*/ 0 h 369570"/>
              <a:gd name="T4" fmla="*/ 0 w 12190730"/>
              <a:gd name="T5" fmla="*/ 370282 h 369570"/>
              <a:gd name="T6" fmla="*/ 12189398 w 12190730"/>
              <a:gd name="T7" fmla="*/ 370282 h 369570"/>
              <a:gd name="T8" fmla="*/ 12189398 w 12190730"/>
              <a:gd name="T9" fmla="*/ 0 h 369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90730"/>
              <a:gd name="T16" fmla="*/ 0 h 369570"/>
              <a:gd name="T17" fmla="*/ 12190730 w 12190730"/>
              <a:gd name="T18" fmla="*/ 369570 h 3695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90730" h="369570">
                <a:moveTo>
                  <a:pt x="12190349" y="0"/>
                </a:moveTo>
                <a:lnTo>
                  <a:pt x="0" y="0"/>
                </a:lnTo>
                <a:lnTo>
                  <a:pt x="0" y="369328"/>
                </a:lnTo>
                <a:lnTo>
                  <a:pt x="12190349" y="369328"/>
                </a:lnTo>
                <a:lnTo>
                  <a:pt x="12190349" y="0"/>
                </a:lnTo>
                <a:close/>
              </a:path>
            </a:pathLst>
          </a:custGeom>
          <a:solidFill>
            <a:srgbClr val="EA4E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184120" y="13"/>
            <a:ext cx="10527709" cy="452543"/>
          </a:xfrm>
        </p:spPr>
        <p:txBody>
          <a:bodyPr tIns="12065" rtlCol="0"/>
          <a:lstStyle/>
          <a:p>
            <a:pPr marL="12700" eaLnBrk="1" fontAlgn="auto" hangingPunct="1">
              <a:spcBef>
                <a:spcPts val="95"/>
              </a:spcBef>
              <a:spcAft>
                <a:spcPts val="0"/>
              </a:spcAft>
              <a:defRPr/>
            </a:pPr>
            <a:r>
              <a:rPr sz="2400" spc="-20" dirty="0">
                <a:solidFill>
                  <a:schemeClr val="bg1"/>
                </a:solidFill>
              </a:rPr>
              <a:t>KOLABORASI</a:t>
            </a:r>
            <a:r>
              <a:rPr sz="2400" spc="35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PENYELENGGARAAN</a:t>
            </a:r>
            <a:r>
              <a:rPr sz="2400" spc="75" dirty="0">
                <a:solidFill>
                  <a:schemeClr val="bg1"/>
                </a:solidFill>
              </a:rPr>
              <a:t> </a:t>
            </a:r>
            <a:r>
              <a:rPr sz="2400" spc="-35" dirty="0">
                <a:solidFill>
                  <a:schemeClr val="bg1"/>
                </a:solidFill>
              </a:rPr>
              <a:t>INOVASI</a:t>
            </a:r>
            <a:r>
              <a:rPr sz="2400" spc="35" dirty="0">
                <a:solidFill>
                  <a:schemeClr val="bg1"/>
                </a:solidFill>
              </a:rPr>
              <a:t> </a:t>
            </a:r>
            <a:r>
              <a:rPr sz="2400" spc="-5" dirty="0">
                <a:solidFill>
                  <a:schemeClr val="bg1"/>
                </a:solidFill>
              </a:rPr>
              <a:t>DI</a:t>
            </a:r>
            <a:r>
              <a:rPr sz="2400" spc="30" dirty="0">
                <a:solidFill>
                  <a:schemeClr val="bg1"/>
                </a:solidFill>
              </a:rPr>
              <a:t> </a:t>
            </a:r>
            <a:r>
              <a:rPr sz="2400" spc="-55" dirty="0">
                <a:solidFill>
                  <a:schemeClr val="bg1"/>
                </a:solidFill>
              </a:rPr>
              <a:t>JATENG</a:t>
            </a:r>
            <a:r>
              <a:rPr sz="2400" spc="40" dirty="0">
                <a:solidFill>
                  <a:schemeClr val="bg1"/>
                </a:solidFill>
              </a:rPr>
              <a:t> </a:t>
            </a:r>
            <a:r>
              <a:rPr sz="2400" spc="-15" dirty="0">
                <a:solidFill>
                  <a:schemeClr val="bg1"/>
                </a:solidFill>
              </a:rPr>
              <a:t>(Pentahelix)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9241" name="object 5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34" y="3080463"/>
            <a:ext cx="936503" cy="89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bject 54"/>
          <p:cNvSpPr txBox="1"/>
          <p:nvPr/>
        </p:nvSpPr>
        <p:spPr>
          <a:xfrm>
            <a:off x="11912637" y="6467398"/>
            <a:ext cx="139682" cy="25904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1600" b="1" spc="-365" dirty="0">
                <a:latin typeface="Tahoma" panose="020B0604030504040204"/>
                <a:cs typeface="Tahoma" panose="020B0604030504040204"/>
              </a:rPr>
              <a:t>5</a:t>
            </a:r>
            <a:endParaRPr sz="16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221" name="object 21"/>
          <p:cNvSpPr txBox="1">
            <a:spLocks noChangeArrowheads="1"/>
          </p:cNvSpPr>
          <p:nvPr/>
        </p:nvSpPr>
        <p:spPr bwMode="auto">
          <a:xfrm>
            <a:off x="4338087" y="2059465"/>
            <a:ext cx="1576182" cy="89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625" rIns="0" bIns="0">
            <a:spAutoFit/>
          </a:bodyPr>
          <a:lstStyle>
            <a:lvl1pPr marL="12700" indent="320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163"/>
              </a:lnSpc>
              <a:spcBef>
                <a:spcPts val="375"/>
              </a:spcBef>
              <a:buFontTx/>
              <a:buNone/>
            </a:pPr>
            <a:r>
              <a:rPr lang="en-US" altLang="en-US" sz="2000" b="1" dirty="0" err="1">
                <a:solidFill>
                  <a:srgbClr val="FFFFFF"/>
                </a:solidFill>
              </a:rPr>
              <a:t>Pemerintah</a:t>
            </a:r>
            <a:r>
              <a:rPr lang="en-US" altLang="en-US" sz="2000" b="1" dirty="0">
                <a:solidFill>
                  <a:srgbClr val="FFFFFF"/>
                </a:solidFill>
              </a:rPr>
              <a:t>  </a:t>
            </a:r>
            <a:r>
              <a:rPr lang="en-US" altLang="en-US" sz="2000" b="1" dirty="0" err="1">
                <a:solidFill>
                  <a:srgbClr val="FFFFFF"/>
                </a:solidFill>
              </a:rPr>
              <a:t>Pusat</a:t>
            </a:r>
            <a:r>
              <a:rPr lang="en-US" altLang="en-US" sz="2000" b="1" dirty="0">
                <a:solidFill>
                  <a:srgbClr val="FFFFFF"/>
                </a:solidFill>
              </a:rPr>
              <a:t>, </a:t>
            </a:r>
            <a:r>
              <a:rPr lang="en-US" altLang="en-US" sz="2000" b="1" dirty="0" err="1">
                <a:solidFill>
                  <a:srgbClr val="FFFFFF"/>
                </a:solidFill>
              </a:rPr>
              <a:t>Provinsi</a:t>
            </a:r>
            <a:r>
              <a:rPr lang="en-US" altLang="en-US" sz="2000" b="1" dirty="0">
                <a:solidFill>
                  <a:srgbClr val="FFFFFF"/>
                </a:solidFill>
              </a:rPr>
              <a:t>  </a:t>
            </a:r>
            <a:r>
              <a:rPr lang="en-US" altLang="en-US" sz="2000" b="1" dirty="0" err="1">
                <a:solidFill>
                  <a:srgbClr val="FFFFFF"/>
                </a:solidFill>
              </a:rPr>
              <a:t>Jawa</a:t>
            </a:r>
            <a:r>
              <a:rPr lang="en-US" altLang="en-US" sz="2000" b="1" dirty="0">
                <a:solidFill>
                  <a:srgbClr val="FFFFFF"/>
                </a:solidFill>
              </a:rPr>
              <a:t> Tengah,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85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0"/>
          <p:cNvSpPr/>
          <p:nvPr/>
        </p:nvSpPr>
        <p:spPr>
          <a:xfrm flipV="1">
            <a:off x="3202008" y="3760199"/>
            <a:ext cx="1201737" cy="2019300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-1" fmla="*/ 0 w 1177747"/>
              <a:gd name="connsiteY0-2" fmla="*/ 1945843 h 2001427"/>
              <a:gd name="connsiteX1-3" fmla="*/ 1177747 w 1177747"/>
              <a:gd name="connsiteY1-4" fmla="*/ 0 h 2001427"/>
              <a:gd name="connsiteX2-5" fmla="*/ 1177747 w 1177747"/>
              <a:gd name="connsiteY2-6" fmla="*/ 563270 h 2001427"/>
              <a:gd name="connsiteX3-7" fmla="*/ 4432 w 1177747"/>
              <a:gd name="connsiteY3-8" fmla="*/ 2001427 h 2001427"/>
              <a:gd name="connsiteX4" fmla="*/ 0 w 1177747"/>
              <a:gd name="connsiteY4" fmla="*/ 1945843 h 2001427"/>
              <a:gd name="connsiteX0-9" fmla="*/ 0 w 1177747"/>
              <a:gd name="connsiteY0-10" fmla="*/ 1905052 h 2001427"/>
              <a:gd name="connsiteX1-11" fmla="*/ 1177747 w 1177747"/>
              <a:gd name="connsiteY1-12" fmla="*/ 0 h 2001427"/>
              <a:gd name="connsiteX2-13" fmla="*/ 1177747 w 1177747"/>
              <a:gd name="connsiteY2-14" fmla="*/ 563270 h 2001427"/>
              <a:gd name="connsiteX3-15" fmla="*/ 4432 w 1177747"/>
              <a:gd name="connsiteY3-16" fmla="*/ 2001427 h 2001427"/>
              <a:gd name="connsiteX4-17" fmla="*/ 0 w 1177747"/>
              <a:gd name="connsiteY4-18" fmla="*/ 1905052 h 2001427"/>
              <a:gd name="connsiteX0-19" fmla="*/ 0 w 1177747"/>
              <a:gd name="connsiteY0-20" fmla="*/ 1905052 h 1967434"/>
              <a:gd name="connsiteX1-21" fmla="*/ 1177747 w 1177747"/>
              <a:gd name="connsiteY1-22" fmla="*/ 0 h 1967434"/>
              <a:gd name="connsiteX2-23" fmla="*/ 1177747 w 1177747"/>
              <a:gd name="connsiteY2-24" fmla="*/ 563270 h 1967434"/>
              <a:gd name="connsiteX3-25" fmla="*/ 4432 w 1177747"/>
              <a:gd name="connsiteY3-26" fmla="*/ 1967434 h 1967434"/>
              <a:gd name="connsiteX4-27" fmla="*/ 0 w 1177747"/>
              <a:gd name="connsiteY4-28" fmla="*/ 1905052 h 1967434"/>
              <a:gd name="connsiteX0-29" fmla="*/ 0 w 1181147"/>
              <a:gd name="connsiteY0-30" fmla="*/ 1905052 h 1967434"/>
              <a:gd name="connsiteX1-31" fmla="*/ 1177747 w 1181147"/>
              <a:gd name="connsiteY1-32" fmla="*/ 0 h 1967434"/>
              <a:gd name="connsiteX2-33" fmla="*/ 1181147 w 1181147"/>
              <a:gd name="connsiteY2-34" fmla="*/ 580267 h 1967434"/>
              <a:gd name="connsiteX3-35" fmla="*/ 4432 w 1181147"/>
              <a:gd name="connsiteY3-36" fmla="*/ 1967434 h 1967434"/>
              <a:gd name="connsiteX4-37" fmla="*/ 0 w 1181147"/>
              <a:gd name="connsiteY4-38" fmla="*/ 1905052 h 1967434"/>
              <a:gd name="connsiteX0-39" fmla="*/ 0 w 1181147"/>
              <a:gd name="connsiteY0-40" fmla="*/ 1891455 h 1953837"/>
              <a:gd name="connsiteX1-41" fmla="*/ 1174347 w 1181147"/>
              <a:gd name="connsiteY1-42" fmla="*/ 0 h 1953837"/>
              <a:gd name="connsiteX2-43" fmla="*/ 1181147 w 1181147"/>
              <a:gd name="connsiteY2-44" fmla="*/ 566670 h 1953837"/>
              <a:gd name="connsiteX3-45" fmla="*/ 4432 w 1181147"/>
              <a:gd name="connsiteY3-46" fmla="*/ 1953837 h 1953837"/>
              <a:gd name="connsiteX4-47" fmla="*/ 0 w 1181147"/>
              <a:gd name="connsiteY4-48" fmla="*/ 1891455 h 1953837"/>
              <a:gd name="connsiteX0-49" fmla="*/ 0 w 1184694"/>
              <a:gd name="connsiteY0-50" fmla="*/ 1891455 h 1953837"/>
              <a:gd name="connsiteX1-51" fmla="*/ 1184544 w 1184694"/>
              <a:gd name="connsiteY1-52" fmla="*/ 0 h 1953837"/>
              <a:gd name="connsiteX2-53" fmla="*/ 1181147 w 1184694"/>
              <a:gd name="connsiteY2-54" fmla="*/ 566670 h 1953837"/>
              <a:gd name="connsiteX3-55" fmla="*/ 4432 w 1184694"/>
              <a:gd name="connsiteY3-56" fmla="*/ 1953837 h 1953837"/>
              <a:gd name="connsiteX4-57" fmla="*/ 0 w 1184694"/>
              <a:gd name="connsiteY4-58" fmla="*/ 1891455 h 1953837"/>
              <a:gd name="connsiteX0-59" fmla="*/ 0 w 1184694"/>
              <a:gd name="connsiteY0-60" fmla="*/ 1891455 h 1953837"/>
              <a:gd name="connsiteX1-61" fmla="*/ 1184544 w 1184694"/>
              <a:gd name="connsiteY1-62" fmla="*/ 0 h 1953837"/>
              <a:gd name="connsiteX2-63" fmla="*/ 1181147 w 1184694"/>
              <a:gd name="connsiteY2-64" fmla="*/ 573468 h 1953837"/>
              <a:gd name="connsiteX3-65" fmla="*/ 4432 w 1184694"/>
              <a:gd name="connsiteY3-66" fmla="*/ 1953837 h 1953837"/>
              <a:gd name="connsiteX4-67" fmla="*/ 0 w 1184694"/>
              <a:gd name="connsiteY4-68" fmla="*/ 1891455 h 1953837"/>
              <a:gd name="connsiteX0-69" fmla="*/ 457 w 1180262"/>
              <a:gd name="connsiteY0-70" fmla="*/ 1903679 h 1953837"/>
              <a:gd name="connsiteX1-71" fmla="*/ 1180112 w 1180262"/>
              <a:gd name="connsiteY1-72" fmla="*/ 0 h 1953837"/>
              <a:gd name="connsiteX2-73" fmla="*/ 1176715 w 1180262"/>
              <a:gd name="connsiteY2-74" fmla="*/ 573468 h 1953837"/>
              <a:gd name="connsiteX3-75" fmla="*/ 0 w 1180262"/>
              <a:gd name="connsiteY3-76" fmla="*/ 1953837 h 1953837"/>
              <a:gd name="connsiteX4-77" fmla="*/ 457 w 1180262"/>
              <a:gd name="connsiteY4-78" fmla="*/ 1903679 h 1953837"/>
              <a:gd name="connsiteX0-79" fmla="*/ 457 w 1183065"/>
              <a:gd name="connsiteY0-80" fmla="*/ 1903679 h 1953837"/>
              <a:gd name="connsiteX1-81" fmla="*/ 1180112 w 1183065"/>
              <a:gd name="connsiteY1-82" fmla="*/ 0 h 1953837"/>
              <a:gd name="connsiteX2-83" fmla="*/ 1183065 w 1183065"/>
              <a:gd name="connsiteY2-84" fmla="*/ 560768 h 1953837"/>
              <a:gd name="connsiteX3-85" fmla="*/ 0 w 1183065"/>
              <a:gd name="connsiteY3-86" fmla="*/ 1953837 h 1953837"/>
              <a:gd name="connsiteX4-87" fmla="*/ 457 w 1183065"/>
              <a:gd name="connsiteY4-88" fmla="*/ 1903679 h 1953837"/>
              <a:gd name="connsiteX0-89" fmla="*/ 457 w 1186612"/>
              <a:gd name="connsiteY0-90" fmla="*/ 1903679 h 1953837"/>
              <a:gd name="connsiteX1-91" fmla="*/ 1186462 w 1186612"/>
              <a:gd name="connsiteY1-92" fmla="*/ 0 h 1953837"/>
              <a:gd name="connsiteX2-93" fmla="*/ 1183065 w 1186612"/>
              <a:gd name="connsiteY2-94" fmla="*/ 560768 h 1953837"/>
              <a:gd name="connsiteX3-95" fmla="*/ 0 w 1186612"/>
              <a:gd name="connsiteY3-96" fmla="*/ 1953837 h 1953837"/>
              <a:gd name="connsiteX4-97" fmla="*/ 457 w 1186612"/>
              <a:gd name="connsiteY4-98" fmla="*/ 1903679 h 1953837"/>
              <a:gd name="connsiteX0-99" fmla="*/ 457 w 1183065"/>
              <a:gd name="connsiteY0-100" fmla="*/ 1903679 h 1953837"/>
              <a:gd name="connsiteX1-101" fmla="*/ 1180112 w 1183065"/>
              <a:gd name="connsiteY1-102" fmla="*/ 0 h 1953837"/>
              <a:gd name="connsiteX2-103" fmla="*/ 1183065 w 1183065"/>
              <a:gd name="connsiteY2-104" fmla="*/ 560768 h 1953837"/>
              <a:gd name="connsiteX3-105" fmla="*/ 0 w 1183065"/>
              <a:gd name="connsiteY3-106" fmla="*/ 1953837 h 1953837"/>
              <a:gd name="connsiteX4-107" fmla="*/ 457 w 1183065"/>
              <a:gd name="connsiteY4-108" fmla="*/ 1903679 h 1953837"/>
              <a:gd name="connsiteX0-109" fmla="*/ 457 w 1183262"/>
              <a:gd name="connsiteY0-110" fmla="*/ 1912094 h 1962252"/>
              <a:gd name="connsiteX1-111" fmla="*/ 1182917 w 1183262"/>
              <a:gd name="connsiteY1-112" fmla="*/ 0 h 1962252"/>
              <a:gd name="connsiteX2-113" fmla="*/ 1183065 w 1183262"/>
              <a:gd name="connsiteY2-114" fmla="*/ 569183 h 1962252"/>
              <a:gd name="connsiteX3-115" fmla="*/ 0 w 1183262"/>
              <a:gd name="connsiteY3-116" fmla="*/ 1962252 h 1962252"/>
              <a:gd name="connsiteX4-117" fmla="*/ 457 w 1183262"/>
              <a:gd name="connsiteY4-118" fmla="*/ 1912094 h 1962252"/>
              <a:gd name="connsiteX0-119" fmla="*/ 457 w 1183262"/>
              <a:gd name="connsiteY0-120" fmla="*/ 1912094 h 1962252"/>
              <a:gd name="connsiteX1-121" fmla="*/ 1182917 w 1183262"/>
              <a:gd name="connsiteY1-122" fmla="*/ 0 h 1962252"/>
              <a:gd name="connsiteX2-123" fmla="*/ 1183065 w 1183262"/>
              <a:gd name="connsiteY2-124" fmla="*/ 574518 h 1962252"/>
              <a:gd name="connsiteX3-125" fmla="*/ 0 w 1183262"/>
              <a:gd name="connsiteY3-126" fmla="*/ 1962252 h 1962252"/>
              <a:gd name="connsiteX4-127" fmla="*/ 457 w 1183262"/>
              <a:gd name="connsiteY4-128" fmla="*/ 1912094 h 1962252"/>
              <a:gd name="connsiteX0-129" fmla="*/ 3 w 1182808"/>
              <a:gd name="connsiteY0-130" fmla="*/ 1912094 h 1946110"/>
              <a:gd name="connsiteX1-131" fmla="*/ 1182463 w 1182808"/>
              <a:gd name="connsiteY1-132" fmla="*/ 0 h 1946110"/>
              <a:gd name="connsiteX2-133" fmla="*/ 1182611 w 1182808"/>
              <a:gd name="connsiteY2-134" fmla="*/ 574518 h 1946110"/>
              <a:gd name="connsiteX3-135" fmla="*/ 6561 w 1182808"/>
              <a:gd name="connsiteY3-136" fmla="*/ 1946110 h 1946110"/>
              <a:gd name="connsiteX4-137" fmla="*/ 3 w 1182808"/>
              <a:gd name="connsiteY4-138" fmla="*/ 1912094 h 1946110"/>
              <a:gd name="connsiteX0-139" fmla="*/ 8 w 1178136"/>
              <a:gd name="connsiteY0-140" fmla="*/ 1895953 h 1946110"/>
              <a:gd name="connsiteX1-141" fmla="*/ 1177791 w 1178136"/>
              <a:gd name="connsiteY1-142" fmla="*/ 0 h 1946110"/>
              <a:gd name="connsiteX2-143" fmla="*/ 1177939 w 1178136"/>
              <a:gd name="connsiteY2-144" fmla="*/ 574518 h 1946110"/>
              <a:gd name="connsiteX3-145" fmla="*/ 1889 w 1178136"/>
              <a:gd name="connsiteY3-146" fmla="*/ 1946110 h 1946110"/>
              <a:gd name="connsiteX4-147" fmla="*/ 8 w 1178136"/>
              <a:gd name="connsiteY4-148" fmla="*/ 1895953 h 1946110"/>
              <a:gd name="connsiteX0-149" fmla="*/ 457 w 1178585"/>
              <a:gd name="connsiteY0-150" fmla="*/ 1895953 h 1953027"/>
              <a:gd name="connsiteX1-151" fmla="*/ 1178240 w 1178585"/>
              <a:gd name="connsiteY1-152" fmla="*/ 0 h 1953027"/>
              <a:gd name="connsiteX2-153" fmla="*/ 1178388 w 1178585"/>
              <a:gd name="connsiteY2-154" fmla="*/ 574518 h 1953027"/>
              <a:gd name="connsiteX3-155" fmla="*/ 0 w 1178585"/>
              <a:gd name="connsiteY3-156" fmla="*/ 1953027 h 1953027"/>
              <a:gd name="connsiteX4-157" fmla="*/ 457 w 1178585"/>
              <a:gd name="connsiteY4-158" fmla="*/ 1895953 h 1953027"/>
              <a:gd name="connsiteX0-159" fmla="*/ 457 w 1178585"/>
              <a:gd name="connsiteY0-160" fmla="*/ 1895953 h 1953027"/>
              <a:gd name="connsiteX1-161" fmla="*/ 1178240 w 1178585"/>
              <a:gd name="connsiteY1-162" fmla="*/ 0 h 1953027"/>
              <a:gd name="connsiteX2-163" fmla="*/ 1178388 w 1178585"/>
              <a:gd name="connsiteY2-164" fmla="*/ 574518 h 1953027"/>
              <a:gd name="connsiteX3-165" fmla="*/ 0 w 1178585"/>
              <a:gd name="connsiteY3-166" fmla="*/ 1953027 h 1953027"/>
              <a:gd name="connsiteX4-167" fmla="*/ 457 w 1178585"/>
              <a:gd name="connsiteY4-168" fmla="*/ 1895953 h 1953027"/>
              <a:gd name="connsiteX0-169" fmla="*/ 2795 w 1180923"/>
              <a:gd name="connsiteY0-170" fmla="*/ 1895953 h 1948415"/>
              <a:gd name="connsiteX1-171" fmla="*/ 1180578 w 1180923"/>
              <a:gd name="connsiteY1-172" fmla="*/ 0 h 1948415"/>
              <a:gd name="connsiteX2-173" fmla="*/ 1180726 w 1180923"/>
              <a:gd name="connsiteY2-174" fmla="*/ 574518 h 1948415"/>
              <a:gd name="connsiteX3-175" fmla="*/ 0 w 1180923"/>
              <a:gd name="connsiteY3-176" fmla="*/ 1948415 h 1948415"/>
              <a:gd name="connsiteX4-177" fmla="*/ 2795 w 1180923"/>
              <a:gd name="connsiteY4-178" fmla="*/ 1895953 h 1948415"/>
              <a:gd name="connsiteX0-179" fmla="*/ 2795 w 1180923"/>
              <a:gd name="connsiteY0-180" fmla="*/ 1895953 h 1953027"/>
              <a:gd name="connsiteX1-181" fmla="*/ 1180578 w 1180923"/>
              <a:gd name="connsiteY1-182" fmla="*/ 0 h 1953027"/>
              <a:gd name="connsiteX2-183" fmla="*/ 1180726 w 1180923"/>
              <a:gd name="connsiteY2-184" fmla="*/ 574518 h 1953027"/>
              <a:gd name="connsiteX3-185" fmla="*/ 0 w 1180923"/>
              <a:gd name="connsiteY3-186" fmla="*/ 1953027 h 1953027"/>
              <a:gd name="connsiteX4-187" fmla="*/ 2795 w 1180923"/>
              <a:gd name="connsiteY4-188" fmla="*/ 1895953 h 1953027"/>
              <a:gd name="connsiteX0-189" fmla="*/ 456 w 1180923"/>
              <a:gd name="connsiteY0-190" fmla="*/ 1895953 h 1953027"/>
              <a:gd name="connsiteX1-191" fmla="*/ 1180578 w 1180923"/>
              <a:gd name="connsiteY1-192" fmla="*/ 0 h 1953027"/>
              <a:gd name="connsiteX2-193" fmla="*/ 1180726 w 1180923"/>
              <a:gd name="connsiteY2-194" fmla="*/ 574518 h 1953027"/>
              <a:gd name="connsiteX3-195" fmla="*/ 0 w 1180923"/>
              <a:gd name="connsiteY3-196" fmla="*/ 1953027 h 1953027"/>
              <a:gd name="connsiteX4-197" fmla="*/ 456 w 1180923"/>
              <a:gd name="connsiteY4-198" fmla="*/ 1895953 h 19530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2" name="Freeform 47"/>
          <p:cNvSpPr/>
          <p:nvPr/>
        </p:nvSpPr>
        <p:spPr>
          <a:xfrm>
            <a:off x="3175020" y="1294812"/>
            <a:ext cx="1204913" cy="2019300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-1" fmla="*/ 0 w 1177747"/>
              <a:gd name="connsiteY0-2" fmla="*/ 1945843 h 2001427"/>
              <a:gd name="connsiteX1-3" fmla="*/ 1177747 w 1177747"/>
              <a:gd name="connsiteY1-4" fmla="*/ 0 h 2001427"/>
              <a:gd name="connsiteX2-5" fmla="*/ 1177747 w 1177747"/>
              <a:gd name="connsiteY2-6" fmla="*/ 563270 h 2001427"/>
              <a:gd name="connsiteX3-7" fmla="*/ 4432 w 1177747"/>
              <a:gd name="connsiteY3-8" fmla="*/ 2001427 h 2001427"/>
              <a:gd name="connsiteX4" fmla="*/ 0 w 1177747"/>
              <a:gd name="connsiteY4" fmla="*/ 1945843 h 2001427"/>
              <a:gd name="connsiteX0-9" fmla="*/ 0 w 1177747"/>
              <a:gd name="connsiteY0-10" fmla="*/ 1905052 h 2001427"/>
              <a:gd name="connsiteX1-11" fmla="*/ 1177747 w 1177747"/>
              <a:gd name="connsiteY1-12" fmla="*/ 0 h 2001427"/>
              <a:gd name="connsiteX2-13" fmla="*/ 1177747 w 1177747"/>
              <a:gd name="connsiteY2-14" fmla="*/ 563270 h 2001427"/>
              <a:gd name="connsiteX3-15" fmla="*/ 4432 w 1177747"/>
              <a:gd name="connsiteY3-16" fmla="*/ 2001427 h 2001427"/>
              <a:gd name="connsiteX4-17" fmla="*/ 0 w 1177747"/>
              <a:gd name="connsiteY4-18" fmla="*/ 1905052 h 2001427"/>
              <a:gd name="connsiteX0-19" fmla="*/ 0 w 1177747"/>
              <a:gd name="connsiteY0-20" fmla="*/ 1905052 h 1967434"/>
              <a:gd name="connsiteX1-21" fmla="*/ 1177747 w 1177747"/>
              <a:gd name="connsiteY1-22" fmla="*/ 0 h 1967434"/>
              <a:gd name="connsiteX2-23" fmla="*/ 1177747 w 1177747"/>
              <a:gd name="connsiteY2-24" fmla="*/ 563270 h 1967434"/>
              <a:gd name="connsiteX3-25" fmla="*/ 4432 w 1177747"/>
              <a:gd name="connsiteY3-26" fmla="*/ 1967434 h 1967434"/>
              <a:gd name="connsiteX4-27" fmla="*/ 0 w 1177747"/>
              <a:gd name="connsiteY4-28" fmla="*/ 1905052 h 1967434"/>
              <a:gd name="connsiteX0-29" fmla="*/ 0 w 1181147"/>
              <a:gd name="connsiteY0-30" fmla="*/ 1905052 h 1967434"/>
              <a:gd name="connsiteX1-31" fmla="*/ 1177747 w 1181147"/>
              <a:gd name="connsiteY1-32" fmla="*/ 0 h 1967434"/>
              <a:gd name="connsiteX2-33" fmla="*/ 1181147 w 1181147"/>
              <a:gd name="connsiteY2-34" fmla="*/ 580267 h 1967434"/>
              <a:gd name="connsiteX3-35" fmla="*/ 4432 w 1181147"/>
              <a:gd name="connsiteY3-36" fmla="*/ 1967434 h 1967434"/>
              <a:gd name="connsiteX4-37" fmla="*/ 0 w 1181147"/>
              <a:gd name="connsiteY4-38" fmla="*/ 1905052 h 1967434"/>
              <a:gd name="connsiteX0-39" fmla="*/ 0 w 1181147"/>
              <a:gd name="connsiteY0-40" fmla="*/ 1891455 h 1953837"/>
              <a:gd name="connsiteX1-41" fmla="*/ 1174347 w 1181147"/>
              <a:gd name="connsiteY1-42" fmla="*/ 0 h 1953837"/>
              <a:gd name="connsiteX2-43" fmla="*/ 1181147 w 1181147"/>
              <a:gd name="connsiteY2-44" fmla="*/ 566670 h 1953837"/>
              <a:gd name="connsiteX3-45" fmla="*/ 4432 w 1181147"/>
              <a:gd name="connsiteY3-46" fmla="*/ 1953837 h 1953837"/>
              <a:gd name="connsiteX4-47" fmla="*/ 0 w 1181147"/>
              <a:gd name="connsiteY4-48" fmla="*/ 1891455 h 1953837"/>
              <a:gd name="connsiteX0-49" fmla="*/ 0 w 1184694"/>
              <a:gd name="connsiteY0-50" fmla="*/ 1891455 h 1953837"/>
              <a:gd name="connsiteX1-51" fmla="*/ 1184544 w 1184694"/>
              <a:gd name="connsiteY1-52" fmla="*/ 0 h 1953837"/>
              <a:gd name="connsiteX2-53" fmla="*/ 1181147 w 1184694"/>
              <a:gd name="connsiteY2-54" fmla="*/ 566670 h 1953837"/>
              <a:gd name="connsiteX3-55" fmla="*/ 4432 w 1184694"/>
              <a:gd name="connsiteY3-56" fmla="*/ 1953837 h 1953837"/>
              <a:gd name="connsiteX4-57" fmla="*/ 0 w 1184694"/>
              <a:gd name="connsiteY4-58" fmla="*/ 1891455 h 1953837"/>
              <a:gd name="connsiteX0-59" fmla="*/ 0 w 1184694"/>
              <a:gd name="connsiteY0-60" fmla="*/ 1891455 h 1953837"/>
              <a:gd name="connsiteX1-61" fmla="*/ 1184544 w 1184694"/>
              <a:gd name="connsiteY1-62" fmla="*/ 0 h 1953837"/>
              <a:gd name="connsiteX2-63" fmla="*/ 1181147 w 1184694"/>
              <a:gd name="connsiteY2-64" fmla="*/ 573468 h 1953837"/>
              <a:gd name="connsiteX3-65" fmla="*/ 4432 w 1184694"/>
              <a:gd name="connsiteY3-66" fmla="*/ 1953837 h 1953837"/>
              <a:gd name="connsiteX4-67" fmla="*/ 0 w 1184694"/>
              <a:gd name="connsiteY4-68" fmla="*/ 1891455 h 1953837"/>
              <a:gd name="connsiteX0-69" fmla="*/ 457 w 1180262"/>
              <a:gd name="connsiteY0-70" fmla="*/ 1903679 h 1953837"/>
              <a:gd name="connsiteX1-71" fmla="*/ 1180112 w 1180262"/>
              <a:gd name="connsiteY1-72" fmla="*/ 0 h 1953837"/>
              <a:gd name="connsiteX2-73" fmla="*/ 1176715 w 1180262"/>
              <a:gd name="connsiteY2-74" fmla="*/ 573468 h 1953837"/>
              <a:gd name="connsiteX3-75" fmla="*/ 0 w 1180262"/>
              <a:gd name="connsiteY3-76" fmla="*/ 1953837 h 1953837"/>
              <a:gd name="connsiteX4-77" fmla="*/ 457 w 1180262"/>
              <a:gd name="connsiteY4-78" fmla="*/ 1903679 h 1953837"/>
              <a:gd name="connsiteX0-79" fmla="*/ 457 w 1183065"/>
              <a:gd name="connsiteY0-80" fmla="*/ 1903679 h 1953837"/>
              <a:gd name="connsiteX1-81" fmla="*/ 1180112 w 1183065"/>
              <a:gd name="connsiteY1-82" fmla="*/ 0 h 1953837"/>
              <a:gd name="connsiteX2-83" fmla="*/ 1183065 w 1183065"/>
              <a:gd name="connsiteY2-84" fmla="*/ 567118 h 1953837"/>
              <a:gd name="connsiteX3-85" fmla="*/ 0 w 1183065"/>
              <a:gd name="connsiteY3-86" fmla="*/ 1953837 h 1953837"/>
              <a:gd name="connsiteX4-87" fmla="*/ 457 w 1183065"/>
              <a:gd name="connsiteY4-88" fmla="*/ 1903679 h 1953837"/>
              <a:gd name="connsiteX0-89" fmla="*/ 457 w 1183065"/>
              <a:gd name="connsiteY0-90" fmla="*/ 1903679 h 1953837"/>
              <a:gd name="connsiteX1-91" fmla="*/ 1180112 w 1183065"/>
              <a:gd name="connsiteY1-92" fmla="*/ 0 h 1953837"/>
              <a:gd name="connsiteX2-93" fmla="*/ 1183065 w 1183065"/>
              <a:gd name="connsiteY2-94" fmla="*/ 569785 h 1953837"/>
              <a:gd name="connsiteX3-95" fmla="*/ 0 w 1183065"/>
              <a:gd name="connsiteY3-96" fmla="*/ 1953837 h 1953837"/>
              <a:gd name="connsiteX4-97" fmla="*/ 457 w 1183065"/>
              <a:gd name="connsiteY4-98" fmla="*/ 1903679 h 1953837"/>
              <a:gd name="connsiteX0-99" fmla="*/ 457 w 1183065"/>
              <a:gd name="connsiteY0-100" fmla="*/ 1903679 h 1953837"/>
              <a:gd name="connsiteX1-101" fmla="*/ 1180112 w 1183065"/>
              <a:gd name="connsiteY1-102" fmla="*/ 0 h 1953837"/>
              <a:gd name="connsiteX2-103" fmla="*/ 1183065 w 1183065"/>
              <a:gd name="connsiteY2-104" fmla="*/ 572452 h 1953837"/>
              <a:gd name="connsiteX3-105" fmla="*/ 0 w 1183065"/>
              <a:gd name="connsiteY3-106" fmla="*/ 1953837 h 1953837"/>
              <a:gd name="connsiteX4-107" fmla="*/ 457 w 1183065"/>
              <a:gd name="connsiteY4-108" fmla="*/ 1903679 h 1953837"/>
              <a:gd name="connsiteX0-109" fmla="*/ 457 w 1183065"/>
              <a:gd name="connsiteY0-110" fmla="*/ 1901373 h 1953837"/>
              <a:gd name="connsiteX1-111" fmla="*/ 1180112 w 1183065"/>
              <a:gd name="connsiteY1-112" fmla="*/ 0 h 1953837"/>
              <a:gd name="connsiteX2-113" fmla="*/ 1183065 w 1183065"/>
              <a:gd name="connsiteY2-114" fmla="*/ 572452 h 1953837"/>
              <a:gd name="connsiteX3-115" fmla="*/ 0 w 1183065"/>
              <a:gd name="connsiteY3-116" fmla="*/ 1953837 h 1953837"/>
              <a:gd name="connsiteX4-117" fmla="*/ 457 w 1183065"/>
              <a:gd name="connsiteY4-118" fmla="*/ 1901373 h 1953837"/>
              <a:gd name="connsiteX0-119" fmla="*/ 457 w 1183065"/>
              <a:gd name="connsiteY0-120" fmla="*/ 1901373 h 1956143"/>
              <a:gd name="connsiteX1-121" fmla="*/ 1180112 w 1183065"/>
              <a:gd name="connsiteY1-122" fmla="*/ 0 h 1956143"/>
              <a:gd name="connsiteX2-123" fmla="*/ 1183065 w 1183065"/>
              <a:gd name="connsiteY2-124" fmla="*/ 572452 h 1956143"/>
              <a:gd name="connsiteX3-125" fmla="*/ 0 w 1183065"/>
              <a:gd name="connsiteY3-126" fmla="*/ 1956143 h 1956143"/>
              <a:gd name="connsiteX4-127" fmla="*/ 457 w 1183065"/>
              <a:gd name="connsiteY4-128" fmla="*/ 1901373 h 1956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4" name="Freeform 49"/>
          <p:cNvSpPr/>
          <p:nvPr/>
        </p:nvSpPr>
        <p:spPr>
          <a:xfrm>
            <a:off x="3244870" y="3269662"/>
            <a:ext cx="1204913" cy="593725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-1" fmla="*/ 0 w 1182941"/>
              <a:gd name="connsiteY0-2" fmla="*/ 259242 h 571075"/>
              <a:gd name="connsiteX1-3" fmla="*/ 1182941 w 1182941"/>
              <a:gd name="connsiteY1-4" fmla="*/ 571075 h 571075"/>
              <a:gd name="connsiteX2-5" fmla="*/ 1182941 w 1182941"/>
              <a:gd name="connsiteY2-6" fmla="*/ 0 h 571075"/>
              <a:gd name="connsiteX3-7" fmla="*/ 0 w 1182941"/>
              <a:gd name="connsiteY3-8" fmla="*/ 259242 h 571075"/>
              <a:gd name="connsiteX0-9" fmla="*/ 576 w 1183517"/>
              <a:gd name="connsiteY0-10" fmla="*/ 259242 h 571075"/>
              <a:gd name="connsiteX1-11" fmla="*/ 9283 w 1183517"/>
              <a:gd name="connsiteY1-12" fmla="*/ 305851 h 571075"/>
              <a:gd name="connsiteX2-13" fmla="*/ 1183517 w 1183517"/>
              <a:gd name="connsiteY2-14" fmla="*/ 571075 h 571075"/>
              <a:gd name="connsiteX3-15" fmla="*/ 1183517 w 1183517"/>
              <a:gd name="connsiteY3-16" fmla="*/ 0 h 571075"/>
              <a:gd name="connsiteX4" fmla="*/ 576 w 1183517"/>
              <a:gd name="connsiteY4" fmla="*/ 259242 h 571075"/>
              <a:gd name="connsiteX0-17" fmla="*/ 0 w 1182941"/>
              <a:gd name="connsiteY0-18" fmla="*/ 259242 h 571075"/>
              <a:gd name="connsiteX1-19" fmla="*/ 8707 w 1182941"/>
              <a:gd name="connsiteY1-20" fmla="*/ 305851 h 571075"/>
              <a:gd name="connsiteX2-21" fmla="*/ 1182941 w 1182941"/>
              <a:gd name="connsiteY2-22" fmla="*/ 571075 h 571075"/>
              <a:gd name="connsiteX3-23" fmla="*/ 1182941 w 1182941"/>
              <a:gd name="connsiteY3-24" fmla="*/ 0 h 571075"/>
              <a:gd name="connsiteX4-25" fmla="*/ 0 w 1182941"/>
              <a:gd name="connsiteY4-26" fmla="*/ 259242 h 571075"/>
              <a:gd name="connsiteX0-27" fmla="*/ 0 w 1182941"/>
              <a:gd name="connsiteY0-28" fmla="*/ 259242 h 571075"/>
              <a:gd name="connsiteX1-29" fmla="*/ 8707 w 1182941"/>
              <a:gd name="connsiteY1-30" fmla="*/ 305851 h 571075"/>
              <a:gd name="connsiteX2-31" fmla="*/ 1182941 w 1182941"/>
              <a:gd name="connsiteY2-32" fmla="*/ 571075 h 571075"/>
              <a:gd name="connsiteX3-33" fmla="*/ 1182941 w 1182941"/>
              <a:gd name="connsiteY3-34" fmla="*/ 0 h 571075"/>
              <a:gd name="connsiteX4-35" fmla="*/ 0 w 1182941"/>
              <a:gd name="connsiteY4-36" fmla="*/ 259242 h 571075"/>
              <a:gd name="connsiteX0-37" fmla="*/ 1610 w 1184551"/>
              <a:gd name="connsiteY0-38" fmla="*/ 259242 h 571075"/>
              <a:gd name="connsiteX1-39" fmla="*/ 2982 w 1184551"/>
              <a:gd name="connsiteY1-40" fmla="*/ 303406 h 571075"/>
              <a:gd name="connsiteX2-41" fmla="*/ 1184551 w 1184551"/>
              <a:gd name="connsiteY2-42" fmla="*/ 571075 h 571075"/>
              <a:gd name="connsiteX3-43" fmla="*/ 1184551 w 1184551"/>
              <a:gd name="connsiteY3-44" fmla="*/ 0 h 571075"/>
              <a:gd name="connsiteX4-45" fmla="*/ 1610 w 1184551"/>
              <a:gd name="connsiteY4-46" fmla="*/ 259242 h 571075"/>
              <a:gd name="connsiteX0-47" fmla="*/ 0 w 1182941"/>
              <a:gd name="connsiteY0-48" fmla="*/ 259242 h 571075"/>
              <a:gd name="connsiteX1-49" fmla="*/ 1372 w 1182941"/>
              <a:gd name="connsiteY1-50" fmla="*/ 303406 h 571075"/>
              <a:gd name="connsiteX2-51" fmla="*/ 1182941 w 1182941"/>
              <a:gd name="connsiteY2-52" fmla="*/ 571075 h 571075"/>
              <a:gd name="connsiteX3-53" fmla="*/ 1182941 w 1182941"/>
              <a:gd name="connsiteY3-54" fmla="*/ 0 h 571075"/>
              <a:gd name="connsiteX4-55" fmla="*/ 0 w 1182941"/>
              <a:gd name="connsiteY4-56" fmla="*/ 259242 h 571075"/>
              <a:gd name="connsiteX0-57" fmla="*/ 0 w 1182941"/>
              <a:gd name="connsiteY0-58" fmla="*/ 266577 h 578410"/>
              <a:gd name="connsiteX1-59" fmla="*/ 1372 w 1182941"/>
              <a:gd name="connsiteY1-60" fmla="*/ 310741 h 578410"/>
              <a:gd name="connsiteX2-61" fmla="*/ 1182941 w 1182941"/>
              <a:gd name="connsiteY2-62" fmla="*/ 578410 h 578410"/>
              <a:gd name="connsiteX3-63" fmla="*/ 1180496 w 1182941"/>
              <a:gd name="connsiteY3-64" fmla="*/ 0 h 578410"/>
              <a:gd name="connsiteX4-65" fmla="*/ 0 w 1182941"/>
              <a:gd name="connsiteY4-66" fmla="*/ 266577 h 578410"/>
              <a:gd name="connsiteX0-67" fmla="*/ 0 w 1182941"/>
              <a:gd name="connsiteY0-68" fmla="*/ 266577 h 575743"/>
              <a:gd name="connsiteX1-69" fmla="*/ 1372 w 1182941"/>
              <a:gd name="connsiteY1-70" fmla="*/ 310741 h 575743"/>
              <a:gd name="connsiteX2-71" fmla="*/ 1182941 w 1182941"/>
              <a:gd name="connsiteY2-72" fmla="*/ 575743 h 575743"/>
              <a:gd name="connsiteX3-73" fmla="*/ 1180496 w 1182941"/>
              <a:gd name="connsiteY3-74" fmla="*/ 0 h 575743"/>
              <a:gd name="connsiteX4-75" fmla="*/ 0 w 1182941"/>
              <a:gd name="connsiteY4-76" fmla="*/ 266577 h 575743"/>
              <a:gd name="connsiteX0-77" fmla="*/ 0 w 1182941"/>
              <a:gd name="connsiteY0-78" fmla="*/ 261965 h 575743"/>
              <a:gd name="connsiteX1-79" fmla="*/ 1372 w 1182941"/>
              <a:gd name="connsiteY1-80" fmla="*/ 310741 h 575743"/>
              <a:gd name="connsiteX2-81" fmla="*/ 1182941 w 1182941"/>
              <a:gd name="connsiteY2-82" fmla="*/ 575743 h 575743"/>
              <a:gd name="connsiteX3-83" fmla="*/ 1180496 w 1182941"/>
              <a:gd name="connsiteY3-84" fmla="*/ 0 h 575743"/>
              <a:gd name="connsiteX4-85" fmla="*/ 0 w 1182941"/>
              <a:gd name="connsiteY4-86" fmla="*/ 261965 h 575743"/>
              <a:gd name="connsiteX0-87" fmla="*/ 0 w 1182941"/>
              <a:gd name="connsiteY0-88" fmla="*/ 261965 h 575743"/>
              <a:gd name="connsiteX1-89" fmla="*/ 1372 w 1182941"/>
              <a:gd name="connsiteY1-90" fmla="*/ 317659 h 575743"/>
              <a:gd name="connsiteX2-91" fmla="*/ 1182941 w 1182941"/>
              <a:gd name="connsiteY2-92" fmla="*/ 575743 h 575743"/>
              <a:gd name="connsiteX3-93" fmla="*/ 1180496 w 1182941"/>
              <a:gd name="connsiteY3-94" fmla="*/ 0 h 575743"/>
              <a:gd name="connsiteX4-95" fmla="*/ 0 w 1182941"/>
              <a:gd name="connsiteY4-96" fmla="*/ 261965 h 575743"/>
              <a:gd name="connsiteX0-97" fmla="*/ 966 w 1181569"/>
              <a:gd name="connsiteY0-98" fmla="*/ 261965 h 575743"/>
              <a:gd name="connsiteX1-99" fmla="*/ 0 w 1181569"/>
              <a:gd name="connsiteY1-100" fmla="*/ 317659 h 575743"/>
              <a:gd name="connsiteX2-101" fmla="*/ 1181569 w 1181569"/>
              <a:gd name="connsiteY2-102" fmla="*/ 575743 h 575743"/>
              <a:gd name="connsiteX3-103" fmla="*/ 1179124 w 1181569"/>
              <a:gd name="connsiteY3-104" fmla="*/ 0 h 575743"/>
              <a:gd name="connsiteX4-105" fmla="*/ 966 w 1181569"/>
              <a:gd name="connsiteY4-106" fmla="*/ 261965 h 575743"/>
              <a:gd name="connsiteX0-107" fmla="*/ 966 w 1181569"/>
              <a:gd name="connsiteY0-108" fmla="*/ 261965 h 575743"/>
              <a:gd name="connsiteX1-109" fmla="*/ 0 w 1181569"/>
              <a:gd name="connsiteY1-110" fmla="*/ 317659 h 575743"/>
              <a:gd name="connsiteX2-111" fmla="*/ 1181569 w 1181569"/>
              <a:gd name="connsiteY2-112" fmla="*/ 575743 h 575743"/>
              <a:gd name="connsiteX3-113" fmla="*/ 1179124 w 1181569"/>
              <a:gd name="connsiteY3-114" fmla="*/ 0 h 575743"/>
              <a:gd name="connsiteX4-115" fmla="*/ 966 w 1181569"/>
              <a:gd name="connsiteY4-116" fmla="*/ 261965 h 575743"/>
              <a:gd name="connsiteX0-117" fmla="*/ 1982 w 1182585"/>
              <a:gd name="connsiteY0-118" fmla="*/ 261965 h 575743"/>
              <a:gd name="connsiteX1-119" fmla="*/ 1016 w 1182585"/>
              <a:gd name="connsiteY1-120" fmla="*/ 317659 h 575743"/>
              <a:gd name="connsiteX2-121" fmla="*/ 1182585 w 1182585"/>
              <a:gd name="connsiteY2-122" fmla="*/ 575743 h 575743"/>
              <a:gd name="connsiteX3-123" fmla="*/ 1180140 w 1182585"/>
              <a:gd name="connsiteY3-124" fmla="*/ 0 h 575743"/>
              <a:gd name="connsiteX4-125" fmla="*/ 1982 w 1182585"/>
              <a:gd name="connsiteY4-126" fmla="*/ 261965 h 575743"/>
              <a:gd name="connsiteX0-127" fmla="*/ 2423 w 1183026"/>
              <a:gd name="connsiteY0-128" fmla="*/ 261965 h 575743"/>
              <a:gd name="connsiteX1-129" fmla="*/ 1457 w 1183026"/>
              <a:gd name="connsiteY1-130" fmla="*/ 317659 h 575743"/>
              <a:gd name="connsiteX2-131" fmla="*/ 1183026 w 1183026"/>
              <a:gd name="connsiteY2-132" fmla="*/ 575743 h 575743"/>
              <a:gd name="connsiteX3-133" fmla="*/ 1180581 w 1183026"/>
              <a:gd name="connsiteY3-134" fmla="*/ 0 h 575743"/>
              <a:gd name="connsiteX4-135" fmla="*/ 2423 w 1183026"/>
              <a:gd name="connsiteY4-136" fmla="*/ 261965 h 575743"/>
              <a:gd name="connsiteX0-137" fmla="*/ 1940 w 1182543"/>
              <a:gd name="connsiteY0-138" fmla="*/ 261965 h 575743"/>
              <a:gd name="connsiteX1-139" fmla="*/ 3312 w 1182543"/>
              <a:gd name="connsiteY1-140" fmla="*/ 317659 h 575743"/>
              <a:gd name="connsiteX2-141" fmla="*/ 1182543 w 1182543"/>
              <a:gd name="connsiteY2-142" fmla="*/ 575743 h 575743"/>
              <a:gd name="connsiteX3-143" fmla="*/ 1180098 w 1182543"/>
              <a:gd name="connsiteY3-144" fmla="*/ 0 h 575743"/>
              <a:gd name="connsiteX4-145" fmla="*/ 1940 w 1182543"/>
              <a:gd name="connsiteY4-146" fmla="*/ 261965 h 575743"/>
              <a:gd name="connsiteX0-147" fmla="*/ 2423 w 1183026"/>
              <a:gd name="connsiteY0-148" fmla="*/ 261965 h 575743"/>
              <a:gd name="connsiteX1-149" fmla="*/ 1457 w 1183026"/>
              <a:gd name="connsiteY1-150" fmla="*/ 315354 h 575743"/>
              <a:gd name="connsiteX2-151" fmla="*/ 1183026 w 1183026"/>
              <a:gd name="connsiteY2-152" fmla="*/ 575743 h 575743"/>
              <a:gd name="connsiteX3-153" fmla="*/ 1180581 w 1183026"/>
              <a:gd name="connsiteY3-154" fmla="*/ 0 h 575743"/>
              <a:gd name="connsiteX4-155" fmla="*/ 2423 w 1183026"/>
              <a:gd name="connsiteY4-156" fmla="*/ 261965 h 5757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grpSp>
        <p:nvGrpSpPr>
          <p:cNvPr id="89093" name="Group 4"/>
          <p:cNvGrpSpPr/>
          <p:nvPr/>
        </p:nvGrpSpPr>
        <p:grpSpPr bwMode="auto">
          <a:xfrm>
            <a:off x="4978400" y="653468"/>
            <a:ext cx="1976438" cy="1638300"/>
            <a:chOff x="3891045" y="989869"/>
            <a:chExt cx="2004950" cy="1954152"/>
          </a:xfrm>
        </p:grpSpPr>
        <p:sp>
          <p:nvSpPr>
            <p:cNvPr id="2" name="Rounded Rectangle 15"/>
            <p:cNvSpPr/>
            <p:nvPr/>
          </p:nvSpPr>
          <p:spPr>
            <a:xfrm>
              <a:off x="4058527" y="989869"/>
              <a:ext cx="1669987" cy="1119092"/>
            </a:xfrm>
            <a:prstGeom prst="roundRect">
              <a:avLst>
                <a:gd name="adj" fmla="val 806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33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3" name="Rounded Rectangle 5"/>
            <p:cNvSpPr/>
            <p:nvPr/>
          </p:nvSpPr>
          <p:spPr>
            <a:xfrm>
              <a:off x="3891045" y="1395090"/>
              <a:ext cx="2004950" cy="1548931"/>
            </a:xfrm>
            <a:custGeom>
              <a:avLst/>
              <a:gdLst/>
              <a:ahLst/>
              <a:cxnLst/>
              <a:rect l="l" t="t" r="r" b="b"/>
              <a:pathLst>
                <a:path w="1728192" h="1648171">
                  <a:moveTo>
                    <a:pt x="85738" y="0"/>
                  </a:moveTo>
                  <a:lnTo>
                    <a:pt x="432048" y="0"/>
                  </a:lnTo>
                  <a:cubicBezTo>
                    <a:pt x="432048" y="238614"/>
                    <a:pt x="625482" y="432048"/>
                    <a:pt x="864096" y="432048"/>
                  </a:cubicBezTo>
                  <a:cubicBezTo>
                    <a:pt x="1102710" y="432048"/>
                    <a:pt x="1296144" y="238614"/>
                    <a:pt x="1296144" y="0"/>
                  </a:cubicBezTo>
                  <a:lnTo>
                    <a:pt x="1642454" y="0"/>
                  </a:lnTo>
                  <a:cubicBezTo>
                    <a:pt x="1689806" y="0"/>
                    <a:pt x="1728192" y="38386"/>
                    <a:pt x="1728192" y="85738"/>
                  </a:cubicBezTo>
                  <a:lnTo>
                    <a:pt x="1728192" y="1562433"/>
                  </a:lnTo>
                  <a:cubicBezTo>
                    <a:pt x="1728192" y="1609785"/>
                    <a:pt x="1689806" y="1648171"/>
                    <a:pt x="1642454" y="1648171"/>
                  </a:cubicBezTo>
                  <a:lnTo>
                    <a:pt x="85738" y="1648171"/>
                  </a:lnTo>
                  <a:cubicBezTo>
                    <a:pt x="38386" y="1648171"/>
                    <a:pt x="0" y="1609785"/>
                    <a:pt x="0" y="1562433"/>
                  </a:cubicBezTo>
                  <a:lnTo>
                    <a:pt x="0" y="85738"/>
                  </a:lnTo>
                  <a:cubicBezTo>
                    <a:pt x="0" y="38386"/>
                    <a:pt x="38386" y="0"/>
                    <a:pt x="857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33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89133" name="TextBox 3"/>
            <p:cNvSpPr txBox="1">
              <a:spLocks noChangeArrowheads="1"/>
            </p:cNvSpPr>
            <p:nvPr/>
          </p:nvSpPr>
          <p:spPr bwMode="auto">
            <a:xfrm>
              <a:off x="4441462" y="1043165"/>
              <a:ext cx="885226" cy="80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72000" bIns="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68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68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68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68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ko-KR" sz="4400" b="1"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rPr>
                <a:t>01</a:t>
              </a:r>
              <a:endParaRPr lang="ko-KR" altLang="en-US" sz="4400" b="1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5159395" y="1280530"/>
            <a:ext cx="16160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325" tIns="56162" rIns="112325" bIns="56162">
            <a:spAutoFit/>
          </a:bodyPr>
          <a:lstStyle/>
          <a:p>
            <a:pPr algn="ctr"/>
            <a:r>
              <a:rPr lang="en-US" b="1">
                <a:solidFill>
                  <a:srgbClr val="1B1764"/>
                </a:solidFill>
                <a:cs typeface="Arial Unicode MS" panose="020B0604020202020204" pitchFamily="34" charset="-128"/>
              </a:rPr>
              <a:t>APBD</a:t>
            </a:r>
          </a:p>
        </p:txBody>
      </p:sp>
      <p:grpSp>
        <p:nvGrpSpPr>
          <p:cNvPr id="89095" name="Group 6"/>
          <p:cNvGrpSpPr/>
          <p:nvPr/>
        </p:nvGrpSpPr>
        <p:grpSpPr bwMode="auto">
          <a:xfrm>
            <a:off x="5049858" y="2612437"/>
            <a:ext cx="2009775" cy="1612900"/>
            <a:chOff x="3891045" y="989869"/>
            <a:chExt cx="2004950" cy="1954152"/>
          </a:xfrm>
        </p:grpSpPr>
        <p:sp>
          <p:nvSpPr>
            <p:cNvPr id="8" name="Rounded Rectangle 15"/>
            <p:cNvSpPr/>
            <p:nvPr/>
          </p:nvSpPr>
          <p:spPr>
            <a:xfrm>
              <a:off x="4058916" y="989869"/>
              <a:ext cx="1669208" cy="1119406"/>
            </a:xfrm>
            <a:prstGeom prst="roundRect">
              <a:avLst>
                <a:gd name="adj" fmla="val 806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33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9" name="Rounded Rectangle 5"/>
            <p:cNvSpPr/>
            <p:nvPr/>
          </p:nvSpPr>
          <p:spPr>
            <a:xfrm>
              <a:off x="3891045" y="1395701"/>
              <a:ext cx="2004950" cy="1548320"/>
            </a:xfrm>
            <a:custGeom>
              <a:avLst/>
              <a:gdLst/>
              <a:ahLst/>
              <a:cxnLst/>
              <a:rect l="l" t="t" r="r" b="b"/>
              <a:pathLst>
                <a:path w="1728192" h="1648171">
                  <a:moveTo>
                    <a:pt x="85738" y="0"/>
                  </a:moveTo>
                  <a:lnTo>
                    <a:pt x="432048" y="0"/>
                  </a:lnTo>
                  <a:cubicBezTo>
                    <a:pt x="432048" y="238614"/>
                    <a:pt x="625482" y="432048"/>
                    <a:pt x="864096" y="432048"/>
                  </a:cubicBezTo>
                  <a:cubicBezTo>
                    <a:pt x="1102710" y="432048"/>
                    <a:pt x="1296144" y="238614"/>
                    <a:pt x="1296144" y="0"/>
                  </a:cubicBezTo>
                  <a:lnTo>
                    <a:pt x="1642454" y="0"/>
                  </a:lnTo>
                  <a:cubicBezTo>
                    <a:pt x="1689806" y="0"/>
                    <a:pt x="1728192" y="38386"/>
                    <a:pt x="1728192" y="85738"/>
                  </a:cubicBezTo>
                  <a:lnTo>
                    <a:pt x="1728192" y="1562433"/>
                  </a:lnTo>
                  <a:cubicBezTo>
                    <a:pt x="1728192" y="1609785"/>
                    <a:pt x="1689806" y="1648171"/>
                    <a:pt x="1642454" y="1648171"/>
                  </a:cubicBezTo>
                  <a:lnTo>
                    <a:pt x="85738" y="1648171"/>
                  </a:lnTo>
                  <a:cubicBezTo>
                    <a:pt x="38386" y="1648171"/>
                    <a:pt x="0" y="1609785"/>
                    <a:pt x="0" y="1562433"/>
                  </a:cubicBezTo>
                  <a:lnTo>
                    <a:pt x="0" y="85738"/>
                  </a:lnTo>
                  <a:cubicBezTo>
                    <a:pt x="0" y="38386"/>
                    <a:pt x="38386" y="0"/>
                    <a:pt x="857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2331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3300">
                <a:solidFill>
                  <a:srgbClr val="FFFFFF"/>
                </a:solidFill>
                <a:cs typeface="Arial Unicode MS" panose="020B0604020202020204" pitchFamily="34" charset="-128"/>
              </a:endParaRPr>
            </a:p>
          </p:txBody>
        </p:sp>
        <p:sp>
          <p:nvSpPr>
            <p:cNvPr id="89130" name="TextBox 9"/>
            <p:cNvSpPr txBox="1">
              <a:spLocks noChangeArrowheads="1"/>
            </p:cNvSpPr>
            <p:nvPr/>
          </p:nvSpPr>
          <p:spPr bwMode="auto">
            <a:xfrm>
              <a:off x="4441462" y="1057969"/>
              <a:ext cx="885226" cy="82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72000" bIns="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12268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12268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12268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122680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ko-KR" sz="4400" b="1"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rPr>
                <a:t>0</a:t>
              </a:r>
              <a:r>
                <a:rPr lang="id-ID" altLang="ko-KR" sz="4400" b="1">
                  <a:solidFill>
                    <a:schemeClr val="bg1"/>
                  </a:solidFill>
                  <a:latin typeface="Arial" panose="020B0604020202020204" pitchFamily="34" charset="0"/>
                  <a:cs typeface="Arial Unicode MS" panose="020B0604020202020204" pitchFamily="34" charset="-128"/>
                </a:rPr>
                <a:t>2</a:t>
              </a:r>
              <a:endParaRPr lang="ko-KR" altLang="en-US" sz="4400" b="1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</p:grpSp>
      <p:sp>
        <p:nvSpPr>
          <p:cNvPr id="89096" name="Rectangle 10"/>
          <p:cNvSpPr>
            <a:spLocks noChangeArrowheads="1"/>
          </p:cNvSpPr>
          <p:nvPr/>
        </p:nvSpPr>
        <p:spPr bwMode="auto">
          <a:xfrm>
            <a:off x="5272108" y="3172830"/>
            <a:ext cx="16144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325" tIns="56162" rIns="112325" bIns="56162">
            <a:spAutoFit/>
          </a:bodyPr>
          <a:lstStyle/>
          <a:p>
            <a:pPr algn="ctr"/>
            <a:r>
              <a:rPr lang="id-ID" b="1">
                <a:solidFill>
                  <a:srgbClr val="1B1764"/>
                </a:solidFill>
                <a:cs typeface="Arial Unicode MS" panose="020B0604020202020204" pitchFamily="34" charset="-128"/>
              </a:rPr>
              <a:t>APBN</a:t>
            </a:r>
            <a:endParaRPr lang="en-US" b="1">
              <a:solidFill>
                <a:srgbClr val="1B1764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9097" name="TextBox 11"/>
          <p:cNvSpPr txBox="1">
            <a:spLocks noChangeArrowheads="1"/>
          </p:cNvSpPr>
          <p:nvPr/>
        </p:nvSpPr>
        <p:spPr bwMode="auto">
          <a:xfrm>
            <a:off x="5014933" y="3437357"/>
            <a:ext cx="2005012" cy="85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325" tIns="56162" rIns="112325" bIns="56162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d-ID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Technopark dan</a:t>
            </a:r>
          </a:p>
          <a:p>
            <a:pPr algn="ctr"/>
            <a:r>
              <a:rPr lang="id-ID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Inkubator Bisnis</a:t>
            </a:r>
            <a:r>
              <a:rPr lang="en-US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 </a:t>
            </a:r>
            <a:r>
              <a:rPr lang="id-ID" altLang="ko-KR" sz="1200" dirty="0">
                <a:solidFill>
                  <a:srgbClr val="40404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dengan kemenristek/BRIN dan Kemenkop UKM</a:t>
            </a:r>
            <a:endParaRPr lang="en-US" altLang="ko-KR" sz="12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ounded Rectangle 15"/>
          <p:cNvSpPr/>
          <p:nvPr/>
        </p:nvSpPr>
        <p:spPr>
          <a:xfrm>
            <a:off x="5180033" y="4501575"/>
            <a:ext cx="1728787" cy="941387"/>
          </a:xfrm>
          <a:prstGeom prst="roundRect">
            <a:avLst>
              <a:gd name="adj" fmla="val 806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5" name="Rounded Rectangle 5"/>
          <p:cNvSpPr/>
          <p:nvPr/>
        </p:nvSpPr>
        <p:spPr>
          <a:xfrm>
            <a:off x="5005388" y="4844475"/>
            <a:ext cx="2076450" cy="1303337"/>
          </a:xfrm>
          <a:custGeom>
            <a:avLst/>
            <a:gdLst/>
            <a:ahLst/>
            <a:cxnLst/>
            <a:rect l="l" t="t" r="r" b="b"/>
            <a:pathLst>
              <a:path w="1728192" h="1648171">
                <a:moveTo>
                  <a:pt x="85738" y="0"/>
                </a:moveTo>
                <a:lnTo>
                  <a:pt x="432048" y="0"/>
                </a:lnTo>
                <a:cubicBezTo>
                  <a:pt x="432048" y="238614"/>
                  <a:pt x="625482" y="432048"/>
                  <a:pt x="864096" y="432048"/>
                </a:cubicBezTo>
                <a:cubicBezTo>
                  <a:pt x="1102710" y="432048"/>
                  <a:pt x="1296144" y="238614"/>
                  <a:pt x="1296144" y="0"/>
                </a:cubicBezTo>
                <a:lnTo>
                  <a:pt x="1642454" y="0"/>
                </a:lnTo>
                <a:cubicBezTo>
                  <a:pt x="1689806" y="0"/>
                  <a:pt x="1728192" y="38386"/>
                  <a:pt x="1728192" y="85738"/>
                </a:cubicBezTo>
                <a:lnTo>
                  <a:pt x="1728192" y="1562433"/>
                </a:lnTo>
                <a:cubicBezTo>
                  <a:pt x="1728192" y="1609785"/>
                  <a:pt x="1689806" y="1648171"/>
                  <a:pt x="1642454" y="1648171"/>
                </a:cubicBezTo>
                <a:lnTo>
                  <a:pt x="85738" y="1648171"/>
                </a:lnTo>
                <a:cubicBezTo>
                  <a:pt x="38386" y="1648171"/>
                  <a:pt x="0" y="1609785"/>
                  <a:pt x="0" y="1562433"/>
                </a:cubicBezTo>
                <a:lnTo>
                  <a:pt x="0" y="85738"/>
                </a:lnTo>
                <a:cubicBezTo>
                  <a:pt x="0" y="38386"/>
                  <a:pt x="38386" y="0"/>
                  <a:pt x="857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9100" name="TextBox 15"/>
          <p:cNvSpPr txBox="1">
            <a:spLocks noChangeArrowheads="1"/>
          </p:cNvSpPr>
          <p:nvPr/>
        </p:nvSpPr>
        <p:spPr bwMode="auto">
          <a:xfrm>
            <a:off x="5576908" y="4547612"/>
            <a:ext cx="9159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45" tIns="0" rIns="88445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400" b="1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0</a:t>
            </a:r>
            <a:r>
              <a:rPr lang="id-ID" altLang="ko-KR" sz="4400" b="1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3</a:t>
            </a:r>
            <a:endParaRPr lang="ko-KR" altLang="en-US" sz="4400" b="1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89101" name="Rectangle 16"/>
          <p:cNvSpPr>
            <a:spLocks noChangeArrowheads="1"/>
          </p:cNvSpPr>
          <p:nvPr/>
        </p:nvSpPr>
        <p:spPr bwMode="auto">
          <a:xfrm>
            <a:off x="5227658" y="5241337"/>
            <a:ext cx="161448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325" tIns="56162" rIns="112325" bIns="56162">
            <a:spAutoFit/>
          </a:bodyPr>
          <a:lstStyle/>
          <a:p>
            <a:pPr algn="ctr"/>
            <a:r>
              <a:rPr lang="id-ID" sz="1800" b="1">
                <a:solidFill>
                  <a:srgbClr val="1B1764"/>
                </a:solidFill>
                <a:cs typeface="Arial Unicode MS" panose="020B0604020202020204" pitchFamily="34" charset="-128"/>
              </a:rPr>
              <a:t>Creative Financing</a:t>
            </a:r>
            <a:endParaRPr lang="en-US" sz="1800" b="1">
              <a:solidFill>
                <a:srgbClr val="1B1764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9102" name="Rectangle 18"/>
          <p:cNvSpPr>
            <a:spLocks noChangeArrowheads="1"/>
          </p:cNvSpPr>
          <p:nvPr/>
        </p:nvSpPr>
        <p:spPr bwMode="auto">
          <a:xfrm>
            <a:off x="4895850" y="1569455"/>
            <a:ext cx="21351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325" tIns="56162" rIns="112325" bIns="56162">
            <a:spAutoFit/>
          </a:bodyPr>
          <a:lstStyle/>
          <a:p>
            <a:pPr algn="ctr"/>
            <a:r>
              <a:rPr lang="id-ID" altLang="ko-KR" sz="1200">
                <a:solidFill>
                  <a:srgbClr val="404040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Inovasi OPD dan masyarakat meliputi proses dan pengembangan</a:t>
            </a:r>
            <a:endParaRPr lang="en-US" altLang="ko-KR" sz="120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81945" y="4844475"/>
            <a:ext cx="3843330" cy="1121389"/>
          </a:xfrm>
          <a:prstGeom prst="rect">
            <a:avLst/>
          </a:prstGeom>
        </p:spPr>
        <p:txBody>
          <a:bodyPr wrap="square" lIns="112325" tIns="56162" rIns="112325" bIns="56162">
            <a:spAutoFit/>
          </a:bodyPr>
          <a:lstStyle/>
          <a:p>
            <a:pPr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300" dirty="0">
              <a:solidFill>
                <a:srgbClr val="595959"/>
              </a:solidFill>
              <a:latin typeface="+mn-lt"/>
              <a:cs typeface="+mn-cs"/>
            </a:endParaRPr>
          </a:p>
          <a:p>
            <a:pPr defTabSz="1123315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400" i="1" dirty="0"/>
              <a:t>Pendayagunaan </a:t>
            </a:r>
            <a:r>
              <a:rPr lang="en-US" altLang="en-US" sz="1400" i="1" dirty="0"/>
              <a:t>CSR </a:t>
            </a:r>
            <a:r>
              <a:rPr lang="en-US" altLang="en-US" sz="1400" i="1" dirty="0" err="1"/>
              <a:t>dan</a:t>
            </a:r>
            <a:r>
              <a:rPr lang="en-US" altLang="en-US" sz="1400" i="1" dirty="0"/>
              <a:t>  </a:t>
            </a:r>
            <a:r>
              <a:rPr lang="id-ID" altLang="en-US" sz="1400" i="1" dirty="0"/>
              <a:t>Kolaborasi </a:t>
            </a:r>
            <a:r>
              <a:rPr lang="en-US" altLang="en-US" sz="1400" i="1" dirty="0" err="1"/>
              <a:t>Komunitas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Inovatif</a:t>
            </a:r>
            <a:r>
              <a:rPr lang="id-ID" altLang="en-US" sz="1400" i="1" dirty="0"/>
              <a:t>  untuk Pembinaan, Pelatihan dan PendampinganTenant/Wirausaha Inovatif  </a:t>
            </a:r>
            <a:endParaRPr lang="en-US" altLang="en-US" sz="1400" dirty="0"/>
          </a:p>
        </p:txBody>
      </p:sp>
      <p:sp>
        <p:nvSpPr>
          <p:cNvPr id="24" name="Bent Arrow 9"/>
          <p:cNvSpPr/>
          <p:nvPr/>
        </p:nvSpPr>
        <p:spPr>
          <a:xfrm rot="16200000">
            <a:off x="787420" y="3606218"/>
            <a:ext cx="588963" cy="1100137"/>
          </a:xfrm>
          <a:prstGeom prst="bentArrow">
            <a:avLst>
              <a:gd name="adj1" fmla="val 15772"/>
              <a:gd name="adj2" fmla="val 17802"/>
              <a:gd name="adj3" fmla="val 28740"/>
              <a:gd name="adj4" fmla="val 27522"/>
            </a:avLst>
          </a:prstGeom>
          <a:solidFill>
            <a:srgbClr val="94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30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5" name="Bent Arrow 52"/>
          <p:cNvSpPr/>
          <p:nvPr/>
        </p:nvSpPr>
        <p:spPr>
          <a:xfrm rot="10800000">
            <a:off x="1982808" y="3917375"/>
            <a:ext cx="1100137" cy="587375"/>
          </a:xfrm>
          <a:prstGeom prst="bentArrow">
            <a:avLst>
              <a:gd name="adj1" fmla="val 15909"/>
              <a:gd name="adj2" fmla="val 18319"/>
              <a:gd name="adj3" fmla="val 28663"/>
              <a:gd name="adj4" fmla="val 29876"/>
            </a:avLst>
          </a:prstGeom>
          <a:solidFill>
            <a:srgbClr val="94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30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6" name="Bent Arrow 9"/>
          <p:cNvSpPr/>
          <p:nvPr/>
        </p:nvSpPr>
        <p:spPr>
          <a:xfrm rot="5400000">
            <a:off x="2281238" y="2407649"/>
            <a:ext cx="585788" cy="1100137"/>
          </a:xfrm>
          <a:prstGeom prst="bentArrow">
            <a:avLst>
              <a:gd name="adj1" fmla="val 15772"/>
              <a:gd name="adj2" fmla="val 17802"/>
              <a:gd name="adj3" fmla="val 28740"/>
              <a:gd name="adj4" fmla="val 27522"/>
            </a:avLst>
          </a:prstGeom>
          <a:solidFill>
            <a:srgbClr val="94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30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7" name="Bent Arrow 52"/>
          <p:cNvSpPr/>
          <p:nvPr/>
        </p:nvSpPr>
        <p:spPr>
          <a:xfrm>
            <a:off x="588963" y="2612450"/>
            <a:ext cx="1100137" cy="587375"/>
          </a:xfrm>
          <a:prstGeom prst="bentArrow">
            <a:avLst>
              <a:gd name="adj1" fmla="val 15909"/>
              <a:gd name="adj2" fmla="val 18319"/>
              <a:gd name="adj3" fmla="val 28663"/>
              <a:gd name="adj4" fmla="val 29876"/>
            </a:avLst>
          </a:prstGeom>
          <a:solidFill>
            <a:srgbClr val="94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30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654" y="3001223"/>
            <a:ext cx="2662237" cy="110799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2400" b="1" dirty="0">
                <a:solidFill>
                  <a:srgbClr val="3246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SUMBER</a:t>
            </a:r>
          </a:p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2400" b="1" dirty="0">
                <a:solidFill>
                  <a:srgbClr val="3246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PENDANAAN</a:t>
            </a:r>
          </a:p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2400" b="1" dirty="0">
                <a:solidFill>
                  <a:srgbClr val="3246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INOVASI</a:t>
            </a:r>
            <a:endParaRPr lang="en-US" altLang="ko-KR" sz="2400" b="1" dirty="0">
              <a:solidFill>
                <a:srgbClr val="3246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09875" y="3258542"/>
            <a:ext cx="500063" cy="585788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37" name="Block Arc 11"/>
          <p:cNvSpPr/>
          <p:nvPr/>
        </p:nvSpPr>
        <p:spPr>
          <a:xfrm rot="10800000">
            <a:off x="2926855" y="3346760"/>
            <a:ext cx="292100" cy="40243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94A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378345" y="1294805"/>
            <a:ext cx="595313" cy="5953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48195" y="3269662"/>
            <a:ext cx="595313" cy="5937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02138" y="5184180"/>
            <a:ext cx="595312" cy="5953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57" name="Rectangle 20"/>
          <p:cNvSpPr/>
          <p:nvPr/>
        </p:nvSpPr>
        <p:spPr>
          <a:xfrm>
            <a:off x="7972445" y="4512687"/>
            <a:ext cx="2559050" cy="542925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1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9115" name="Rectangle 61"/>
          <p:cNvSpPr>
            <a:spLocks noChangeArrowheads="1"/>
          </p:cNvSpPr>
          <p:nvPr/>
        </p:nvSpPr>
        <p:spPr bwMode="auto">
          <a:xfrm>
            <a:off x="8355033" y="4479350"/>
            <a:ext cx="17811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325" tIns="56162" rIns="112325" bIns="56162">
            <a:spAutoFit/>
          </a:bodyPr>
          <a:lstStyle/>
          <a:p>
            <a:pPr algn="ctr"/>
            <a:r>
              <a:rPr lang="id-ID" altLang="ko-KR" sz="2000" b="1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Pelaksanaan</a:t>
            </a:r>
            <a:endParaRPr lang="ko-KR" altLang="en-US" sz="2000" b="1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63" name="Freeform 49"/>
          <p:cNvSpPr/>
          <p:nvPr/>
        </p:nvSpPr>
        <p:spPr>
          <a:xfrm flipH="1">
            <a:off x="7029470" y="4769849"/>
            <a:ext cx="563563" cy="479425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1">
                <a:lumMod val="50000"/>
              </a:schemeClr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cxnSp>
        <p:nvCxnSpPr>
          <p:cNvPr id="64" name="Straight Connector 63"/>
          <p:cNvCxnSpPr>
            <a:endCxn id="63" idx="3"/>
          </p:cNvCxnSpPr>
          <p:nvPr/>
        </p:nvCxnSpPr>
        <p:spPr>
          <a:xfrm flipH="1">
            <a:off x="7593033" y="4757155"/>
            <a:ext cx="320675" cy="127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0"/>
          <p:cNvSpPr/>
          <p:nvPr/>
        </p:nvSpPr>
        <p:spPr>
          <a:xfrm>
            <a:off x="7961333" y="809050"/>
            <a:ext cx="2559050" cy="542925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b="1">
              <a:solidFill>
                <a:schemeClr val="tx1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9119" name="Rectangle 61"/>
          <p:cNvSpPr>
            <a:spLocks noChangeArrowheads="1"/>
          </p:cNvSpPr>
          <p:nvPr/>
        </p:nvSpPr>
        <p:spPr bwMode="auto">
          <a:xfrm>
            <a:off x="8343920" y="809037"/>
            <a:ext cx="17811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325" tIns="56162" rIns="112325" bIns="56162">
            <a:spAutoFit/>
          </a:bodyPr>
          <a:lstStyle/>
          <a:p>
            <a:pPr algn="ctr"/>
            <a:r>
              <a:rPr lang="id-ID" altLang="ko-KR" sz="2000" b="1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Pelaksanaan</a:t>
            </a:r>
            <a:endParaRPr lang="ko-KR" altLang="en-US" sz="2000" b="1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74" name="Freeform 49"/>
          <p:cNvSpPr/>
          <p:nvPr/>
        </p:nvSpPr>
        <p:spPr>
          <a:xfrm flipH="1">
            <a:off x="6902450" y="972542"/>
            <a:ext cx="635000" cy="296863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4">
                <a:lumMod val="50000"/>
              </a:schemeClr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rot="10800000" flipV="1">
            <a:off x="7537450" y="972542"/>
            <a:ext cx="376238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902575" y="1301162"/>
            <a:ext cx="4278313" cy="1513804"/>
          </a:xfrm>
          <a:prstGeom prst="rect">
            <a:avLst/>
          </a:prstGeom>
        </p:spPr>
        <p:txBody>
          <a:bodyPr lIns="112325" tIns="56162" rIns="112325" bIns="56162">
            <a:spAutoFit/>
          </a:bodyPr>
          <a:lstStyle/>
          <a:p>
            <a:pPr marL="296545" indent="-296545" defTabSz="112331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Dukungan penganggaran pada Inovasi OPD</a:t>
            </a:r>
          </a:p>
          <a:p>
            <a:pPr marL="296545" indent="-296545" defTabSz="112331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Bantuan program dan pelatihan kepada kelompok masyarakat dan alat produk inovasi</a:t>
            </a:r>
          </a:p>
          <a:p>
            <a:pPr marL="296545" indent="-296545" defTabSz="112331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Fasilitasi promosi produk inovasi dan Kekayaan Intelektual</a:t>
            </a:r>
          </a:p>
          <a:p>
            <a:pPr marL="296545" indent="-296545" defTabSz="112331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1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Bussines Matching </a:t>
            </a:r>
            <a:r>
              <a:rPr lang="id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mempertemukan Inventor dengan </a:t>
            </a:r>
            <a:r>
              <a:rPr lang="id-ID" sz="1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Buyers </a:t>
            </a:r>
            <a:r>
              <a:rPr lang="id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/ Calon Investor</a:t>
            </a:r>
          </a:p>
        </p:txBody>
      </p:sp>
      <p:sp>
        <p:nvSpPr>
          <p:cNvPr id="4" name="Freeform 49"/>
          <p:cNvSpPr/>
          <p:nvPr/>
        </p:nvSpPr>
        <p:spPr>
          <a:xfrm flipH="1">
            <a:off x="7029470" y="3219894"/>
            <a:ext cx="419100" cy="315912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C000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881945" y="3436172"/>
            <a:ext cx="4075899" cy="913640"/>
          </a:xfrm>
          <a:prstGeom prst="rect">
            <a:avLst/>
          </a:prstGeom>
          <a:noFill/>
        </p:spPr>
        <p:txBody>
          <a:bodyPr wrap="square" lIns="112325" tIns="56162" rIns="112325" bIns="56162">
            <a:spAutoFit/>
          </a:bodyPr>
          <a:lstStyle/>
          <a:p>
            <a:pPr marL="296545" indent="-296545" defTabSz="112331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  <a:sym typeface="+mn-ea"/>
              </a:rPr>
              <a:t>Pendanaan Perusahaan Pemula Berbasis Riset (PPBR)/ Start Up Inovasi</a:t>
            </a:r>
          </a:p>
          <a:p>
            <a:pPr marL="296545" indent="-296545" defTabSz="1123315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d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  <a:sym typeface="+mn-ea"/>
              </a:rPr>
              <a:t>Pembinaan, Pelatihan dan Pendampingan Tenant melalui Technopark dan inkubator Bisnis</a:t>
            </a:r>
          </a:p>
        </p:txBody>
      </p:sp>
      <p:cxnSp>
        <p:nvCxnSpPr>
          <p:cNvPr id="7" name="Straight Connector 6"/>
          <p:cNvCxnSpPr>
            <a:endCxn id="4" idx="3"/>
          </p:cNvCxnSpPr>
          <p:nvPr/>
        </p:nvCxnSpPr>
        <p:spPr>
          <a:xfrm rot="10800000">
            <a:off x="7448550" y="3219901"/>
            <a:ext cx="387350" cy="1587"/>
          </a:xfrm>
          <a:prstGeom prst="line">
            <a:avLst/>
          </a:prstGeom>
          <a:ln w="12700">
            <a:solidFill>
              <a:srgbClr val="FFC000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0"/>
          <p:cNvSpPr/>
          <p:nvPr/>
        </p:nvSpPr>
        <p:spPr>
          <a:xfrm>
            <a:off x="7924820" y="2978730"/>
            <a:ext cx="2559050" cy="542925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330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9127" name="Rectangle 61"/>
          <p:cNvSpPr>
            <a:spLocks noChangeArrowheads="1"/>
          </p:cNvSpPr>
          <p:nvPr/>
        </p:nvSpPr>
        <p:spPr bwMode="auto">
          <a:xfrm>
            <a:off x="8263642" y="2976874"/>
            <a:ext cx="17811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325" tIns="56162" rIns="112325" bIns="56162">
            <a:spAutoFit/>
          </a:bodyPr>
          <a:lstStyle/>
          <a:p>
            <a:pPr algn="ctr"/>
            <a:r>
              <a:rPr lang="id-ID" altLang="ko-KR" sz="2000" b="1" dirty="0"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Pelaksanaan</a:t>
            </a:r>
            <a:endParaRPr lang="ko-KR" altLang="en-US" sz="2000" b="1" dirty="0">
              <a:solidFill>
                <a:schemeClr val="bg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46" name="Slide Number Placeholder 9"/>
          <p:cNvSpPr txBox="1">
            <a:spLocks noChangeArrowheads="1"/>
          </p:cNvSpPr>
          <p:nvPr/>
        </p:nvSpPr>
        <p:spPr bwMode="auto">
          <a:xfrm>
            <a:off x="11725275" y="6382122"/>
            <a:ext cx="4651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d-ID"/>
            </a:defPPr>
            <a:lvl1pPr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E8C2ECE-43F3-4B2A-9395-C9D303E2F84B}" type="slidenum">
              <a:rPr lang="en-US" altLang="zh-CN" sz="1400" b="1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5</a:t>
            </a:fld>
            <a:endParaRPr lang="en-US" altLang="zh-CN" sz="1400" b="1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587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282575" y="4383101"/>
            <a:ext cx="5889625" cy="1680845"/>
          </a:xfrm>
          <a:prstGeom prst="rect">
            <a:avLst/>
          </a:prstGeom>
          <a:noFill/>
        </p:spPr>
        <p:txBody>
          <a:bodyPr lIns="112325" tIns="56162" rIns="112325" bIns="56162">
            <a:spAutoFit/>
          </a:bodyPr>
          <a:lstStyle/>
          <a:p>
            <a:pPr defTabSz="1123315">
              <a:defRPr/>
            </a:pPr>
            <a:r>
              <a:rPr lang="id-ID" altLang="ko-KR" sz="1700" dirty="0">
                <a:latin typeface="+mn-lt"/>
              </a:rPr>
              <a:t>Sudah tercipta sebanyak 321 inovasi OPD (2018-2022)</a:t>
            </a:r>
          </a:p>
          <a:p>
            <a:pPr defTabSz="1123315">
              <a:defRPr/>
            </a:pPr>
            <a:r>
              <a:rPr lang="id-ID" altLang="ko-KR" sz="1700" dirty="0">
                <a:latin typeface="+mn-lt"/>
              </a:rPr>
              <a:t>Meliputi :</a:t>
            </a:r>
          </a:p>
          <a:p>
            <a:pPr marL="421005" indent="-421005" defTabSz="1123315">
              <a:buFontTx/>
              <a:buAutoNum type="arabicPeriod"/>
              <a:defRPr/>
            </a:pPr>
            <a:r>
              <a:rPr lang="id-ID" altLang="ko-KR" sz="1700" dirty="0">
                <a:latin typeface="+mn-lt"/>
              </a:rPr>
              <a:t>Inovasi Pelayanan Publik</a:t>
            </a:r>
          </a:p>
          <a:p>
            <a:pPr marL="421005" indent="-421005" defTabSz="1123315">
              <a:buFontTx/>
              <a:buAutoNum type="arabicPeriod"/>
              <a:defRPr/>
            </a:pPr>
            <a:r>
              <a:rPr lang="id-ID" altLang="ko-KR" sz="1700" dirty="0">
                <a:latin typeface="+mn-lt"/>
              </a:rPr>
              <a:t>Inovasi Tata kelola Pemerintahan</a:t>
            </a:r>
          </a:p>
          <a:p>
            <a:pPr marL="421005" indent="-421005" defTabSz="1123315">
              <a:buFontTx/>
              <a:buAutoNum type="arabicPeriod"/>
              <a:defRPr/>
            </a:pPr>
            <a:r>
              <a:rPr lang="id-ID" altLang="ko-KR" sz="1700" dirty="0">
                <a:latin typeface="+mn-lt"/>
              </a:rPr>
              <a:t>Inovasi Daerah lainnya sesuai dengan urusan kewenangan</a:t>
            </a:r>
            <a:endParaRPr lang="en-US" altLang="ko-KR" sz="1700" dirty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2595" y="2854325"/>
            <a:ext cx="5213350" cy="522288"/>
          </a:xfrm>
          <a:prstGeom prst="rect">
            <a:avLst/>
          </a:prstGeom>
          <a:noFill/>
        </p:spPr>
        <p:txBody>
          <a:bodyPr lIns="44222" tIns="0" rIns="44222" bIns="0" anchor="ctr">
            <a:spAutoFit/>
          </a:bodyPr>
          <a:lstStyle/>
          <a:p>
            <a:pPr defTabSz="1123315">
              <a:defRPr/>
            </a:pPr>
            <a:r>
              <a:rPr lang="id-ID" altLang="ko-KR" sz="3400" b="1" dirty="0">
                <a:solidFill>
                  <a:srgbClr val="ED7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 Unicode MS" panose="020B0604020202020204" pitchFamily="34" charset="-128"/>
              </a:rPr>
              <a:t>1 OPD 1 INOVASI</a:t>
            </a:r>
            <a:endParaRPr lang="ko-KR" altLang="en-US" sz="3400" b="1" dirty="0">
              <a:solidFill>
                <a:srgbClr val="ED7D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 Unicode MS" panose="020B0604020202020204" pitchFamily="34" charset="-128"/>
            </a:endParaRPr>
          </a:p>
        </p:txBody>
      </p:sp>
      <p:sp>
        <p:nvSpPr>
          <p:cNvPr id="92164" name="TextBox 70"/>
          <p:cNvSpPr txBox="1">
            <a:spLocks noChangeArrowheads="1"/>
          </p:cNvSpPr>
          <p:nvPr/>
        </p:nvSpPr>
        <p:spPr bwMode="auto">
          <a:xfrm>
            <a:off x="92095" y="693758"/>
            <a:ext cx="38258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325" tIns="56162" rIns="112325" bIns="56162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d-ID" altLang="ko-KR" sz="5400" b="1">
                <a:solidFill>
                  <a:srgbClr val="E61358"/>
                </a:solidFill>
                <a:latin typeface="Arial" panose="020B0604020202020204" pitchFamily="34" charset="0"/>
              </a:rPr>
              <a:t>INOVASI</a:t>
            </a:r>
            <a:endParaRPr lang="en-US" altLang="ko-KR" sz="5400" b="1">
              <a:solidFill>
                <a:srgbClr val="E61358"/>
              </a:solidFill>
              <a:latin typeface="Arial" panose="020B0604020202020204" pitchFamily="34" charset="0"/>
            </a:endParaRPr>
          </a:p>
        </p:txBody>
      </p:sp>
      <p:sp>
        <p:nvSpPr>
          <p:cNvPr id="92165" name="TextBox 71"/>
          <p:cNvSpPr txBox="1">
            <a:spLocks noChangeArrowheads="1"/>
          </p:cNvSpPr>
          <p:nvPr/>
        </p:nvSpPr>
        <p:spPr bwMode="auto">
          <a:xfrm>
            <a:off x="261938" y="1485920"/>
            <a:ext cx="4114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325" tIns="56162" rIns="112325" bIns="56162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d-ID" altLang="ko-KR" sz="2400" dirty="0">
                <a:latin typeface="Arial" panose="020B0604020202020204" pitchFamily="34" charset="0"/>
              </a:rPr>
              <a:t>Penyelenggaraan Pemerintahan</a:t>
            </a:r>
            <a:endParaRPr lang="ko-KR" altLang="en-US" sz="2400" dirty="0">
              <a:latin typeface="Arial" panose="020B0604020202020204" pitchFamily="34" charset="0"/>
            </a:endParaRPr>
          </a:p>
        </p:txBody>
      </p:sp>
      <p:sp>
        <p:nvSpPr>
          <p:cNvPr id="81" name="Freeform: Shape 80"/>
          <p:cNvSpPr/>
          <p:nvPr/>
        </p:nvSpPr>
        <p:spPr>
          <a:xfrm>
            <a:off x="2162175" y="-4763"/>
            <a:ext cx="3159125" cy="1717676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-1" fmla="*/ 0 w 2825140"/>
              <a:gd name="connsiteY0-2" fmla="*/ 300530 h 1713100"/>
              <a:gd name="connsiteX1-3" fmla="*/ 2524610 w 2825140"/>
              <a:gd name="connsiteY1-4" fmla="*/ 0 h 1713100"/>
              <a:gd name="connsiteX2-5" fmla="*/ 2825140 w 2825140"/>
              <a:gd name="connsiteY2-6" fmla="*/ 300530 h 1713100"/>
              <a:gd name="connsiteX3-7" fmla="*/ 1412570 w 2825140"/>
              <a:gd name="connsiteY3-8" fmla="*/ 1713100 h 1713100"/>
              <a:gd name="connsiteX4-9" fmla="*/ 0 w 2825140"/>
              <a:gd name="connsiteY4-10" fmla="*/ 300530 h 1713100"/>
              <a:gd name="connsiteX0-11" fmla="*/ 0 w 3158515"/>
              <a:gd name="connsiteY0-12" fmla="*/ 0 h 1745945"/>
              <a:gd name="connsiteX1-13" fmla="*/ 2857985 w 3158515"/>
              <a:gd name="connsiteY1-14" fmla="*/ 32845 h 1745945"/>
              <a:gd name="connsiteX2-15" fmla="*/ 3158515 w 3158515"/>
              <a:gd name="connsiteY2-16" fmla="*/ 333375 h 1745945"/>
              <a:gd name="connsiteX3-17" fmla="*/ 1745945 w 3158515"/>
              <a:gd name="connsiteY3-18" fmla="*/ 1745945 h 1745945"/>
              <a:gd name="connsiteX4-19" fmla="*/ 0 w 3158515"/>
              <a:gd name="connsiteY4-20" fmla="*/ 0 h 1745945"/>
              <a:gd name="connsiteX0-21" fmla="*/ 0 w 3158515"/>
              <a:gd name="connsiteY0-22" fmla="*/ 0 h 1717370"/>
              <a:gd name="connsiteX1-23" fmla="*/ 2857985 w 3158515"/>
              <a:gd name="connsiteY1-24" fmla="*/ 4270 h 1717370"/>
              <a:gd name="connsiteX2-25" fmla="*/ 3158515 w 3158515"/>
              <a:gd name="connsiteY2-26" fmla="*/ 304800 h 1717370"/>
              <a:gd name="connsiteX3-27" fmla="*/ 1745945 w 3158515"/>
              <a:gd name="connsiteY3-28" fmla="*/ 1717370 h 1717370"/>
              <a:gd name="connsiteX4-29" fmla="*/ 0 w 3158515"/>
              <a:gd name="connsiteY4-30" fmla="*/ 0 h 1717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58515" h="1717370">
                <a:moveTo>
                  <a:pt x="0" y="0"/>
                </a:moveTo>
                <a:lnTo>
                  <a:pt x="2857985" y="4270"/>
                </a:lnTo>
                <a:lnTo>
                  <a:pt x="3158515" y="304800"/>
                </a:lnTo>
                <a:lnTo>
                  <a:pt x="1745945" y="1717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Diamond 74"/>
          <p:cNvSpPr/>
          <p:nvPr/>
        </p:nvSpPr>
        <p:spPr>
          <a:xfrm>
            <a:off x="6527800" y="639763"/>
            <a:ext cx="1073150" cy="107315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Diamond 75"/>
          <p:cNvSpPr/>
          <p:nvPr/>
        </p:nvSpPr>
        <p:spPr>
          <a:xfrm>
            <a:off x="6257945" y="4638695"/>
            <a:ext cx="690563" cy="690563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Freeform: Shape 81"/>
          <p:cNvSpPr/>
          <p:nvPr/>
        </p:nvSpPr>
        <p:spPr>
          <a:xfrm>
            <a:off x="8774133" y="5137150"/>
            <a:ext cx="3159125" cy="1735138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  <a:gd name="connsiteX0-1" fmla="*/ 1412570 w 2825140"/>
              <a:gd name="connsiteY0-2" fmla="*/ 0 h 1723117"/>
              <a:gd name="connsiteX1-3" fmla="*/ 2825140 w 2825140"/>
              <a:gd name="connsiteY1-4" fmla="*/ 1412570 h 1723117"/>
              <a:gd name="connsiteX2-5" fmla="*/ 310547 w 2825140"/>
              <a:gd name="connsiteY2-6" fmla="*/ 1723117 h 1723117"/>
              <a:gd name="connsiteX3-7" fmla="*/ 0 w 2825140"/>
              <a:gd name="connsiteY3-8" fmla="*/ 1412570 h 1723117"/>
              <a:gd name="connsiteX4-9" fmla="*/ 1412570 w 2825140"/>
              <a:gd name="connsiteY4-10" fmla="*/ 0 h 1723117"/>
              <a:gd name="connsiteX0-11" fmla="*/ 1412570 w 3158515"/>
              <a:gd name="connsiteY0-12" fmla="*/ 0 h 1736420"/>
              <a:gd name="connsiteX1-13" fmla="*/ 3158515 w 3158515"/>
              <a:gd name="connsiteY1-14" fmla="*/ 1736420 h 1736420"/>
              <a:gd name="connsiteX2-15" fmla="*/ 310547 w 3158515"/>
              <a:gd name="connsiteY2-16" fmla="*/ 1723117 h 1736420"/>
              <a:gd name="connsiteX3-17" fmla="*/ 0 w 3158515"/>
              <a:gd name="connsiteY3-18" fmla="*/ 1412570 h 1736420"/>
              <a:gd name="connsiteX4-19" fmla="*/ 1412570 w 3158515"/>
              <a:gd name="connsiteY4-20" fmla="*/ 0 h 17364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58515" h="1736420">
                <a:moveTo>
                  <a:pt x="1412570" y="0"/>
                </a:moveTo>
                <a:lnTo>
                  <a:pt x="3158515" y="1736420"/>
                </a:lnTo>
                <a:lnTo>
                  <a:pt x="310547" y="1723117"/>
                </a:lnTo>
                <a:lnTo>
                  <a:pt x="0" y="1412570"/>
                </a:lnTo>
                <a:lnTo>
                  <a:pt x="1412570" y="0"/>
                </a:lnTo>
                <a:close/>
              </a:path>
            </a:pathLst>
          </a:cu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9788545" y="1033463"/>
            <a:ext cx="690563" cy="6905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25" tIns="56162" rIns="112325" bIns="56162" anchor="ctr"/>
          <a:lstStyle/>
          <a:p>
            <a:pPr algn="ctr" defTabSz="1123315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Placeholder 24" descr="sim rs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4609" b="14609"/>
          <a:stretch>
            <a:fillRect/>
          </a:stretch>
        </p:blipFill>
        <p:spPr>
          <a:xfrm>
            <a:off x="7204751" y="3571116"/>
            <a:ext cx="2825383" cy="2824816"/>
          </a:xfrm>
        </p:spPr>
      </p:pic>
      <p:sp>
        <p:nvSpPr>
          <p:cNvPr id="92172" name="TextBox 16"/>
          <p:cNvSpPr txBox="1">
            <a:spLocks noChangeArrowheads="1"/>
          </p:cNvSpPr>
          <p:nvPr/>
        </p:nvSpPr>
        <p:spPr bwMode="auto">
          <a:xfrm>
            <a:off x="276245" y="3467120"/>
            <a:ext cx="48037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325" tIns="56162" rIns="112325" bIns="56162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d-ID" altLang="ko-KR" sz="1700">
                <a:latin typeface="Arial" panose="020B0604020202020204" pitchFamily="34" charset="0"/>
              </a:rPr>
              <a:t>Perangkat Daerah wajib menciptakan paling sedikit 1 inovasi setiap tahun dalam rangka menjawab permasalahan sektoral</a:t>
            </a:r>
          </a:p>
        </p:txBody>
      </p:sp>
      <p:pic>
        <p:nvPicPr>
          <p:cNvPr id="24" name="Picture Placeholder 23" descr="pajak_jateng_sakpole_0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477" r="8477"/>
          <a:stretch>
            <a:fillRect/>
          </a:stretch>
        </p:blipFill>
        <p:spPr>
          <a:xfrm>
            <a:off x="4074611" y="449368"/>
            <a:ext cx="2825383" cy="2824816"/>
          </a:xfrm>
        </p:spPr>
      </p:pic>
      <p:pic>
        <p:nvPicPr>
          <p:cNvPr id="32" name="Picture Placeholder 31" descr="SIHATI 1.pn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t="21891" b="21891"/>
          <a:stretch>
            <a:fillRect/>
          </a:stretch>
        </p:blipFill>
        <p:spPr>
          <a:xfrm>
            <a:off x="5652380" y="2010268"/>
            <a:ext cx="2825383" cy="2824817"/>
          </a:xfrm>
        </p:spPr>
      </p:pic>
      <p:pic>
        <p:nvPicPr>
          <p:cNvPr id="34" name="Picture Placeholder 33" descr="5ng.jpg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6143" r="16143"/>
          <a:stretch>
            <a:fillRect/>
          </a:stretch>
        </p:blipFill>
        <p:spPr>
          <a:xfrm>
            <a:off x="7231735" y="449368"/>
            <a:ext cx="2825383" cy="2824816"/>
          </a:xfrm>
        </p:spPr>
      </p:pic>
      <p:pic>
        <p:nvPicPr>
          <p:cNvPr id="41" name="Picture Placeholder 40" descr="REGO PANTES.jpg"/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l="35913" r="35913"/>
          <a:stretch>
            <a:fillRect/>
          </a:stretch>
        </p:blipFill>
        <p:spPr>
          <a:xfrm>
            <a:off x="8768234" y="14316"/>
            <a:ext cx="3422205" cy="6845296"/>
          </a:xfrm>
        </p:spPr>
      </p:pic>
      <p:sp>
        <p:nvSpPr>
          <p:cNvPr id="17" name="Slide Number Placeholder 9"/>
          <p:cNvSpPr txBox="1">
            <a:spLocks noChangeArrowheads="1"/>
          </p:cNvSpPr>
          <p:nvPr/>
        </p:nvSpPr>
        <p:spPr bwMode="auto">
          <a:xfrm>
            <a:off x="11318700" y="6454143"/>
            <a:ext cx="4651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d-ID"/>
            </a:defPPr>
            <a:lvl1pPr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E8C2ECE-43F3-4B2A-9395-C9D303E2F84B}" type="slidenum">
              <a:rPr lang="en-US" altLang="zh-CN" sz="1400" b="1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6</a:t>
            </a:fld>
            <a:endParaRPr lang="en-US" altLang="zh-CN" sz="1400" b="1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06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854846" y="1485578"/>
            <a:ext cx="9498012" cy="6477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K R E N O V A</a:t>
            </a:r>
            <a:r>
              <a:rPr lang="id-ID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DAN PENJARINGAN INOVASI MASYARAKAT </a:t>
            </a:r>
          </a:p>
          <a:p>
            <a:r>
              <a:rPr lang="id-ID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(1</a:t>
            </a: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811</a:t>
            </a:r>
            <a:r>
              <a:rPr lang="id-ID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Inovasi)</a:t>
            </a:r>
            <a:endParaRPr lang="en-US" sz="2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92595" y="3481408"/>
            <a:ext cx="828675" cy="738187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8" tIns="43808" rIns="87618" bIns="43808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29308" y="3481408"/>
            <a:ext cx="827087" cy="738187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8" tIns="43808" rIns="87618" bIns="43808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64433" y="3481408"/>
            <a:ext cx="828675" cy="738187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8" tIns="43808" rIns="87618" bIns="43808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01145" y="3481408"/>
            <a:ext cx="828675" cy="738187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8" tIns="43808" rIns="87618" bIns="43808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637858" y="3481408"/>
            <a:ext cx="827087" cy="738187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8" tIns="43808" rIns="87618" bIns="43808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srgbClr val="262626"/>
              </a:solidFill>
              <a:cs typeface="Arial" panose="020B0604020202020204" pitchFamily="34" charset="0"/>
            </a:endParaRPr>
          </a:p>
        </p:txBody>
      </p:sp>
      <p:sp>
        <p:nvSpPr>
          <p:cNvPr id="93192" name="TextBox 28"/>
          <p:cNvSpPr txBox="1">
            <a:spLocks noChangeArrowheads="1"/>
          </p:cNvSpPr>
          <p:nvPr/>
        </p:nvSpPr>
        <p:spPr bwMode="auto">
          <a:xfrm>
            <a:off x="3359170" y="4572020"/>
            <a:ext cx="824071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18" tIns="43808" rIns="87618" bIns="43808">
            <a:spAutoFit/>
          </a:bodyPr>
          <a:lstStyle>
            <a:lvl1pPr marL="282575" indent="-282575" defTabSz="8763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63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63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63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63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hangingPunct="0">
              <a:buFont typeface="Wingdings" panose="05000000000000000000" pitchFamily="2" charset="2"/>
              <a:buChar char="v"/>
            </a:pPr>
            <a:r>
              <a:rPr lang="id-ID" sz="1400" b="1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Penghargaan KRENOVA dan Penjaringan inovasi masyarakat adalah bentuk apresiasi dari Gubernur Jawa Tengah kepada para mitra dan inovator yang secara nyata mendukung dalam memajukan produk inovasi untuk masyarakat luas</a:t>
            </a:r>
            <a:r>
              <a:rPr lang="en-US" sz="1400" b="1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eaLnBrk="0" hangingPunct="0">
              <a:buFont typeface="Wingdings" panose="05000000000000000000" pitchFamily="2" charset="2"/>
              <a:buChar char="v"/>
            </a:pPr>
            <a:r>
              <a:rPr lang="id-ID" sz="1400" b="1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Diharapkan dapat menggelorakan semangat kreasi dan inovasi di kalangan masyarakat Jawa Tengah.</a:t>
            </a:r>
            <a:endParaRPr lang="en-US" sz="1400" b="1">
              <a:solidFill>
                <a:srgbClr val="26262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0" hangingPunct="0">
              <a:buFont typeface="Wingdings" panose="05000000000000000000" pitchFamily="2" charset="2"/>
              <a:buChar char="v"/>
            </a:pPr>
            <a:r>
              <a:rPr lang="en-US" sz="1400" b="1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Mendorong Pembangunan Provinsi Jawa Tengah melalui Kreativitas dan Inovasi Masyarakat.</a:t>
            </a:r>
          </a:p>
          <a:p>
            <a:pPr algn="just" eaLnBrk="0" hangingPunct="0">
              <a:buFont typeface="Wingdings" panose="05000000000000000000" pitchFamily="2" charset="2"/>
              <a:buChar char="v"/>
            </a:pPr>
            <a:r>
              <a:rPr lang="id-ID" sz="1400" b="1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Kolaborasi antar Lembaga Penelitian, Inkubator, Technopark dan Kabupaten/Kota di Jawa Tengah untuk </a:t>
            </a:r>
            <a:r>
              <a:rPr lang="en-US" sz="1400" b="1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fasilitasi l</a:t>
            </a:r>
            <a:r>
              <a:rPr lang="id-ID" sz="1400" b="1">
                <a:solidFill>
                  <a:srgbClr val="26262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anjutan dan pendampingan guna mewujudkan Perusahaan Pemula Berbasis Teknologi (PPBT)/ Start-up Inovasi. </a:t>
            </a:r>
            <a:endParaRPr lang="en-US" altLang="ko-KR" sz="1400" b="1">
              <a:solidFill>
                <a:srgbClr val="26262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3193" name="TextBox 36"/>
          <p:cNvSpPr txBox="1">
            <a:spLocks noChangeArrowheads="1"/>
          </p:cNvSpPr>
          <p:nvPr/>
        </p:nvSpPr>
        <p:spPr bwMode="auto">
          <a:xfrm>
            <a:off x="4547579" y="2783682"/>
            <a:ext cx="6559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763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63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63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63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63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6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6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6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6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id-ID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Mendorong Kreativitas dan Inovasi Masyarakat</a:t>
            </a:r>
            <a:endParaRPr lang="en-US" sz="2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hangingPunct="0"/>
            <a:r>
              <a:rPr lang="en-US" altLang="ko-KR" sz="11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38" name="Oval 21"/>
          <p:cNvSpPr>
            <a:spLocks noChangeAspect="1"/>
          </p:cNvSpPr>
          <p:nvPr/>
        </p:nvSpPr>
        <p:spPr>
          <a:xfrm>
            <a:off x="5965845" y="3697288"/>
            <a:ext cx="334963" cy="3032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71" tIns="45235" rIns="90471" bIns="45235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1" name="Rectangle 16"/>
          <p:cNvSpPr/>
          <p:nvPr/>
        </p:nvSpPr>
        <p:spPr>
          <a:xfrm rot="2700000">
            <a:off x="10945019" y="3623469"/>
            <a:ext cx="223838" cy="45085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8" tIns="43808" rIns="87618" bIns="43808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2" name="Rectangle 9"/>
          <p:cNvSpPr/>
          <p:nvPr/>
        </p:nvSpPr>
        <p:spPr>
          <a:xfrm>
            <a:off x="11555433" y="2171720"/>
            <a:ext cx="339725" cy="28416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8" tIns="43808" rIns="87618" bIns="43808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0" name="Oval 27"/>
          <p:cNvSpPr/>
          <p:nvPr/>
        </p:nvSpPr>
        <p:spPr>
          <a:xfrm>
            <a:off x="4373563" y="3654445"/>
            <a:ext cx="265112" cy="42068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71" tIns="45235" rIns="90471" bIns="45235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6" name="Freeform 55"/>
          <p:cNvSpPr/>
          <p:nvPr/>
        </p:nvSpPr>
        <p:spPr>
          <a:xfrm>
            <a:off x="9290070" y="3635395"/>
            <a:ext cx="250825" cy="44767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8" tIns="43808" rIns="87618" bIns="43808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27" name="Rounded Rectangle 51"/>
          <p:cNvSpPr/>
          <p:nvPr/>
        </p:nvSpPr>
        <p:spPr>
          <a:xfrm rot="16200000" flipH="1">
            <a:off x="7536677" y="3598089"/>
            <a:ext cx="484187" cy="51117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71" tIns="45235" rIns="90471" bIns="45235" anchor="ctr"/>
          <a:lstStyle/>
          <a:p>
            <a:pPr algn="ctr" defTabSz="876300" eaLnBrk="0" hangingPunct="0">
              <a:defRPr/>
            </a:pPr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93201" name="TextBox 18"/>
          <p:cNvSpPr txBox="1">
            <a:spLocks noChangeArrowheads="1"/>
          </p:cNvSpPr>
          <p:nvPr/>
        </p:nvSpPr>
        <p:spPr bwMode="auto">
          <a:xfrm>
            <a:off x="406420" y="74633"/>
            <a:ext cx="38258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325" tIns="56162" rIns="112325" bIns="56162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d-ID" altLang="ko-KR" sz="5400" b="1">
                <a:solidFill>
                  <a:srgbClr val="E61358"/>
                </a:solidFill>
              </a:rPr>
              <a:t>INOVASI</a:t>
            </a:r>
            <a:endParaRPr lang="en-US" altLang="ko-KR" sz="5400" b="1">
              <a:solidFill>
                <a:srgbClr val="E61358"/>
              </a:solidFill>
            </a:endParaRPr>
          </a:p>
        </p:txBody>
      </p:sp>
      <p:sp>
        <p:nvSpPr>
          <p:cNvPr id="93202" name="TextBox 27"/>
          <p:cNvSpPr txBox="1">
            <a:spLocks noChangeArrowheads="1"/>
          </p:cNvSpPr>
          <p:nvPr/>
        </p:nvSpPr>
        <p:spPr bwMode="auto">
          <a:xfrm>
            <a:off x="2927350" y="333375"/>
            <a:ext cx="23764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325" tIns="56162" rIns="112325" bIns="56162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268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d-ID" altLang="ko-KR" sz="2900"/>
              <a:t>MASYARAKAT</a:t>
            </a:r>
            <a:endParaRPr lang="ko-KR" altLang="en-US" sz="2900"/>
          </a:p>
        </p:txBody>
      </p:sp>
      <p:sp>
        <p:nvSpPr>
          <p:cNvPr id="4" name="Down Arrow 3"/>
          <p:cNvSpPr/>
          <p:nvPr/>
        </p:nvSpPr>
        <p:spPr>
          <a:xfrm>
            <a:off x="7325250" y="2315580"/>
            <a:ext cx="585787" cy="538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23315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8" name="Slide Number Placeholder 9"/>
          <p:cNvSpPr txBox="1">
            <a:spLocks noChangeArrowheads="1"/>
          </p:cNvSpPr>
          <p:nvPr/>
        </p:nvSpPr>
        <p:spPr bwMode="auto">
          <a:xfrm>
            <a:off x="11725275" y="6489700"/>
            <a:ext cx="4651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39" tIns="47170" rIns="94339" bIns="47170" numCol="1" anchor="ctr" anchorCtr="0" compatLnSpc="1"/>
          <a:lstStyle>
            <a:defPPr>
              <a:defRPr lang="id-ID"/>
            </a:defPPr>
            <a:lvl1pPr algn="r" defTabSz="914400" rtl="0" eaLnBrk="1" fontAlgn="base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122680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122680" rtl="0" eaLnBrk="1" fontAlgn="base" latinLnBrk="0" hangingPunct="1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1122680"/>
            <a:fld id="{EE8C2ECE-43F3-4B2A-9395-C9D303E2F84B}" type="slidenum">
              <a:rPr lang="en-US" altLang="zh-CN" sz="120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defTabSz="1122680"/>
              <a:t>7</a:t>
            </a:fld>
            <a:endParaRPr lang="en-US" altLang="zh-CN" sz="120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4A7DE817-4F8C-4D44-88FE-771F8EDB2D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8" r="30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14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92165" y="1864772"/>
            <a:ext cx="4242477" cy="4286307"/>
            <a:chOff x="794796" y="1552872"/>
            <a:chExt cx="4243140" cy="4286977"/>
          </a:xfrm>
        </p:grpSpPr>
        <p:sp>
          <p:nvSpPr>
            <p:cNvPr id="5" name="Curved Up Arrow 1"/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-1" fmla="*/ 467810 w 635736"/>
                <a:gd name="connsiteY0-2" fmla="*/ 0 h 731523"/>
                <a:gd name="connsiteX1-3" fmla="*/ 635736 w 635736"/>
                <a:gd name="connsiteY1-4" fmla="*/ 182880 h 731523"/>
                <a:gd name="connsiteX2-5" fmla="*/ 544296 w 635736"/>
                <a:gd name="connsiteY2-6" fmla="*/ 182880 h 731523"/>
                <a:gd name="connsiteX3-7" fmla="*/ 87404 w 635736"/>
                <a:gd name="connsiteY3-8" fmla="*/ 731520 h 731523"/>
                <a:gd name="connsiteX4-9" fmla="*/ 0 w 635736"/>
                <a:gd name="connsiteY4-10" fmla="*/ 731520 h 731523"/>
                <a:gd name="connsiteX5-11" fmla="*/ 0 w 635736"/>
                <a:gd name="connsiteY5-12" fmla="*/ 716278 h 731523"/>
                <a:gd name="connsiteX6-13" fmla="*/ 361416 w 635736"/>
                <a:gd name="connsiteY6-14" fmla="*/ 182880 h 731523"/>
                <a:gd name="connsiteX7-15" fmla="*/ 269976 w 635736"/>
                <a:gd name="connsiteY7-16" fmla="*/ 182880 h 731523"/>
                <a:gd name="connsiteX8-17" fmla="*/ 467810 w 635736"/>
                <a:gd name="connsiteY8-18" fmla="*/ 0 h 731523"/>
                <a:gd name="connsiteX0-19" fmla="*/ 582986 w 750912"/>
                <a:gd name="connsiteY0-20" fmla="*/ 0 h 736598"/>
                <a:gd name="connsiteX1-21" fmla="*/ 750912 w 750912"/>
                <a:gd name="connsiteY1-22" fmla="*/ 182880 h 736598"/>
                <a:gd name="connsiteX2-23" fmla="*/ 659472 w 750912"/>
                <a:gd name="connsiteY2-24" fmla="*/ 182880 h 736598"/>
                <a:gd name="connsiteX3-25" fmla="*/ 202580 w 750912"/>
                <a:gd name="connsiteY3-26" fmla="*/ 731520 h 736598"/>
                <a:gd name="connsiteX4-27" fmla="*/ 0 w 750912"/>
                <a:gd name="connsiteY4-28" fmla="*/ 736598 h 736598"/>
                <a:gd name="connsiteX5-29" fmla="*/ 115176 w 750912"/>
                <a:gd name="connsiteY5-30" fmla="*/ 716278 h 736598"/>
                <a:gd name="connsiteX6-31" fmla="*/ 476592 w 750912"/>
                <a:gd name="connsiteY6-32" fmla="*/ 182880 h 736598"/>
                <a:gd name="connsiteX7-33" fmla="*/ 385152 w 750912"/>
                <a:gd name="connsiteY7-34" fmla="*/ 182880 h 736598"/>
                <a:gd name="connsiteX8-35" fmla="*/ 582986 w 750912"/>
                <a:gd name="connsiteY8-36" fmla="*/ 0 h 736598"/>
                <a:gd name="connsiteX0-37" fmla="*/ 582986 w 750912"/>
                <a:gd name="connsiteY0-38" fmla="*/ 0 h 736598"/>
                <a:gd name="connsiteX1-39" fmla="*/ 750912 w 750912"/>
                <a:gd name="connsiteY1-40" fmla="*/ 182880 h 736598"/>
                <a:gd name="connsiteX2-41" fmla="*/ 659472 w 750912"/>
                <a:gd name="connsiteY2-42" fmla="*/ 182880 h 736598"/>
                <a:gd name="connsiteX3-43" fmla="*/ 202580 w 750912"/>
                <a:gd name="connsiteY3-44" fmla="*/ 731520 h 736598"/>
                <a:gd name="connsiteX4-45" fmla="*/ 0 w 750912"/>
                <a:gd name="connsiteY4-46" fmla="*/ 736598 h 736598"/>
                <a:gd name="connsiteX5-47" fmla="*/ 115176 w 750912"/>
                <a:gd name="connsiteY5-48" fmla="*/ 716278 h 736598"/>
                <a:gd name="connsiteX6-49" fmla="*/ 476592 w 750912"/>
                <a:gd name="connsiteY6-50" fmla="*/ 182880 h 736598"/>
                <a:gd name="connsiteX7-51" fmla="*/ 385152 w 750912"/>
                <a:gd name="connsiteY7-52" fmla="*/ 182880 h 736598"/>
                <a:gd name="connsiteX8-53" fmla="*/ 582986 w 750912"/>
                <a:gd name="connsiteY8-54" fmla="*/ 0 h 736598"/>
                <a:gd name="connsiteX0-55" fmla="*/ 582986 w 750912"/>
                <a:gd name="connsiteY0-56" fmla="*/ 0 h 736598"/>
                <a:gd name="connsiteX1-57" fmla="*/ 750912 w 750912"/>
                <a:gd name="connsiteY1-58" fmla="*/ 182880 h 736598"/>
                <a:gd name="connsiteX2-59" fmla="*/ 659472 w 750912"/>
                <a:gd name="connsiteY2-60" fmla="*/ 182880 h 736598"/>
                <a:gd name="connsiteX3-61" fmla="*/ 202580 w 750912"/>
                <a:gd name="connsiteY3-62" fmla="*/ 731520 h 736598"/>
                <a:gd name="connsiteX4-63" fmla="*/ 0 w 750912"/>
                <a:gd name="connsiteY4-64" fmla="*/ 736598 h 736598"/>
                <a:gd name="connsiteX5-65" fmla="*/ 115176 w 750912"/>
                <a:gd name="connsiteY5-66" fmla="*/ 716278 h 736598"/>
                <a:gd name="connsiteX6-67" fmla="*/ 476592 w 750912"/>
                <a:gd name="connsiteY6-68" fmla="*/ 182880 h 736598"/>
                <a:gd name="connsiteX7-69" fmla="*/ 385152 w 750912"/>
                <a:gd name="connsiteY7-70" fmla="*/ 182880 h 736598"/>
                <a:gd name="connsiteX8-71" fmla="*/ 582986 w 750912"/>
                <a:gd name="connsiteY8-72" fmla="*/ 0 h 7365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Curved Up Arrow 1"/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Curved Up Arrow 1"/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Curved Up Arrow 1"/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8680479" y="2333264"/>
            <a:ext cx="876883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429738" y="3512535"/>
            <a:ext cx="935854" cy="1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82920" y="4583586"/>
            <a:ext cx="935854" cy="15032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80686" y="5662600"/>
            <a:ext cx="935854" cy="8067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04340" y="5475878"/>
            <a:ext cx="748030" cy="428625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b="1" dirty="0"/>
              <a:t>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570" y="5443605"/>
            <a:ext cx="1327380" cy="430961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dirty="0" err="1">
                <a:latin typeface="Berlin Sans FB Demi" panose="020E0802020502020306" pitchFamily="34" charset="0"/>
              </a:rPr>
              <a:t>Skor</a:t>
            </a:r>
            <a:r>
              <a:rPr lang="en-US" dirty="0">
                <a:latin typeface="Berlin Sans FB Demi" panose="020E0802020502020306" pitchFamily="34" charset="0"/>
              </a:rPr>
              <a:t>: 720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8344" y="4380969"/>
            <a:ext cx="748030" cy="428625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b="1" dirty="0"/>
              <a:t>2019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66809" y="4381445"/>
            <a:ext cx="1716858" cy="430961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dirty="0" err="1">
                <a:latin typeface="Berlin Sans FB Demi" panose="020E0802020502020306" pitchFamily="34" charset="0"/>
              </a:rPr>
              <a:t>Skor</a:t>
            </a:r>
            <a:r>
              <a:rPr lang="en-US" dirty="0">
                <a:latin typeface="Berlin Sans FB Demi" panose="020E0802020502020306" pitchFamily="34" charset="0"/>
              </a:rPr>
              <a:t>: 22.560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96842" y="3316383"/>
            <a:ext cx="748030" cy="428625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b="1" dirty="0"/>
              <a:t>2020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58457" y="3314866"/>
            <a:ext cx="1657556" cy="430961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dirty="0" err="1">
                <a:latin typeface="Berlin Sans FB Demi" panose="020E0802020502020306" pitchFamily="34" charset="0"/>
              </a:rPr>
              <a:t>Skor</a:t>
            </a:r>
            <a:r>
              <a:rPr lang="en-US" dirty="0">
                <a:latin typeface="Berlin Sans FB Demi" panose="020E0802020502020306" pitchFamily="34" charset="0"/>
              </a:rPr>
              <a:t>: 36.357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58713" y="2161358"/>
            <a:ext cx="748030" cy="428625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b="1" dirty="0"/>
              <a:t>202</a:t>
            </a:r>
            <a:r>
              <a:rPr lang="id-ID" b="1" dirty="0"/>
              <a:t>1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38245" y="2077835"/>
            <a:ext cx="2605633" cy="461639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62,57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id-ID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5"/>
          <a:stretch>
            <a:fillRect/>
          </a:stretch>
        </p:blipFill>
        <p:spPr>
          <a:xfrm>
            <a:off x="165480" y="2464559"/>
            <a:ext cx="6113590" cy="16623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31466" y="1707772"/>
            <a:ext cx="869395" cy="782320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en-US" sz="1500" dirty="0">
                <a:latin typeface="Berlin Sans FB Demi" panose="020E0802020502020306" pitchFamily="34" charset="0"/>
              </a:rPr>
              <a:t>60,51</a:t>
            </a:r>
          </a:p>
          <a:p>
            <a:pPr algn="ctr"/>
            <a:r>
              <a:rPr lang="en-US" sz="1500" dirty="0">
                <a:latin typeface="Garamond" panose="02020404030301010803" pitchFamily="18" charset="0"/>
              </a:rPr>
              <a:t>(</a:t>
            </a:r>
            <a:r>
              <a:rPr lang="en-US" sz="1500" dirty="0" err="1">
                <a:latin typeface="Garamond" panose="02020404030301010803" pitchFamily="18" charset="0"/>
              </a:rPr>
              <a:t>Sangat</a:t>
            </a:r>
            <a:r>
              <a:rPr lang="en-US" sz="1500" dirty="0">
                <a:latin typeface="Garamond" panose="02020404030301010803" pitchFamily="18" charset="0"/>
              </a:rPr>
              <a:t> </a:t>
            </a:r>
            <a:r>
              <a:rPr lang="en-US" sz="1500" dirty="0" err="1">
                <a:latin typeface="Garamond" panose="02020404030301010803" pitchFamily="18" charset="0"/>
              </a:rPr>
              <a:t>Inovatif</a:t>
            </a:r>
            <a:r>
              <a:rPr lang="en-US" sz="15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 rot="386357">
            <a:off x="60793" y="3192027"/>
            <a:ext cx="972615" cy="553972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en-US" sz="1500" dirty="0">
                <a:latin typeface="Berlin Sans FB Demi" panose="020E0802020502020306" pitchFamily="34" charset="0"/>
              </a:rPr>
              <a:t>50,41</a:t>
            </a:r>
          </a:p>
          <a:p>
            <a:pPr algn="ctr"/>
            <a:r>
              <a:rPr lang="en-US" sz="1500" dirty="0">
                <a:latin typeface="Garamond" panose="02020404030301010803" pitchFamily="18" charset="0"/>
              </a:rPr>
              <a:t>( </a:t>
            </a:r>
            <a:r>
              <a:rPr lang="en-US" sz="1500" dirty="0" err="1">
                <a:latin typeface="Garamond" panose="02020404030301010803" pitchFamily="18" charset="0"/>
              </a:rPr>
              <a:t>Inovatif</a:t>
            </a:r>
            <a:r>
              <a:rPr lang="en-US" sz="15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00919" y="3691618"/>
            <a:ext cx="909658" cy="782320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pPr algn="ctr"/>
            <a:r>
              <a:rPr lang="en-US" sz="1500" dirty="0">
                <a:latin typeface="Berlin Sans FB Demi" panose="020E0802020502020306" pitchFamily="34" charset="0"/>
              </a:rPr>
              <a:t>69,15</a:t>
            </a:r>
          </a:p>
          <a:p>
            <a:pPr algn="ctr"/>
            <a:r>
              <a:rPr lang="en-US" sz="1500" dirty="0">
                <a:latin typeface="Garamond" panose="02020404030301010803" pitchFamily="18" charset="0"/>
              </a:rPr>
              <a:t>(</a:t>
            </a:r>
            <a:r>
              <a:rPr lang="en-US" sz="1500" dirty="0" err="1">
                <a:latin typeface="Garamond" panose="02020404030301010803" pitchFamily="18" charset="0"/>
              </a:rPr>
              <a:t>Sangat</a:t>
            </a:r>
            <a:r>
              <a:rPr lang="en-US" sz="1500" dirty="0">
                <a:latin typeface="Garamond" panose="02020404030301010803" pitchFamily="18" charset="0"/>
              </a:rPr>
              <a:t> </a:t>
            </a:r>
            <a:r>
              <a:rPr lang="en-US" sz="1500" dirty="0" err="1">
                <a:latin typeface="Garamond" panose="02020404030301010803" pitchFamily="18" charset="0"/>
              </a:rPr>
              <a:t>Inovatif</a:t>
            </a:r>
            <a:r>
              <a:rPr lang="en-US" sz="15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25299" y="2357843"/>
            <a:ext cx="819785" cy="782320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pPr algn="ctr"/>
            <a:r>
              <a:rPr lang="en-US" sz="1500" dirty="0">
                <a:latin typeface="Berlin Sans FB Demi" panose="020E0802020502020306" pitchFamily="34" charset="0"/>
              </a:rPr>
              <a:t>72,82</a:t>
            </a:r>
          </a:p>
          <a:p>
            <a:pPr algn="ctr"/>
            <a:r>
              <a:rPr lang="en-US" sz="1500" dirty="0">
                <a:latin typeface="Garamond" panose="02020404030301010803" pitchFamily="18" charset="0"/>
              </a:rPr>
              <a:t>(</a:t>
            </a:r>
            <a:r>
              <a:rPr lang="en-US" sz="1500" dirty="0" err="1">
                <a:latin typeface="Garamond" panose="02020404030301010803" pitchFamily="18" charset="0"/>
              </a:rPr>
              <a:t>Sangat</a:t>
            </a:r>
            <a:r>
              <a:rPr lang="en-US" sz="1500" dirty="0">
                <a:latin typeface="Garamond" panose="02020404030301010803" pitchFamily="18" charset="0"/>
              </a:rPr>
              <a:t> </a:t>
            </a:r>
            <a:endParaRPr lang="id-ID" sz="1500" dirty="0">
              <a:latin typeface="Garamond" panose="02020404030301010803" pitchFamily="18" charset="0"/>
            </a:endParaRPr>
          </a:p>
          <a:p>
            <a:pPr algn="ctr"/>
            <a:r>
              <a:rPr lang="id-ID" sz="1500" dirty="0">
                <a:latin typeface="Garamond" panose="02020404030301010803" pitchFamily="18" charset="0"/>
              </a:rPr>
              <a:t>I</a:t>
            </a:r>
            <a:r>
              <a:rPr lang="en-US" sz="1500" dirty="0" err="1">
                <a:latin typeface="Garamond" panose="02020404030301010803" pitchFamily="18" charset="0"/>
              </a:rPr>
              <a:t>novatif</a:t>
            </a:r>
            <a:r>
              <a:rPr lang="en-US" sz="15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18037" y="4071006"/>
            <a:ext cx="883714" cy="553972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pPr algn="ctr"/>
            <a:r>
              <a:rPr lang="en-US" sz="1500" dirty="0">
                <a:latin typeface="Berlin Sans FB Demi" panose="020E0802020502020306" pitchFamily="34" charset="0"/>
              </a:rPr>
              <a:t>50,34</a:t>
            </a:r>
          </a:p>
          <a:p>
            <a:pPr algn="ctr"/>
            <a:r>
              <a:rPr lang="en-US" sz="1500" dirty="0">
                <a:latin typeface="Garamond" panose="02020404030301010803" pitchFamily="18" charset="0"/>
              </a:rPr>
              <a:t>(</a:t>
            </a:r>
            <a:r>
              <a:rPr lang="en-US" sz="1500" dirty="0" err="1">
                <a:latin typeface="Garamond" panose="02020404030301010803" pitchFamily="18" charset="0"/>
              </a:rPr>
              <a:t>Inovatif</a:t>
            </a:r>
            <a:r>
              <a:rPr lang="en-US" sz="15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81249" y="2693657"/>
            <a:ext cx="850499" cy="784804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pPr algn="ctr"/>
            <a:r>
              <a:rPr lang="en-US" sz="1500" dirty="0">
                <a:latin typeface="Berlin Sans FB Demi" panose="020E0802020502020306" pitchFamily="34" charset="0"/>
              </a:rPr>
              <a:t>64,37</a:t>
            </a:r>
          </a:p>
          <a:p>
            <a:pPr algn="ctr"/>
            <a:r>
              <a:rPr lang="en-US" sz="1500" dirty="0">
                <a:latin typeface="Garamond" panose="02020404030301010803" pitchFamily="18" charset="0"/>
              </a:rPr>
              <a:t>(</a:t>
            </a:r>
            <a:r>
              <a:rPr lang="en-US" sz="1500" dirty="0" err="1">
                <a:latin typeface="Garamond" panose="02020404030301010803" pitchFamily="18" charset="0"/>
              </a:rPr>
              <a:t>Sangat</a:t>
            </a:r>
            <a:r>
              <a:rPr lang="en-US" sz="1500" dirty="0">
                <a:latin typeface="Garamond" panose="02020404030301010803" pitchFamily="18" charset="0"/>
              </a:rPr>
              <a:t> </a:t>
            </a:r>
            <a:endParaRPr lang="id-ID" sz="1500" dirty="0">
              <a:latin typeface="Garamond" panose="02020404030301010803" pitchFamily="18" charset="0"/>
            </a:endParaRPr>
          </a:p>
          <a:p>
            <a:pPr algn="ctr"/>
            <a:r>
              <a:rPr lang="en-US" sz="1500" dirty="0" err="1">
                <a:latin typeface="Garamond" panose="02020404030301010803" pitchFamily="18" charset="0"/>
              </a:rPr>
              <a:t>Inovatif</a:t>
            </a:r>
            <a:r>
              <a:rPr lang="en-US" sz="15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3011" y="5068314"/>
            <a:ext cx="6126158" cy="767080"/>
          </a:xfrm>
          <a:prstGeom prst="rect">
            <a:avLst/>
          </a:prstGeom>
        </p:spPr>
        <p:txBody>
          <a:bodyPr wrap="square" lIns="91413" tIns="45707" rIns="91413" bIns="45707">
            <a:spAutoFit/>
          </a:bodyPr>
          <a:lstStyle/>
          <a:p>
            <a:pPr algn="ctr"/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Skor Indeks Inovasi Daerah Jawa Tengah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Provinsi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sekitarnya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Light Display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Light Display" pitchFamily="18" charset="0"/>
            </a:endParaRPr>
          </a:p>
        </p:txBody>
      </p:sp>
      <p:sp>
        <p:nvSpPr>
          <p:cNvPr id="41" name="Title 1"/>
          <p:cNvSpPr txBox="1"/>
          <p:nvPr/>
        </p:nvSpPr>
        <p:spPr>
          <a:xfrm>
            <a:off x="152740" y="242365"/>
            <a:ext cx="9541438" cy="811179"/>
          </a:xfrm>
          <a:prstGeom prst="rect">
            <a:avLst/>
          </a:prstGeom>
        </p:spPr>
        <p:txBody>
          <a:bodyPr lIns="91413" tIns="45707" rIns="91413" bIns="45707" anchor="b">
            <a:normAutofit fontScale="72500" lnSpcReduction="20000"/>
          </a:bodyPr>
          <a:lstStyle/>
          <a:p>
            <a:pPr defTabSz="914400" eaLnBrk="0" hangingPunct="0">
              <a:lnSpc>
                <a:spcPct val="90000"/>
              </a:lnSpc>
              <a:defRPr/>
            </a:pPr>
            <a:r>
              <a:rPr lang="id-ID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lphur Point" charset="0"/>
                <a:ea typeface="+mj-ea"/>
                <a:cs typeface="Arial" panose="020B0604020202020204" pitchFamily="34" charset="0"/>
                <a:sym typeface="Sulphur Point" charset="0"/>
              </a:rPr>
              <a:t>CAPAIAN INDEKS INOVASI DAERAH</a:t>
            </a:r>
          </a:p>
          <a:p>
            <a:pPr defTabSz="914400" eaLnBrk="0" hangingPunct="0">
              <a:lnSpc>
                <a:spcPct val="90000"/>
              </a:lnSpc>
              <a:defRPr/>
            </a:pPr>
            <a:r>
              <a:rPr lang="id-ID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lphur Point" charset="0"/>
                <a:ea typeface="+mj-ea"/>
                <a:cs typeface="Arial" panose="020B0604020202020204" pitchFamily="34" charset="0"/>
                <a:sym typeface="Sulphur Point" charset="0"/>
              </a:rPr>
              <a:t>PROVINSI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lphur Point" charset="0"/>
                <a:ea typeface="+mj-ea"/>
                <a:cs typeface="Arial" panose="020B0604020202020204" pitchFamily="34" charset="0"/>
                <a:sym typeface="Sulphur Point" charset="0"/>
              </a:rPr>
              <a:t>JAWA TENGAH</a:t>
            </a:r>
            <a:r>
              <a:rPr lang="id-ID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lphur Point" charset="0"/>
                <a:ea typeface="+mj-ea"/>
                <a:cs typeface="Arial" panose="020B0604020202020204" pitchFamily="34" charset="0"/>
                <a:sym typeface="Sulphur Point" charset="0"/>
              </a:rPr>
              <a:t> (2018-2022)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lphur Point" charset="0"/>
              <a:ea typeface="+mj-ea"/>
              <a:cs typeface="Arial" panose="020B0604020202020204" pitchFamily="34" charset="0"/>
              <a:sym typeface="Sulphur Point" charset="0"/>
            </a:endParaRPr>
          </a:p>
        </p:txBody>
      </p:sp>
      <p:sp>
        <p:nvSpPr>
          <p:cNvPr id="43" name="Isosceles Triangle 2"/>
          <p:cNvSpPr/>
          <p:nvPr/>
        </p:nvSpPr>
        <p:spPr>
          <a:xfrm rot="10442162">
            <a:off x="2427493" y="2047673"/>
            <a:ext cx="1043837" cy="1187814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/>
          <p:cNvSpPr txBox="1"/>
          <p:nvPr/>
        </p:nvSpPr>
        <p:spPr>
          <a:xfrm>
            <a:off x="2486830" y="2121905"/>
            <a:ext cx="819785" cy="782320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pPr algn="ctr"/>
            <a:r>
              <a:rPr lang="en-US" sz="1500" dirty="0">
                <a:latin typeface="Berlin Sans FB Demi" panose="020E0802020502020306" pitchFamily="34" charset="0"/>
              </a:rPr>
              <a:t>71,32</a:t>
            </a:r>
          </a:p>
          <a:p>
            <a:pPr algn="ctr"/>
            <a:r>
              <a:rPr lang="en-US" sz="1500" dirty="0">
                <a:latin typeface="Garamond" panose="02020404030301010803" pitchFamily="18" charset="0"/>
              </a:rPr>
              <a:t>(</a:t>
            </a:r>
            <a:r>
              <a:rPr lang="en-US" sz="1500" dirty="0" err="1">
                <a:latin typeface="Garamond" panose="02020404030301010803" pitchFamily="18" charset="0"/>
              </a:rPr>
              <a:t>Sangat</a:t>
            </a:r>
            <a:endParaRPr lang="id-ID" sz="1500" dirty="0">
              <a:latin typeface="Garamond" panose="02020404030301010803" pitchFamily="18" charset="0"/>
            </a:endParaRPr>
          </a:p>
          <a:p>
            <a:pPr algn="ctr"/>
            <a:r>
              <a:rPr lang="en-US" sz="1500" dirty="0" err="1">
                <a:latin typeface="Garamond" panose="02020404030301010803" pitchFamily="18" charset="0"/>
              </a:rPr>
              <a:t>Inovatif</a:t>
            </a:r>
            <a:r>
              <a:rPr lang="en-US" sz="15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44" name="Isosceles Triangle 2"/>
          <p:cNvSpPr/>
          <p:nvPr/>
        </p:nvSpPr>
        <p:spPr>
          <a:xfrm rot="11798884">
            <a:off x="4217798" y="2277770"/>
            <a:ext cx="1043837" cy="1187814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13" tIns="45707" rIns="91413" bIns="45707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ko-KR" altLang="en-US" sz="2700" dirty="0">
              <a:sym typeface="+mn-ea"/>
            </a:endParaRPr>
          </a:p>
        </p:txBody>
      </p:sp>
      <p:sp>
        <p:nvSpPr>
          <p:cNvPr id="45" name="Isosceles Triangle 2"/>
          <p:cNvSpPr/>
          <p:nvPr/>
        </p:nvSpPr>
        <p:spPr>
          <a:xfrm rot="11798884">
            <a:off x="5692930" y="2634382"/>
            <a:ext cx="1043837" cy="1187814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13" tIns="45707" rIns="91413" bIns="45707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ko-KR" altLang="en-US" sz="2700" dirty="0">
              <a:sym typeface="+mn-ea"/>
            </a:endParaRPr>
          </a:p>
        </p:txBody>
      </p:sp>
      <p:sp>
        <p:nvSpPr>
          <p:cNvPr id="46" name="Isosceles Triangle 2"/>
          <p:cNvSpPr/>
          <p:nvPr/>
        </p:nvSpPr>
        <p:spPr>
          <a:xfrm>
            <a:off x="2668100" y="3713986"/>
            <a:ext cx="1043837" cy="1187814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13" tIns="45707" rIns="91413" bIns="45707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ko-KR" altLang="en-US" sz="2700" dirty="0">
              <a:sym typeface="+mn-ea"/>
            </a:endParaRPr>
          </a:p>
        </p:txBody>
      </p:sp>
      <p:sp>
        <p:nvSpPr>
          <p:cNvPr id="47" name="Isosceles Triangle 2"/>
          <p:cNvSpPr/>
          <p:nvPr/>
        </p:nvSpPr>
        <p:spPr>
          <a:xfrm>
            <a:off x="1137855" y="3428686"/>
            <a:ext cx="1043837" cy="1187814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13" tIns="45707" rIns="91413" bIns="45707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ko-KR" altLang="en-US" sz="2700" dirty="0">
              <a:sym typeface="+mn-ea"/>
            </a:endParaRPr>
          </a:p>
        </p:txBody>
      </p:sp>
      <p:sp>
        <p:nvSpPr>
          <p:cNvPr id="48" name="Isosceles Triangle 2"/>
          <p:cNvSpPr/>
          <p:nvPr/>
        </p:nvSpPr>
        <p:spPr>
          <a:xfrm rot="13857086">
            <a:off x="1069771" y="1629361"/>
            <a:ext cx="1043837" cy="1187814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Isosceles Triangle 2"/>
          <p:cNvSpPr/>
          <p:nvPr/>
        </p:nvSpPr>
        <p:spPr>
          <a:xfrm rot="755688">
            <a:off x="60687" y="2884016"/>
            <a:ext cx="1043837" cy="1187814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13" tIns="45707" rIns="91413" bIns="45707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ko-KR" altLang="en-US" sz="2700" dirty="0">
              <a:sym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31833" y="1975589"/>
            <a:ext cx="719735" cy="2770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13" tIns="45707" rIns="91413" bIns="45707" rtlCol="0">
            <a:spAutoFit/>
          </a:bodyPr>
          <a:lstStyle/>
          <a:p>
            <a:r>
              <a:rPr lang="id-ID" sz="1200" b="1" dirty="0"/>
              <a:t>Jateng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37636" y="2147420"/>
            <a:ext cx="586812" cy="2770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13" tIns="45707" rIns="91413" bIns="45707" rtlCol="0">
            <a:spAutoFit/>
          </a:bodyPr>
          <a:lstStyle/>
          <a:p>
            <a:r>
              <a:rPr lang="id-ID" sz="1200" b="1" dirty="0"/>
              <a:t>Jatim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61411" y="2523496"/>
            <a:ext cx="473339" cy="2770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13" tIns="45707" rIns="91413" bIns="45707" rtlCol="0">
            <a:spAutoFit/>
          </a:bodyPr>
          <a:lstStyle/>
          <a:p>
            <a:r>
              <a:rPr lang="id-ID" sz="1200" b="1" dirty="0"/>
              <a:t>Bali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46306" y="4624343"/>
            <a:ext cx="483066" cy="2770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13" tIns="45707" rIns="91413" bIns="45707" rtlCol="0">
            <a:spAutoFit/>
          </a:bodyPr>
          <a:lstStyle/>
          <a:p>
            <a:r>
              <a:rPr lang="id-ID" sz="1200" b="1" dirty="0"/>
              <a:t>DIY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34494" y="4497901"/>
            <a:ext cx="628958" cy="2770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13" tIns="45707" rIns="91413" bIns="45707" rtlCol="0">
            <a:spAutoFit/>
          </a:bodyPr>
          <a:lstStyle/>
          <a:p>
            <a:r>
              <a:rPr lang="id-ID" sz="1200" b="1" dirty="0"/>
              <a:t>Jabar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1443" y="4050499"/>
            <a:ext cx="739187" cy="2770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13" tIns="45707" rIns="91413" bIns="45707" rtlCol="0">
            <a:spAutoFit/>
          </a:bodyPr>
          <a:lstStyle/>
          <a:p>
            <a:r>
              <a:rPr lang="id-ID" sz="1200" b="1" dirty="0"/>
              <a:t>Banten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6404" y="1492527"/>
            <a:ext cx="586812" cy="2770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13" tIns="45707" rIns="91413" bIns="45707" rtlCol="0">
            <a:spAutoFit/>
          </a:bodyPr>
          <a:lstStyle/>
          <a:p>
            <a:r>
              <a:rPr lang="id-ID" sz="1200" b="1" dirty="0"/>
              <a:t>DKI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491194" y="4143263"/>
            <a:ext cx="220310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1400" b="1" dirty="0">
                <a:solidFill>
                  <a:srgbClr val="FF0000"/>
                </a:solidFill>
              </a:rPr>
              <a:t>Provinsi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id-ID" sz="1400" b="1" dirty="0">
                <a:solidFill>
                  <a:srgbClr val="FF0000"/>
                </a:solidFill>
              </a:rPr>
              <a:t>Sangat  Inovatif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968640" y="3081709"/>
            <a:ext cx="220310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1400" b="1" dirty="0">
                <a:solidFill>
                  <a:srgbClr val="FF0000"/>
                </a:solidFill>
              </a:rPr>
              <a:t>Provinsi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id-ID" sz="1400" b="1" dirty="0">
                <a:solidFill>
                  <a:srgbClr val="FF0000"/>
                </a:solidFill>
              </a:rPr>
              <a:t>Sangat  Inovatif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Rectangle 23"/>
          <p:cNvSpPr/>
          <p:nvPr/>
        </p:nvSpPr>
        <p:spPr>
          <a:xfrm>
            <a:off x="9273317" y="2496336"/>
            <a:ext cx="2694257" cy="45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r>
              <a:rPr lang="id-ID" sz="14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Perubahan nilai penghitungan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26926" y="1511181"/>
            <a:ext cx="755280" cy="430861"/>
          </a:xfrm>
          <a:prstGeom prst="rect">
            <a:avLst/>
          </a:prstGeom>
          <a:noFill/>
        </p:spPr>
        <p:txBody>
          <a:bodyPr wrap="none" lIns="91413" tIns="45707" rIns="91413" bIns="45707" rtlCol="0">
            <a:spAutoFit/>
          </a:bodyPr>
          <a:lstStyle/>
          <a:p>
            <a:r>
              <a:rPr lang="en-US" b="1" dirty="0"/>
              <a:t>2022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8904814" y="1766834"/>
            <a:ext cx="876883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778920" y="1499632"/>
            <a:ext cx="2605633" cy="461639"/>
          </a:xfrm>
          <a:prstGeom prst="rect">
            <a:avLst/>
          </a:prstGeom>
          <a:noFill/>
        </p:spPr>
        <p:txBody>
          <a:bodyPr wrap="square" lIns="91413" tIns="45707" rIns="91413" bIns="45707" rtlCol="0">
            <a:spAutoFit/>
          </a:bodyPr>
          <a:lstStyle/>
          <a:p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71,32    </a:t>
            </a:r>
            <a:endParaRPr lang="id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 Box 2"/>
          <p:cNvSpPr txBox="1"/>
          <p:nvPr/>
        </p:nvSpPr>
        <p:spPr>
          <a:xfrm>
            <a:off x="8212580" y="1269567"/>
            <a:ext cx="220310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1400" b="1" dirty="0">
                <a:solidFill>
                  <a:srgbClr val="FF0000"/>
                </a:solidFill>
              </a:rPr>
              <a:t>Provinsi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id-ID" sz="1400" b="1" dirty="0">
                <a:solidFill>
                  <a:srgbClr val="FF0000"/>
                </a:solidFill>
              </a:rPr>
              <a:t>Sangat  Inovatif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0" name="Text Box 2"/>
          <p:cNvSpPr txBox="1"/>
          <p:nvPr/>
        </p:nvSpPr>
        <p:spPr>
          <a:xfrm>
            <a:off x="8255459" y="1917639"/>
            <a:ext cx="220310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en-US" sz="1400" b="1" dirty="0">
                <a:solidFill>
                  <a:srgbClr val="FF0000"/>
                </a:solidFill>
              </a:rPr>
              <a:t>Provinsi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id-ID" sz="1400" b="1" dirty="0">
                <a:solidFill>
                  <a:srgbClr val="FF0000"/>
                </a:solidFill>
              </a:rPr>
              <a:t>Sangat  Inovatif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9256662" y="6357958"/>
            <a:ext cx="2743200" cy="365125"/>
          </a:xfrm>
        </p:spPr>
        <p:txBody>
          <a:bodyPr/>
          <a:lstStyle/>
          <a:p>
            <a:pPr algn="r">
              <a:defRPr/>
            </a:pPr>
            <a:r>
              <a:rPr lang="id-ID" altLang="id-ID" sz="16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7732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ontent Placeholder 3"/>
          <p:cNvGraphicFramePr/>
          <p:nvPr>
            <p:extLst>
              <p:ext uri="{D42A27DB-BD31-4B8C-83A1-F6EECF244321}">
                <p14:modId xmlns:p14="http://schemas.microsoft.com/office/powerpoint/2010/main" val="1587012985"/>
              </p:ext>
            </p:extLst>
          </p:nvPr>
        </p:nvGraphicFramePr>
        <p:xfrm>
          <a:off x="478582" y="797319"/>
          <a:ext cx="9241138" cy="3039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4211" name="Text Placeholder 1"/>
          <p:cNvSpPr txBox="1"/>
          <p:nvPr/>
        </p:nvSpPr>
        <p:spPr bwMode="auto">
          <a:xfrm>
            <a:off x="1041400" y="149225"/>
            <a:ext cx="9431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3" rIns="84906" bIns="42453"/>
          <a:lstStyle>
            <a:lvl1pPr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200">
                <a:solidFill>
                  <a:srgbClr val="000000"/>
                </a:solidFill>
              </a:rPr>
              <a:t>Fasilitasi Lanjutan </a:t>
            </a:r>
            <a:r>
              <a:rPr lang="en-US" sz="4200">
                <a:solidFill>
                  <a:srgbClr val="C00000"/>
                </a:solidFill>
              </a:rPr>
              <a:t>Krenova</a:t>
            </a:r>
            <a:r>
              <a:rPr lang="id-ID" altLang="en-US" sz="4200">
                <a:solidFill>
                  <a:srgbClr val="C00000"/>
                </a:solidFill>
              </a:rPr>
              <a:t> &amp; Penjaringan Inovasi Masyarakat</a:t>
            </a:r>
          </a:p>
        </p:txBody>
      </p:sp>
      <p:grpSp>
        <p:nvGrpSpPr>
          <p:cNvPr id="4" name="Group 70"/>
          <p:cNvGrpSpPr/>
          <p:nvPr/>
        </p:nvGrpSpPr>
        <p:grpSpPr bwMode="auto">
          <a:xfrm>
            <a:off x="9707570" y="473075"/>
            <a:ext cx="2482850" cy="3868738"/>
            <a:chOff x="6845202" y="400155"/>
            <a:chExt cx="2482553" cy="4326105"/>
          </a:xfrm>
        </p:grpSpPr>
        <p:grpSp>
          <p:nvGrpSpPr>
            <p:cNvPr id="5" name="Group 71"/>
            <p:cNvGrpSpPr/>
            <p:nvPr/>
          </p:nvGrpSpPr>
          <p:grpSpPr bwMode="auto">
            <a:xfrm>
              <a:off x="6949372" y="400155"/>
              <a:ext cx="2173939" cy="4326105"/>
              <a:chOff x="7141223" y="511318"/>
              <a:chExt cx="1643990" cy="3271514"/>
            </a:xfrm>
          </p:grpSpPr>
          <p:pic>
            <p:nvPicPr>
              <p:cNvPr id="80" name="Picture 79" descr="F:\KRENOVA SIRUP DAKER\20150921_203731.jpg"/>
              <p:cNvPicPr/>
              <p:nvPr/>
            </p:nvPicPr>
            <p:blipFill rotWithShape="1">
              <a:blip r:embed="rId7" cstate="print"/>
              <a:srcRect l="28612" t="57370" r="28044" b="3749"/>
              <a:stretch>
                <a:fillRect/>
              </a:stretch>
            </p:blipFill>
            <p:spPr bwMode="auto">
              <a:xfrm>
                <a:off x="7913171" y="511318"/>
                <a:ext cx="835293" cy="720080"/>
              </a:xfrm>
              <a:custGeom>
                <a:avLst/>
                <a:gdLst>
                  <a:gd name="connsiteX0" fmla="*/ 180020 w 835293"/>
                  <a:gd name="connsiteY0" fmla="*/ 0 h 720080"/>
                  <a:gd name="connsiteX1" fmla="*/ 655273 w 835293"/>
                  <a:gd name="connsiteY1" fmla="*/ 0 h 720080"/>
                  <a:gd name="connsiteX2" fmla="*/ 835293 w 835293"/>
                  <a:gd name="connsiteY2" fmla="*/ 360040 h 720080"/>
                  <a:gd name="connsiteX3" fmla="*/ 655273 w 835293"/>
                  <a:gd name="connsiteY3" fmla="*/ 720080 h 720080"/>
                  <a:gd name="connsiteX4" fmla="*/ 180020 w 835293"/>
                  <a:gd name="connsiteY4" fmla="*/ 720080 h 720080"/>
                  <a:gd name="connsiteX5" fmla="*/ 0 w 835293"/>
                  <a:gd name="connsiteY5" fmla="*/ 36004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5293" h="720080">
                    <a:moveTo>
                      <a:pt x="180020" y="0"/>
                    </a:moveTo>
                    <a:lnTo>
                      <a:pt x="655273" y="0"/>
                    </a:lnTo>
                    <a:lnTo>
                      <a:pt x="835293" y="360040"/>
                    </a:lnTo>
                    <a:lnTo>
                      <a:pt x="655273" y="720080"/>
                    </a:lnTo>
                    <a:lnTo>
                      <a:pt x="180020" y="720080"/>
                    </a:lnTo>
                    <a:lnTo>
                      <a:pt x="0" y="360040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81" name="Picture 80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9954" t="11671" r="29850" b="19139"/>
              <a:stretch>
                <a:fillRect/>
              </a:stretch>
            </p:blipFill>
            <p:spPr bwMode="auto">
              <a:xfrm>
                <a:off x="7144124" y="2662826"/>
                <a:ext cx="835293" cy="720080"/>
              </a:xfrm>
              <a:custGeom>
                <a:avLst/>
                <a:gdLst>
                  <a:gd name="connsiteX0" fmla="*/ 180020 w 835293"/>
                  <a:gd name="connsiteY0" fmla="*/ 0 h 720080"/>
                  <a:gd name="connsiteX1" fmla="*/ 655273 w 835293"/>
                  <a:gd name="connsiteY1" fmla="*/ 0 h 720080"/>
                  <a:gd name="connsiteX2" fmla="*/ 835293 w 835293"/>
                  <a:gd name="connsiteY2" fmla="*/ 360040 h 720080"/>
                  <a:gd name="connsiteX3" fmla="*/ 655273 w 835293"/>
                  <a:gd name="connsiteY3" fmla="*/ 720080 h 720080"/>
                  <a:gd name="connsiteX4" fmla="*/ 180020 w 835293"/>
                  <a:gd name="connsiteY4" fmla="*/ 720080 h 720080"/>
                  <a:gd name="connsiteX5" fmla="*/ 0 w 835293"/>
                  <a:gd name="connsiteY5" fmla="*/ 36004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5293" h="720080">
                    <a:moveTo>
                      <a:pt x="180020" y="0"/>
                    </a:moveTo>
                    <a:lnTo>
                      <a:pt x="655273" y="0"/>
                    </a:lnTo>
                    <a:lnTo>
                      <a:pt x="835293" y="360040"/>
                    </a:lnTo>
                    <a:lnTo>
                      <a:pt x="655273" y="720080"/>
                    </a:lnTo>
                    <a:lnTo>
                      <a:pt x="180020" y="720080"/>
                    </a:lnTo>
                    <a:lnTo>
                      <a:pt x="0" y="360040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2" name="Picture 8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984" t="4941" r="30549" b="10202"/>
              <a:stretch>
                <a:fillRect/>
              </a:stretch>
            </p:blipFill>
            <p:spPr bwMode="auto">
              <a:xfrm>
                <a:off x="7141223" y="956274"/>
                <a:ext cx="835293" cy="720080"/>
              </a:xfrm>
              <a:custGeom>
                <a:avLst/>
                <a:gdLst>
                  <a:gd name="connsiteX0" fmla="*/ 180020 w 835293"/>
                  <a:gd name="connsiteY0" fmla="*/ 0 h 720080"/>
                  <a:gd name="connsiteX1" fmla="*/ 655273 w 835293"/>
                  <a:gd name="connsiteY1" fmla="*/ 0 h 720080"/>
                  <a:gd name="connsiteX2" fmla="*/ 835293 w 835293"/>
                  <a:gd name="connsiteY2" fmla="*/ 360040 h 720080"/>
                  <a:gd name="connsiteX3" fmla="*/ 655273 w 835293"/>
                  <a:gd name="connsiteY3" fmla="*/ 720080 h 720080"/>
                  <a:gd name="connsiteX4" fmla="*/ 180020 w 835293"/>
                  <a:gd name="connsiteY4" fmla="*/ 720080 h 720080"/>
                  <a:gd name="connsiteX5" fmla="*/ 0 w 835293"/>
                  <a:gd name="connsiteY5" fmla="*/ 36004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5293" h="720080">
                    <a:moveTo>
                      <a:pt x="180020" y="0"/>
                    </a:moveTo>
                    <a:lnTo>
                      <a:pt x="655273" y="0"/>
                    </a:lnTo>
                    <a:lnTo>
                      <a:pt x="835293" y="360040"/>
                    </a:lnTo>
                    <a:lnTo>
                      <a:pt x="655273" y="720080"/>
                    </a:lnTo>
                    <a:lnTo>
                      <a:pt x="180020" y="720080"/>
                    </a:lnTo>
                    <a:lnTo>
                      <a:pt x="0" y="360040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3" name="Picture 82"/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l="28072" t="19733" r="25886" b="16361"/>
              <a:stretch>
                <a:fillRect/>
              </a:stretch>
            </p:blipFill>
            <p:spPr bwMode="auto">
              <a:xfrm>
                <a:off x="7153271" y="1779662"/>
                <a:ext cx="823245" cy="720080"/>
              </a:xfrm>
              <a:custGeom>
                <a:avLst/>
                <a:gdLst>
                  <a:gd name="connsiteX0" fmla="*/ 167972 w 823245"/>
                  <a:gd name="connsiteY0" fmla="*/ 0 h 720080"/>
                  <a:gd name="connsiteX1" fmla="*/ 643225 w 823245"/>
                  <a:gd name="connsiteY1" fmla="*/ 0 h 720080"/>
                  <a:gd name="connsiteX2" fmla="*/ 823245 w 823245"/>
                  <a:gd name="connsiteY2" fmla="*/ 360040 h 720080"/>
                  <a:gd name="connsiteX3" fmla="*/ 643225 w 823245"/>
                  <a:gd name="connsiteY3" fmla="*/ 720080 h 720080"/>
                  <a:gd name="connsiteX4" fmla="*/ 167972 w 823245"/>
                  <a:gd name="connsiteY4" fmla="*/ 720080 h 720080"/>
                  <a:gd name="connsiteX5" fmla="*/ 0 w 823245"/>
                  <a:gd name="connsiteY5" fmla="*/ 384136 h 720080"/>
                  <a:gd name="connsiteX6" fmla="*/ 0 w 823245"/>
                  <a:gd name="connsiteY6" fmla="*/ 335944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3245" h="720080">
                    <a:moveTo>
                      <a:pt x="167972" y="0"/>
                    </a:moveTo>
                    <a:lnTo>
                      <a:pt x="643225" y="0"/>
                    </a:lnTo>
                    <a:lnTo>
                      <a:pt x="823245" y="360040"/>
                    </a:lnTo>
                    <a:lnTo>
                      <a:pt x="643225" y="720080"/>
                    </a:lnTo>
                    <a:lnTo>
                      <a:pt x="167972" y="720080"/>
                    </a:lnTo>
                    <a:lnTo>
                      <a:pt x="0" y="384136"/>
                    </a:lnTo>
                    <a:lnTo>
                      <a:pt x="0" y="335944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4" name="Picture 83"/>
              <p:cNvPicPr>
                <a:picLocks noChangeAspect="1" noChangeArrowheads="1"/>
              </p:cNvPicPr>
              <p:nvPr/>
            </p:nvPicPr>
            <p:blipFill rotWithShape="1">
              <a:blip r:embed="rId11" cstate="print"/>
              <a:srcRect l="7014" t="33246" r="12996" b="7262"/>
              <a:stretch>
                <a:fillRect/>
              </a:stretch>
            </p:blipFill>
            <p:spPr bwMode="auto">
              <a:xfrm>
                <a:off x="7949920" y="1370724"/>
                <a:ext cx="835293" cy="720080"/>
              </a:xfrm>
              <a:custGeom>
                <a:avLst/>
                <a:gdLst>
                  <a:gd name="connsiteX0" fmla="*/ 180020 w 835293"/>
                  <a:gd name="connsiteY0" fmla="*/ 0 h 720080"/>
                  <a:gd name="connsiteX1" fmla="*/ 655273 w 835293"/>
                  <a:gd name="connsiteY1" fmla="*/ 0 h 720080"/>
                  <a:gd name="connsiteX2" fmla="*/ 835293 w 835293"/>
                  <a:gd name="connsiteY2" fmla="*/ 360040 h 720080"/>
                  <a:gd name="connsiteX3" fmla="*/ 655273 w 835293"/>
                  <a:gd name="connsiteY3" fmla="*/ 720080 h 720080"/>
                  <a:gd name="connsiteX4" fmla="*/ 180020 w 835293"/>
                  <a:gd name="connsiteY4" fmla="*/ 720080 h 720080"/>
                  <a:gd name="connsiteX5" fmla="*/ 0 w 835293"/>
                  <a:gd name="connsiteY5" fmla="*/ 36004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5293" h="720080">
                    <a:moveTo>
                      <a:pt x="180020" y="0"/>
                    </a:moveTo>
                    <a:lnTo>
                      <a:pt x="655273" y="0"/>
                    </a:lnTo>
                    <a:lnTo>
                      <a:pt x="835293" y="360040"/>
                    </a:lnTo>
                    <a:lnTo>
                      <a:pt x="655273" y="720080"/>
                    </a:lnTo>
                    <a:lnTo>
                      <a:pt x="180020" y="720080"/>
                    </a:lnTo>
                    <a:lnTo>
                      <a:pt x="0" y="360040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5" name="Picture 8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21184" t="7289" r="9544" b="13040"/>
              <a:stretch>
                <a:fillRect/>
              </a:stretch>
            </p:blipFill>
            <p:spPr bwMode="auto">
              <a:xfrm>
                <a:off x="7923325" y="2216738"/>
                <a:ext cx="835293" cy="720080"/>
              </a:xfrm>
              <a:custGeom>
                <a:avLst/>
                <a:gdLst>
                  <a:gd name="connsiteX0" fmla="*/ 180020 w 835293"/>
                  <a:gd name="connsiteY0" fmla="*/ 0 h 720080"/>
                  <a:gd name="connsiteX1" fmla="*/ 655273 w 835293"/>
                  <a:gd name="connsiteY1" fmla="*/ 0 h 720080"/>
                  <a:gd name="connsiteX2" fmla="*/ 835293 w 835293"/>
                  <a:gd name="connsiteY2" fmla="*/ 360040 h 720080"/>
                  <a:gd name="connsiteX3" fmla="*/ 655273 w 835293"/>
                  <a:gd name="connsiteY3" fmla="*/ 720080 h 720080"/>
                  <a:gd name="connsiteX4" fmla="*/ 180020 w 835293"/>
                  <a:gd name="connsiteY4" fmla="*/ 720080 h 720080"/>
                  <a:gd name="connsiteX5" fmla="*/ 0 w 835293"/>
                  <a:gd name="connsiteY5" fmla="*/ 36004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5293" h="720080">
                    <a:moveTo>
                      <a:pt x="180020" y="0"/>
                    </a:moveTo>
                    <a:lnTo>
                      <a:pt x="655273" y="0"/>
                    </a:lnTo>
                    <a:lnTo>
                      <a:pt x="835293" y="360040"/>
                    </a:lnTo>
                    <a:lnTo>
                      <a:pt x="655273" y="720080"/>
                    </a:lnTo>
                    <a:lnTo>
                      <a:pt x="180020" y="720080"/>
                    </a:lnTo>
                    <a:lnTo>
                      <a:pt x="0" y="360040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6" name="Picture 8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2270" t="6472" r="10199" b="8225"/>
              <a:stretch>
                <a:fillRect/>
              </a:stretch>
            </p:blipFill>
            <p:spPr bwMode="auto">
              <a:xfrm>
                <a:off x="7923325" y="3062752"/>
                <a:ext cx="835293" cy="720080"/>
              </a:xfrm>
              <a:custGeom>
                <a:avLst/>
                <a:gdLst>
                  <a:gd name="connsiteX0" fmla="*/ 180020 w 835293"/>
                  <a:gd name="connsiteY0" fmla="*/ 0 h 720080"/>
                  <a:gd name="connsiteX1" fmla="*/ 655273 w 835293"/>
                  <a:gd name="connsiteY1" fmla="*/ 0 h 720080"/>
                  <a:gd name="connsiteX2" fmla="*/ 835293 w 835293"/>
                  <a:gd name="connsiteY2" fmla="*/ 360040 h 720080"/>
                  <a:gd name="connsiteX3" fmla="*/ 655273 w 835293"/>
                  <a:gd name="connsiteY3" fmla="*/ 720080 h 720080"/>
                  <a:gd name="connsiteX4" fmla="*/ 180020 w 835293"/>
                  <a:gd name="connsiteY4" fmla="*/ 720080 h 720080"/>
                  <a:gd name="connsiteX5" fmla="*/ 0 w 835293"/>
                  <a:gd name="connsiteY5" fmla="*/ 36004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5293" h="720080">
                    <a:moveTo>
                      <a:pt x="180020" y="0"/>
                    </a:moveTo>
                    <a:lnTo>
                      <a:pt x="655273" y="0"/>
                    </a:lnTo>
                    <a:lnTo>
                      <a:pt x="835293" y="360040"/>
                    </a:lnTo>
                    <a:lnTo>
                      <a:pt x="655273" y="720080"/>
                    </a:lnTo>
                    <a:lnTo>
                      <a:pt x="180020" y="720080"/>
                    </a:lnTo>
                    <a:lnTo>
                      <a:pt x="0" y="360040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94214" name="TextBox 72"/>
            <p:cNvSpPr txBox="1">
              <a:spLocks noChangeArrowheads="1"/>
            </p:cNvSpPr>
            <p:nvPr/>
          </p:nvSpPr>
          <p:spPr bwMode="auto">
            <a:xfrm>
              <a:off x="7856670" y="1070440"/>
              <a:ext cx="1288161" cy="2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sz="1000" b="1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Sirup Daker</a:t>
              </a:r>
              <a:endParaRPr lang="id-ID" sz="1000" b="1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94215" name="TextBox 73"/>
            <p:cNvSpPr txBox="1">
              <a:spLocks noChangeArrowheads="1"/>
            </p:cNvSpPr>
            <p:nvPr/>
          </p:nvSpPr>
          <p:spPr bwMode="auto">
            <a:xfrm>
              <a:off x="6851351" y="1600826"/>
              <a:ext cx="1288161" cy="2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id-ID" sz="10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Lampu Si Hegi</a:t>
              </a:r>
            </a:p>
          </p:txBody>
        </p:sp>
        <p:sp>
          <p:nvSpPr>
            <p:cNvPr id="94216" name="TextBox 74"/>
            <p:cNvSpPr txBox="1">
              <a:spLocks noChangeArrowheads="1"/>
            </p:cNvSpPr>
            <p:nvPr/>
          </p:nvSpPr>
          <p:spPr bwMode="auto">
            <a:xfrm>
              <a:off x="7944289" y="2224991"/>
              <a:ext cx="1288161" cy="2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id-ID" sz="10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Sate Ambal</a:t>
              </a:r>
            </a:p>
          </p:txBody>
        </p:sp>
        <p:sp>
          <p:nvSpPr>
            <p:cNvPr id="94217" name="TextBox 75"/>
            <p:cNvSpPr txBox="1">
              <a:spLocks noChangeArrowheads="1"/>
            </p:cNvSpPr>
            <p:nvPr/>
          </p:nvSpPr>
          <p:spPr bwMode="auto">
            <a:xfrm>
              <a:off x="8039594" y="3175074"/>
              <a:ext cx="1288161" cy="2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id-ID" sz="10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Tepung Mocaf</a:t>
              </a:r>
            </a:p>
          </p:txBody>
        </p:sp>
        <p:sp>
          <p:nvSpPr>
            <p:cNvPr id="94218" name="TextBox 76"/>
            <p:cNvSpPr txBox="1">
              <a:spLocks noChangeArrowheads="1"/>
            </p:cNvSpPr>
            <p:nvPr/>
          </p:nvSpPr>
          <p:spPr bwMode="auto">
            <a:xfrm>
              <a:off x="6848276" y="2604717"/>
              <a:ext cx="1288161" cy="2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id-ID" sz="10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Sirup Parijotho</a:t>
              </a:r>
            </a:p>
          </p:txBody>
        </p:sp>
        <p:sp>
          <p:nvSpPr>
            <p:cNvPr id="94219" name="TextBox 77"/>
            <p:cNvSpPr txBox="1">
              <a:spLocks noChangeArrowheads="1"/>
            </p:cNvSpPr>
            <p:nvPr/>
          </p:nvSpPr>
          <p:spPr bwMode="auto">
            <a:xfrm>
              <a:off x="6845202" y="3911464"/>
              <a:ext cx="1288161" cy="2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id-ID" sz="10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Briket kokawa</a:t>
              </a:r>
            </a:p>
          </p:txBody>
        </p:sp>
        <p:sp>
          <p:nvSpPr>
            <p:cNvPr id="94220" name="TextBox 78"/>
            <p:cNvSpPr txBox="1">
              <a:spLocks noChangeArrowheads="1"/>
            </p:cNvSpPr>
            <p:nvPr/>
          </p:nvSpPr>
          <p:spPr bwMode="auto">
            <a:xfrm>
              <a:off x="7892024" y="4428014"/>
              <a:ext cx="1288161" cy="2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847725"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847725" fontAlgn="base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id-ID" sz="1000">
                  <a:solidFill>
                    <a:srgbClr val="FFFFFF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Kopi Bambu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88" y="3255054"/>
            <a:ext cx="1852051" cy="1651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83" y="5002909"/>
            <a:ext cx="1760355" cy="1667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4994" name="Picture 2" descr="E:\DCIM\100CANON\DSC0049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88" y="5019402"/>
            <a:ext cx="2938418" cy="1652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E:\SIE PENERAPAN 2020\doc\DSC_060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1" y="3296066"/>
            <a:ext cx="2423380" cy="1605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C:\Users\HP\Music\WhatsApp Image 2021-02-18 at 10.22.50 AM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1" y="5068666"/>
            <a:ext cx="2423380" cy="1603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C:\Users\HP\Music\WhatsApp Image 2021-02-18 at 10.25.34 AM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56" y="3255054"/>
            <a:ext cx="2194796" cy="1646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18"/>
          <p:cNvSpPr txBox="1"/>
          <p:nvPr/>
        </p:nvSpPr>
        <p:spPr>
          <a:xfrm>
            <a:off x="11855846" y="6466287"/>
            <a:ext cx="280950" cy="320599"/>
          </a:xfrm>
          <a:prstGeom prst="rect">
            <a:avLst/>
          </a:prstGeom>
        </p:spPr>
        <p:txBody>
          <a:bodyPr wrap="square" lIns="0" tIns="12698" rIns="0" bIns="0">
            <a:spAutoFit/>
          </a:bodyPr>
          <a:lstStyle/>
          <a:p>
            <a:pPr marL="12699">
              <a:spcBef>
                <a:spcPts val="100"/>
              </a:spcBef>
              <a:defRPr/>
            </a:pPr>
            <a:r>
              <a:rPr sz="2000" b="1" spc="-355" dirty="0">
                <a:latin typeface="Tahoma" panose="020B0604030504040204"/>
                <a:cs typeface="Tahoma" panose="020B0604030504040204"/>
              </a:rPr>
              <a:t>8</a:t>
            </a:r>
            <a:endParaRPr sz="2000" dirty="0">
              <a:latin typeface="Tahoma" panose="020B0604030504040204"/>
              <a:cs typeface="Tahom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922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1338</Words>
  <Application>Microsoft Office PowerPoint</Application>
  <PresentationFormat>Custom</PresentationFormat>
  <Paragraphs>275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Office Theme</vt:lpstr>
      <vt:lpstr>1_Contents Slide Master</vt:lpstr>
      <vt:lpstr>2_Contents Slide Master</vt:lpstr>
      <vt:lpstr>Contents Slide Master</vt:lpstr>
      <vt:lpstr>Cover and End Slide Master</vt:lpstr>
      <vt:lpstr>1_Cover and End Slide Master</vt:lpstr>
      <vt:lpstr>1_Office Theme</vt:lpstr>
      <vt:lpstr>2_Cover and End Slide Master</vt:lpstr>
      <vt:lpstr>3_Contents Slide Master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Gambaran Umum Inovasi Jawa Tengah</vt:lpstr>
      <vt:lpstr>KOLABORASI PENYELENGGARAAN INOVASI DI JATENG (Pentahelix)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Practice Peningkatan Daya Saing  Inovasi Daerah</dc:title>
  <dc:creator>HP</dc:creator>
  <cp:lastModifiedBy>HP</cp:lastModifiedBy>
  <cp:revision>111</cp:revision>
  <cp:lastPrinted>2023-02-24T08:20:05Z</cp:lastPrinted>
  <dcterms:created xsi:type="dcterms:W3CDTF">2021-02-18T00:21:00Z</dcterms:created>
  <dcterms:modified xsi:type="dcterms:W3CDTF">2023-10-30T02:42:57Z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1033-11.2.0.10196</vt:lpwstr>
  </property>
</Properties>
</file>